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60" r:id="rId3"/>
    <p:sldId id="257" r:id="rId4"/>
    <p:sldId id="259" r:id="rId5"/>
    <p:sldId id="262" r:id="rId6"/>
    <p:sldId id="287" r:id="rId7"/>
    <p:sldId id="288" r:id="rId8"/>
    <p:sldId id="261" r:id="rId9"/>
  </p:sldIdLst>
  <p:sldSz cx="9144000" cy="5143500" type="screen16x9"/>
  <p:notesSz cx="6858000" cy="9144000"/>
  <p:embeddedFontLst>
    <p:embeddedFont>
      <p:font typeface="Abel" panose="02000506030000020004" pitchFamily="2" charset="0"/>
      <p:regular r:id="rId11"/>
    </p:embeddedFont>
    <p:embeddedFont>
      <p:font typeface="Barlow Semi Condensed" panose="00000506000000000000" pitchFamily="2" charset="0"/>
      <p:regular r:id="rId12"/>
      <p:bold r:id="rId13"/>
      <p:italic r:id="rId14"/>
      <p:boldItalic r:id="rId15"/>
    </p:embeddedFont>
    <p:embeddedFont>
      <p:font typeface="Barlow Semi Condensed Medium" panose="00000606000000000000" pitchFamily="2" charset="0"/>
      <p:regular r:id="rId16"/>
      <p:bold r:id="rId17"/>
      <p:italic r:id="rId18"/>
      <p:boldItalic r:id="rId19"/>
    </p:embeddedFont>
    <p:embeddedFont>
      <p:font typeface="Fjalla One" panose="02000506040000020004" pitchFamily="2" charset="0"/>
      <p:regular r:id="rId20"/>
    </p:embeddedFont>
    <p:embeddedFont>
      <p:font typeface="Roboto Condensed Light" panose="02000000000000000000" pitchFamily="2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75CE2C-CE3A-4312-BC2F-0D2C1C56134B}">
  <a:tblStyle styleId="{C575CE2C-CE3A-4312-BC2F-0D2C1C5613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328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60" r:id="rId6"/>
    <p:sldLayoutId id="2147483661" r:id="rId7"/>
    <p:sldLayoutId id="2147483669" r:id="rId8"/>
    <p:sldLayoutId id="2147483673" r:id="rId9"/>
    <p:sldLayoutId id="2147483674" r:id="rId10"/>
    <p:sldLayoutId id="2147483675" r:id="rId11"/>
    <p:sldLayoutId id="214748367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884489" y="1995988"/>
            <a:ext cx="3158836" cy="8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TECHING</a:t>
            </a:r>
            <a:endParaRPr sz="5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950882" y="2905246"/>
            <a:ext cx="3158835" cy="404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NAME: BIT ENDS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ID : IHF109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3" y="1165651"/>
            <a:ext cx="5073125" cy="3794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643" y="1951230"/>
            <a:ext cx="909258" cy="9092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10208" y="3634687"/>
            <a:ext cx="29995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MEMBERS: ANUKEERTHANA S</a:t>
            </a:r>
          </a:p>
          <a:p>
            <a:pPr lvl="0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	  HARIHARAN R</a:t>
            </a:r>
          </a:p>
          <a:p>
            <a:pPr lvl="0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	  MUKESH M</a:t>
            </a:r>
          </a:p>
          <a:p>
            <a:pPr lvl="0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	  SHAHANA R</a:t>
            </a:r>
          </a:p>
          <a:p>
            <a:pPr lvl="0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	  VALLIKANNU 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9"/>
          <p:cNvSpPr txBox="1"/>
          <p:nvPr/>
        </p:nvSpPr>
        <p:spPr>
          <a:xfrm>
            <a:off x="4039175" y="1473608"/>
            <a:ext cx="1065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Your logo</a:t>
            </a:r>
            <a:endParaRPr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2166" name="Google Shape;2166;p39"/>
          <p:cNvGrpSpPr/>
          <p:nvPr/>
        </p:nvGrpSpPr>
        <p:grpSpPr>
          <a:xfrm>
            <a:off x="4276542" y="950661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Company</a:t>
            </a:r>
            <a:endParaRPr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Mercury is the closest planet to the sun and the smallest one in the solar system—it’s only a bit larger than </a:t>
            </a:r>
            <a:r>
              <a:rPr lang="en" sz="1600"/>
              <a:t>the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" sz="1600"/>
              <a:t>M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oon. The planet’s name has nothing to do with the liquid metal, since </a:t>
            </a:r>
            <a:r>
              <a:rPr lang="en" sz="1600"/>
              <a:t>Mercury 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was named after the </a:t>
            </a:r>
            <a:r>
              <a:rPr lang="en" sz="1600"/>
              <a:t>R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oman messenger god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2DECEA-2E46-FB94-1E85-1245B1965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9F2649-FB2B-3D59-668B-F8EADCEB7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198" y="0"/>
            <a:ext cx="825160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339" y="710807"/>
            <a:ext cx="795943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It is an educational platform application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It is a social networking site designed for the welfare of the students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It is professional platform to build a good networking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It is a platform where you can join with like minded networks to share your ideas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It is a platform where students get benefit of their learning and teaching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Company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855400" y="2993895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a subtitle here if you need it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6A4CF6-6C0C-DB19-D500-624DCAF6A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1979E2-9AD4-D37F-E6BD-CD68BC3E0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198" y="0"/>
            <a:ext cx="825160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C98C1A0-37DE-E932-2381-D6EAA1FD6D3C}"/>
              </a:ext>
            </a:extLst>
          </p:cNvPr>
          <p:cNvSpPr txBox="1"/>
          <p:nvPr/>
        </p:nvSpPr>
        <p:spPr>
          <a:xfrm>
            <a:off x="1371599" y="875655"/>
            <a:ext cx="62768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It gives a knowledge on current trends in educational field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It recommends the best books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It avails opportunities for internships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It connects students from various parts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Talent is like a seed; when nurtured, it will flourish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10836"/>
            <a:ext cx="9179945" cy="52543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BDE672-5144-0BB0-9596-E341D8B5D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271220"/>
            <a:ext cx="9179945" cy="54147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81AAE0-C513-7717-3BAF-793475036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69" y="0"/>
            <a:ext cx="825160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2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C98C1A0-37DE-E932-2381-D6EAA1FD6D3C}"/>
              </a:ext>
            </a:extLst>
          </p:cNvPr>
          <p:cNvSpPr txBox="1"/>
          <p:nvPr/>
        </p:nvSpPr>
        <p:spPr>
          <a:xfrm>
            <a:off x="1371599" y="875655"/>
            <a:ext cx="62768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Enables students to demonstrate continuous learning and growth mindset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From adopting new hard skills to exploring way to be more impactful team member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To gain more experience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6416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Mercury</a:t>
            </a:r>
            <a:endParaRPr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Neptune</a:t>
            </a:r>
            <a:endParaRPr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Jupiter</a:t>
            </a:r>
            <a:endParaRPr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Mercury is the smallest </a:t>
            </a:r>
            <a:r>
              <a:rPr lang="en"/>
              <a:t>planet </a:t>
            </a: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 the </a:t>
            </a:r>
            <a:r>
              <a:rPr lang="en"/>
              <a:t>S</a:t>
            </a: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olar </a:t>
            </a:r>
            <a:r>
              <a:rPr lang="en"/>
              <a:t>S</a:t>
            </a: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ystem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Neptune is the farthest planet from the </a:t>
            </a:r>
            <a:r>
              <a:rPr lang="en"/>
              <a:t>S</a:t>
            </a: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Jupiter is the biggest planet in </a:t>
            </a:r>
            <a:r>
              <a:rPr lang="en"/>
              <a:t>the S</a:t>
            </a: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olar </a:t>
            </a:r>
            <a:r>
              <a:rPr lang="en"/>
              <a:t>S</a:t>
            </a: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ystem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02" name="Google Shape;2202;p40"/>
          <p:cNvGrpSpPr/>
          <p:nvPr/>
        </p:nvGrpSpPr>
        <p:grpSpPr>
          <a:xfrm>
            <a:off x="1696099" y="1908349"/>
            <a:ext cx="420796" cy="370732"/>
            <a:chOff x="-3137650" y="2067900"/>
            <a:chExt cx="291450" cy="256775"/>
          </a:xfrm>
        </p:grpSpPr>
        <p:sp>
          <p:nvSpPr>
            <p:cNvPr id="2203" name="Google Shape;2203;p40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06" name="Google Shape;2206;p40"/>
          <p:cNvGrpSpPr/>
          <p:nvPr/>
        </p:nvGrpSpPr>
        <p:grpSpPr>
          <a:xfrm>
            <a:off x="4361602" y="1908360"/>
            <a:ext cx="420796" cy="421770"/>
            <a:chOff x="-3137650" y="2408950"/>
            <a:chExt cx="291450" cy="292125"/>
          </a:xfrm>
        </p:grpSpPr>
        <p:sp>
          <p:nvSpPr>
            <p:cNvPr id="2207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12" name="Google Shape;2212;p40"/>
          <p:cNvGrpSpPr/>
          <p:nvPr/>
        </p:nvGrpSpPr>
        <p:grpSpPr>
          <a:xfrm>
            <a:off x="7027102" y="1909371"/>
            <a:ext cx="421914" cy="420759"/>
            <a:chOff x="-2571737" y="2403625"/>
            <a:chExt cx="292225" cy="291425"/>
          </a:xfrm>
        </p:grpSpPr>
        <p:sp>
          <p:nvSpPr>
            <p:cNvPr id="2213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1AE46E4-2E5D-C10D-F760-8E7A3D519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247</Words>
  <Application>Microsoft Office PowerPoint</Application>
  <PresentationFormat>On-screen Show (16:9)</PresentationFormat>
  <Paragraphs>37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Wingdings</vt:lpstr>
      <vt:lpstr>Barlow Semi Condensed</vt:lpstr>
      <vt:lpstr>Roboto Condensed Light</vt:lpstr>
      <vt:lpstr>Fjalla One</vt:lpstr>
      <vt:lpstr>Barlow Semi Condensed Medium</vt:lpstr>
      <vt:lpstr>Arial</vt:lpstr>
      <vt:lpstr>Abel</vt:lpstr>
      <vt:lpstr>Technology Consulting by Slidesgo</vt:lpstr>
      <vt:lpstr>TECHING</vt:lpstr>
      <vt:lpstr>Our Company</vt:lpstr>
      <vt:lpstr>PowerPoint Presentation</vt:lpstr>
      <vt:lpstr>Company</vt:lpstr>
      <vt:lpstr>PowerPoint Presentation</vt:lpstr>
      <vt:lpstr>PowerPoint Presentation</vt:lpstr>
      <vt:lpstr>PowerPoint Presentation</vt:lpstr>
      <vt:lpstr>Understanding the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TECHING</dc:title>
  <dc:creator>anukeerthana</dc:creator>
  <cp:lastModifiedBy>Anu Keerthana</cp:lastModifiedBy>
  <cp:revision>13</cp:revision>
  <dcterms:modified xsi:type="dcterms:W3CDTF">2022-08-26T11:55:47Z</dcterms:modified>
</cp:coreProperties>
</file>