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CE8-D7B2-99DE-D8CE-304716FFF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3E665-419D-9FF0-223A-56DA158E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8533-973C-6C3A-876E-56398E9C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D5F6-C3EB-ACA5-EA5A-2890B6CC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A918-D790-2741-07B8-86C45D6F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826-2AEA-BA58-55A8-4F7328F5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B67FA-80A2-BFA5-6C1D-A81E00CA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F4D-5BB4-7F23-D744-50ECEB28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ACDB-20A3-C8EA-A1CB-61882D29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96A1-105F-7E3E-7129-F9CA40E3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F3253-4C3F-EB1D-0DCF-CA31B32DA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4088-66A1-51C8-D161-CC51A271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958B-77B3-307B-0EE8-E14A8E1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FACF-0FAA-ED17-5803-9CDBA52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634D-A565-6563-C887-D8EB4F4E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5A14-DBBB-E950-CD72-1D6E2BA9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642F-A051-0C82-591C-9BF65DB4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34F7-82AF-CC83-1E84-9EF711D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453D-7310-8828-7A73-C417A6E1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43C3-4EB9-2D4F-2934-94A19CE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85F1-975A-C875-3A57-2BEE0C56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ABBE-6ABD-41FA-04BC-0F3CD6BB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5AEC-845E-C8D1-DCF4-8B93211B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ED84-2C89-8A80-413C-5639749D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9DF2-E3A7-0AE9-645A-7313E85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45C-D258-E149-37D5-11744E34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6FE5-734F-12A3-791B-FC4BDD9BC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32630-8EBA-21A7-3ACF-B30DF115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CE12-1482-CD4C-D065-3AE27020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49883-D33C-8F5D-8546-909EAA38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FE65-06DC-BB7A-EBBC-43DBBF53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DB6-0582-1B61-9E59-3F0E799A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5498-40BC-164A-D59A-EC05BBCC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F646F-8EFD-D9D8-F659-B6594A55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0684-8DEB-B6C0-331E-F7D71AFFB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68D70-74DD-12DD-74AA-4C129E0D7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55C7-4F17-294C-8E5D-D7532C00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3D788-08C9-F2A9-9AF8-AAAFCEE2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6855-2207-3D39-3D16-C87BB4FB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446D-3F9B-9158-ACEC-F7789BF0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CA06-C454-B72B-E190-3CBCF3E2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56856-AAE1-D516-19EA-3912CB77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FD431-4926-733F-06DE-5EEC95E2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14668-DDBD-E0CE-CEA2-12BA3042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509BD-7965-7DB4-3660-AE4F33E7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C94C-6BEB-AF4B-A56A-7414F040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06CF-1A72-5935-0B42-A2BE4291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4F66-C910-D21D-FA54-4452DAA7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45FF-748C-B46C-B5C5-7C2F4D76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066F7-55BE-A1D6-4DFF-AE3A66B1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A4D8-2CBF-EE8A-4AE2-E3E60959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C58F9-731B-24B1-B5AD-E4DAEF8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21BD-03A8-8FA6-BEDF-30203F71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D1E50-84A5-9617-460F-AE4BAC84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6BE7-D584-A3C5-6DED-D88A9600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3814E-914E-1180-8FB8-04E41407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07EC2-4C48-65EA-2884-648E891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E818D-D178-3D9F-4B6A-F692A51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7DF71-FF08-43AF-A931-16D53DB4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80BF-70BE-D5FB-36C3-53396059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5E93A-FF2D-C49A-E205-943D6DDB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9DEA6-5A0E-4554-8462-5D8CD40450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0436-B42B-967C-E159-D7277980A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A4DB-7941-607C-8E36-8E3E4E6CD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CD9A-7A16-4563-AB32-E8051B88E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6A46-ABAD-B433-831E-00A00D8A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728"/>
            <a:ext cx="9144000" cy="2387600"/>
          </a:xfrm>
        </p:spPr>
        <p:txBody>
          <a:bodyPr/>
          <a:lstStyle/>
          <a:p>
            <a:r>
              <a:rPr lang="en-US" dirty="0"/>
              <a:t>Class - 01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F4A8E-C87D-7036-B062-54FBC34E1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HTML </a:t>
            </a:r>
            <a:r>
              <a:rPr lang="en-US" sz="5400" dirty="0">
                <a:latin typeface="SutonnyMJ" pitchFamily="2" charset="0"/>
              </a:rPr>
              <a:t>Gi </a:t>
            </a:r>
            <a:r>
              <a:rPr lang="en-US" sz="5400" dirty="0"/>
              <a:t>Tag / Element</a:t>
            </a:r>
          </a:p>
        </p:txBody>
      </p:sp>
    </p:spTree>
    <p:extLst>
      <p:ext uri="{BB962C8B-B14F-4D97-AF65-F5344CB8AC3E}">
        <p14:creationId xmlns:p14="http://schemas.microsoft.com/office/powerpoint/2010/main" val="23870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78D6-F643-6873-4A7A-9D1978FE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&lt;html&gt;&lt;/html&gt; , &lt;head&gt;&lt;/head&gt;,&lt;title&gt;&lt;/title&gt;,&lt;body&gt;&lt;/body&gt;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EACA-A927-C3B0-B53F-0C53A8C9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3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&lt;html&gt;&lt;/html&gt;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2800" dirty="0"/>
              <a:t>&lt;head&gt;&lt;/head&gt;</a:t>
            </a:r>
          </a:p>
          <a:p>
            <a:endParaRPr lang="en-US" sz="2800" dirty="0"/>
          </a:p>
          <a:p>
            <a:r>
              <a:rPr lang="en-US" sz="2800" dirty="0"/>
              <a:t>&lt;title&gt;&lt;/title&gt;</a:t>
            </a:r>
          </a:p>
          <a:p>
            <a:endParaRPr lang="en-US" dirty="0"/>
          </a:p>
          <a:p>
            <a:r>
              <a:rPr lang="en-US" sz="2800" dirty="0"/>
              <a:t>&lt;body&gt;&lt;/body&gt;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0F8169-9B1C-6504-ACDC-7947C2863AC4}"/>
              </a:ext>
            </a:extLst>
          </p:cNvPr>
          <p:cNvCxnSpPr/>
          <p:nvPr/>
        </p:nvCxnSpPr>
        <p:spPr>
          <a:xfrm>
            <a:off x="3561348" y="2464066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D92633-1FF2-DB26-C01A-26E0D3150176}"/>
              </a:ext>
            </a:extLst>
          </p:cNvPr>
          <p:cNvSpPr txBox="1"/>
          <p:nvPr/>
        </p:nvSpPr>
        <p:spPr>
          <a:xfrm>
            <a:off x="4687504" y="2210635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tag </a:t>
            </a:r>
            <a:r>
              <a:rPr lang="en-US" sz="2400" dirty="0">
                <a:latin typeface="SutonnyMJ" pitchFamily="2" charset="0"/>
              </a:rPr>
              <a:t>Gi g†a¨ mKj </a:t>
            </a:r>
            <a:r>
              <a:rPr lang="en-US" sz="2400" dirty="0"/>
              <a:t>coading</a:t>
            </a:r>
            <a:r>
              <a:rPr lang="en-US" sz="2400" dirty="0">
                <a:latin typeface="SutonnyMJ" pitchFamily="2" charset="0"/>
              </a:rPr>
              <a:t> Ki‡Z n‡e ।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7083BB-6B41-D1FF-234D-07BCA0C115D3}"/>
              </a:ext>
            </a:extLst>
          </p:cNvPr>
          <p:cNvCxnSpPr/>
          <p:nvPr/>
        </p:nvCxnSpPr>
        <p:spPr>
          <a:xfrm>
            <a:off x="3609474" y="4531893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FFE84-1257-CCF3-660B-578D54F18BCC}"/>
              </a:ext>
            </a:extLst>
          </p:cNvPr>
          <p:cNvSpPr txBox="1"/>
          <p:nvPr/>
        </p:nvSpPr>
        <p:spPr>
          <a:xfrm>
            <a:off x="4687504" y="3204956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tag </a:t>
            </a:r>
            <a:r>
              <a:rPr lang="en-US" sz="2400" dirty="0">
                <a:latin typeface="SutonnyMJ" pitchFamily="2" charset="0"/>
              </a:rPr>
              <a:t>Gi </a:t>
            </a:r>
            <a:r>
              <a:rPr lang="en-US" dirty="0">
                <a:latin typeface="SutonnyMJ" pitchFamily="2" charset="0"/>
              </a:rPr>
              <a:t>শুরুতে </a:t>
            </a:r>
            <a:r>
              <a:rPr lang="en-US" sz="2400" dirty="0"/>
              <a:t>head tag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dirty="0">
                <a:latin typeface="SutonnyMJ" pitchFamily="2" charset="0"/>
              </a:rPr>
              <a:t>ব্যবহার</a:t>
            </a:r>
            <a:r>
              <a:rPr lang="en-US" sz="2400" dirty="0">
                <a:latin typeface="SutonnyMJ" pitchFamily="2" charset="0"/>
              </a:rPr>
              <a:t> n‡e ।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5F8C5-8761-FA18-EE0B-5FB1F3C080A5}"/>
              </a:ext>
            </a:extLst>
          </p:cNvPr>
          <p:cNvCxnSpPr/>
          <p:nvPr/>
        </p:nvCxnSpPr>
        <p:spPr>
          <a:xfrm>
            <a:off x="3561348" y="3453864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2CB03B-F5A4-B80C-0938-E35C709A9C2B}"/>
              </a:ext>
            </a:extLst>
          </p:cNvPr>
          <p:cNvSpPr txBox="1"/>
          <p:nvPr/>
        </p:nvSpPr>
        <p:spPr>
          <a:xfrm>
            <a:off x="4687504" y="4263223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 tag </a:t>
            </a:r>
            <a:r>
              <a:rPr lang="en-US" sz="2400" dirty="0">
                <a:latin typeface="SutonnyMJ" pitchFamily="2" charset="0"/>
              </a:rPr>
              <a:t>Gi g†a¨ </a:t>
            </a:r>
            <a:r>
              <a:rPr lang="en-US" sz="2400" dirty="0"/>
              <a:t>title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400" dirty="0"/>
              <a:t>tag </a:t>
            </a:r>
            <a:r>
              <a:rPr lang="en-US" dirty="0">
                <a:latin typeface="SutonnyMJ" pitchFamily="2" charset="0"/>
              </a:rPr>
              <a:t>ব্যবহার</a:t>
            </a:r>
            <a:r>
              <a:rPr lang="en-US" sz="2400" dirty="0">
                <a:latin typeface="SutonnyMJ" pitchFamily="2" charset="0"/>
              </a:rPr>
              <a:t> n‡e ।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11F03B-1BF8-7C6A-F80E-89481BE612FB}"/>
              </a:ext>
            </a:extLst>
          </p:cNvPr>
          <p:cNvCxnSpPr/>
          <p:nvPr/>
        </p:nvCxnSpPr>
        <p:spPr>
          <a:xfrm>
            <a:off x="3609474" y="5523295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69133-1C93-0917-352E-12C238FBFFC7}"/>
              </a:ext>
            </a:extLst>
          </p:cNvPr>
          <p:cNvSpPr txBox="1"/>
          <p:nvPr/>
        </p:nvSpPr>
        <p:spPr>
          <a:xfrm>
            <a:off x="4687504" y="5292462"/>
            <a:ext cx="707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tag </a:t>
            </a:r>
            <a:r>
              <a:rPr lang="en-US" sz="2400" dirty="0">
                <a:latin typeface="SutonnyMJ" pitchFamily="2" charset="0"/>
              </a:rPr>
              <a:t>Gi g†a¨  </a:t>
            </a:r>
            <a:r>
              <a:rPr lang="en-US" sz="2400" dirty="0"/>
              <a:t>head tag </a:t>
            </a:r>
            <a:r>
              <a:rPr lang="en-US" sz="2400" dirty="0">
                <a:latin typeface="SutonnyMJ" pitchFamily="2" charset="0"/>
              </a:rPr>
              <a:t>Gi evwn‡i </a:t>
            </a:r>
            <a:r>
              <a:rPr lang="en-US" sz="2400" dirty="0"/>
              <a:t>body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400" dirty="0"/>
              <a:t>tag </a:t>
            </a:r>
            <a:r>
              <a:rPr lang="en-US" dirty="0">
                <a:latin typeface="SutonnyMJ" pitchFamily="2" charset="0"/>
              </a:rPr>
              <a:t>ব্যবহার</a:t>
            </a:r>
            <a:r>
              <a:rPr lang="en-US" sz="2400" dirty="0">
                <a:latin typeface="SutonnyMJ" pitchFamily="2" charset="0"/>
              </a:rPr>
              <a:t> n‡e ।</a:t>
            </a:r>
          </a:p>
          <a:p>
            <a:r>
              <a:rPr lang="en-US" sz="2400" dirty="0"/>
              <a:t>body tag </a:t>
            </a:r>
            <a:r>
              <a:rPr lang="en-US" sz="2400" dirty="0">
                <a:latin typeface="SutonnyMJ" pitchFamily="2" charset="0"/>
              </a:rPr>
              <a:t>Gi g†a¨ mKj </a:t>
            </a:r>
            <a:r>
              <a:rPr lang="en-US" sz="2400" dirty="0"/>
              <a:t>coading</a:t>
            </a:r>
            <a:r>
              <a:rPr lang="en-US" sz="2400" dirty="0">
                <a:latin typeface="SutonnyMJ" pitchFamily="2" charset="0"/>
              </a:rPr>
              <a:t> Ki‡Z n‡e ।  </a:t>
            </a:r>
          </a:p>
          <a:p>
            <a:endParaRPr lang="en-US" sz="2400" dirty="0">
              <a:latin typeface="SutonnyMJ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2D746-48A8-0489-C8E2-078F4B89D04A}"/>
              </a:ext>
            </a:extLst>
          </p:cNvPr>
          <p:cNvSpPr/>
          <p:nvPr/>
        </p:nvSpPr>
        <p:spPr>
          <a:xfrm>
            <a:off x="838200" y="382362"/>
            <a:ext cx="105156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23B1B-316A-4399-86DF-D4306EAAF2DD}"/>
              </a:ext>
            </a:extLst>
          </p:cNvPr>
          <p:cNvSpPr txBox="1">
            <a:spLocks/>
          </p:cNvSpPr>
          <p:nvPr/>
        </p:nvSpPr>
        <p:spPr>
          <a:xfrm>
            <a:off x="552249" y="351823"/>
            <a:ext cx="11087501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&lt;header&gt;&lt;/ header &gt;,&lt;div&gt;&lt;/div&gt;,&lt;section&gt;&lt;/ section &gt;,&lt;footer&gt; &lt;/footer&gt;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CB5C7-5484-C5D3-2072-58E3799440FA}"/>
              </a:ext>
            </a:extLst>
          </p:cNvPr>
          <p:cNvSpPr/>
          <p:nvPr/>
        </p:nvSpPr>
        <p:spPr>
          <a:xfrm>
            <a:off x="552249" y="330075"/>
            <a:ext cx="110875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B733C8-238D-AE71-9950-2AF2C3E1469C}"/>
              </a:ext>
            </a:extLst>
          </p:cNvPr>
          <p:cNvSpPr txBox="1">
            <a:spLocks/>
          </p:cNvSpPr>
          <p:nvPr/>
        </p:nvSpPr>
        <p:spPr>
          <a:xfrm>
            <a:off x="838199" y="2077247"/>
            <a:ext cx="10515600" cy="44506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6EBE2-72DA-3462-D62D-6BA631FA3D11}"/>
              </a:ext>
            </a:extLst>
          </p:cNvPr>
          <p:cNvSpPr txBox="1"/>
          <p:nvPr/>
        </p:nvSpPr>
        <p:spPr>
          <a:xfrm>
            <a:off x="552250" y="2659559"/>
            <a:ext cx="1108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SutonnyMJ" pitchFamily="2" charset="0"/>
              </a:rPr>
              <a:t>GLv‡bi cÖ‡Z¨KwU </a:t>
            </a:r>
            <a:r>
              <a:rPr lang="en-US" sz="3200" dirty="0"/>
              <a:t>tag</a:t>
            </a:r>
            <a:r>
              <a:rPr lang="en-US" sz="3200" dirty="0">
                <a:latin typeface="SutonnyMJ" pitchFamily="2" charset="0"/>
              </a:rPr>
              <a:t> Gi gva¨‡g </a:t>
            </a:r>
            <a:r>
              <a:rPr lang="en-US" sz="3200" dirty="0"/>
              <a:t>coding</a:t>
            </a:r>
            <a:r>
              <a:rPr lang="en-US" sz="3200" dirty="0">
                <a:latin typeface="SutonnyMJ" pitchFamily="2" charset="0"/>
              </a:rPr>
              <a:t> †K </a:t>
            </a:r>
            <a:r>
              <a:rPr lang="en-US" sz="3200" dirty="0"/>
              <a:t>part by part</a:t>
            </a:r>
            <a:r>
              <a:rPr lang="en-US" sz="3200" dirty="0">
                <a:latin typeface="SutonnyMJ" pitchFamily="2" charset="0"/>
              </a:rPr>
              <a:t> Avjv`v Kiv nq |</a:t>
            </a:r>
          </a:p>
        </p:txBody>
      </p:sp>
    </p:spTree>
    <p:extLst>
      <p:ext uri="{BB962C8B-B14F-4D97-AF65-F5344CB8AC3E}">
        <p14:creationId xmlns:p14="http://schemas.microsoft.com/office/powerpoint/2010/main" val="36046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7B3CB-3515-B476-9353-1FC7F2B15E20}"/>
              </a:ext>
            </a:extLst>
          </p:cNvPr>
          <p:cNvSpPr txBox="1">
            <a:spLocks/>
          </p:cNvSpPr>
          <p:nvPr/>
        </p:nvSpPr>
        <p:spPr>
          <a:xfrm>
            <a:off x="838200" y="382362"/>
            <a:ext cx="10515600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&lt;p&gt;&lt;/p&gt;,&lt;h1&gt;&lt;/h1&gt;……….&lt;h6&gt;&lt;/h6&gt;,&lt;a&gt;&lt;/a&gt;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79A41-A336-8CA4-23B6-17225C2BB569}"/>
              </a:ext>
            </a:extLst>
          </p:cNvPr>
          <p:cNvSpPr/>
          <p:nvPr/>
        </p:nvSpPr>
        <p:spPr>
          <a:xfrm>
            <a:off x="838200" y="382362"/>
            <a:ext cx="105156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4E8609-A834-6652-4FF8-900CCEE9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063"/>
            <a:ext cx="10515600" cy="4238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&lt;p&gt;&lt;/p&gt;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&lt;h1&gt;&lt;/h1&gt;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&lt;h6&gt;&lt;/h6&gt;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&lt;a&gt;&lt;/a&gt;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4AEE8D-15B3-2810-E681-0F9A4E9CB045}"/>
              </a:ext>
            </a:extLst>
          </p:cNvPr>
          <p:cNvCxnSpPr/>
          <p:nvPr/>
        </p:nvCxnSpPr>
        <p:spPr>
          <a:xfrm>
            <a:off x="3185963" y="3463490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23977-A6A8-66E8-53C1-4A0900E7B36D}"/>
              </a:ext>
            </a:extLst>
          </p:cNvPr>
          <p:cNvSpPr txBox="1"/>
          <p:nvPr/>
        </p:nvSpPr>
        <p:spPr>
          <a:xfrm>
            <a:off x="4483368" y="2232614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utonnyMJ" pitchFamily="2" charset="0"/>
              </a:rPr>
              <a:t>GwU GKwU</a:t>
            </a:r>
            <a:r>
              <a:rPr lang="en-US" sz="2400" dirty="0"/>
              <a:t> paragraph tag</a:t>
            </a:r>
            <a:r>
              <a:rPr lang="en-US" sz="2400" dirty="0">
                <a:latin typeface="SutonnyMJ" pitchFamily="2" charset="0"/>
              </a:rPr>
              <a:t>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8A5350-3750-920E-E97D-52557CE47920}"/>
              </a:ext>
            </a:extLst>
          </p:cNvPr>
          <p:cNvCxnSpPr/>
          <p:nvPr/>
        </p:nvCxnSpPr>
        <p:spPr>
          <a:xfrm>
            <a:off x="3185963" y="2462464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1FC25F-AA61-9321-8636-1F8FB369D105}"/>
              </a:ext>
            </a:extLst>
          </p:cNvPr>
          <p:cNvSpPr txBox="1"/>
          <p:nvPr/>
        </p:nvSpPr>
        <p:spPr>
          <a:xfrm>
            <a:off x="4498607" y="3227218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h1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000" dirty="0">
                <a:latin typeface="SutonnyMJ" pitchFamily="2" charset="0"/>
              </a:rPr>
              <a:t>সবচেয়ে বড় সাইজের অক্ষর </a:t>
            </a:r>
            <a:r>
              <a:rPr lang="en-US" sz="2400" dirty="0"/>
              <a:t>type</a:t>
            </a:r>
            <a:r>
              <a:rPr lang="en-US" sz="2000" dirty="0">
                <a:latin typeface="SutonnyMJ" pitchFamily="2" charset="0"/>
              </a:rPr>
              <a:t> করা যায় |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C2B8BA-48D7-50BC-5BF4-EDF4CB758B32}"/>
              </a:ext>
            </a:extLst>
          </p:cNvPr>
          <p:cNvCxnSpPr>
            <a:cxnSpLocks/>
          </p:cNvCxnSpPr>
          <p:nvPr/>
        </p:nvCxnSpPr>
        <p:spPr>
          <a:xfrm>
            <a:off x="3185963" y="4501586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191A44-7DEE-EA4E-26EA-A91AD0A648FB}"/>
              </a:ext>
            </a:extLst>
          </p:cNvPr>
          <p:cNvSpPr txBox="1"/>
          <p:nvPr/>
        </p:nvSpPr>
        <p:spPr>
          <a:xfrm>
            <a:off x="4483368" y="4270753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h6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000" dirty="0">
                <a:latin typeface="SutonnyMJ" pitchFamily="2" charset="0"/>
              </a:rPr>
              <a:t>সবচেয়ে </a:t>
            </a:r>
            <a:r>
              <a:rPr lang="en-US" sz="2400" dirty="0">
                <a:latin typeface="SutonnyMJ" pitchFamily="2" charset="0"/>
              </a:rPr>
              <a:t>‡QvU </a:t>
            </a:r>
            <a:r>
              <a:rPr lang="en-US" sz="2000" dirty="0">
                <a:latin typeface="SutonnyMJ" pitchFamily="2" charset="0"/>
              </a:rPr>
              <a:t>সাইজের অক্ষর </a:t>
            </a:r>
            <a:r>
              <a:rPr lang="en-US" sz="2000" dirty="0"/>
              <a:t>type</a:t>
            </a:r>
            <a:r>
              <a:rPr lang="en-US" sz="2000" dirty="0">
                <a:latin typeface="SutonnyMJ" pitchFamily="2" charset="0"/>
              </a:rPr>
              <a:t> করা যায় </a:t>
            </a:r>
            <a:r>
              <a:rPr lang="en-US" sz="2400" dirty="0">
                <a:latin typeface="SutonnyMJ" pitchFamily="2" charset="0"/>
              </a:rPr>
              <a:t>|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869AAE-9A06-236F-6917-61A91210A258}"/>
              </a:ext>
            </a:extLst>
          </p:cNvPr>
          <p:cNvCxnSpPr>
            <a:cxnSpLocks/>
          </p:cNvCxnSpPr>
          <p:nvPr/>
        </p:nvCxnSpPr>
        <p:spPr>
          <a:xfrm>
            <a:off x="3128212" y="5512239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F32543-CAAE-DB43-26E3-FD40489A3E6A}"/>
              </a:ext>
            </a:extLst>
          </p:cNvPr>
          <p:cNvSpPr txBox="1"/>
          <p:nvPr/>
        </p:nvSpPr>
        <p:spPr>
          <a:xfrm>
            <a:off x="4483368" y="5262146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anchor tag . a tag </a:t>
            </a:r>
            <a:r>
              <a:rPr lang="en-US" sz="2400" dirty="0">
                <a:latin typeface="SutonnyMJ" pitchFamily="2" charset="0"/>
              </a:rPr>
              <a:t>Gi gva¨‡g</a:t>
            </a:r>
            <a:r>
              <a:rPr lang="en-US" sz="2000" dirty="0">
                <a:latin typeface="SutonnyMJ" pitchFamily="2" charset="0"/>
              </a:rPr>
              <a:t> যে কোন </a:t>
            </a:r>
            <a:r>
              <a:rPr lang="en-US" sz="2400" dirty="0"/>
              <a:t>link</a:t>
            </a:r>
            <a:r>
              <a:rPr lang="en-US" sz="2000" dirty="0">
                <a:latin typeface="SutonnyMJ" pitchFamily="2" charset="0"/>
              </a:rPr>
              <a:t> এ প্রবেশ করা  যায় </a:t>
            </a:r>
            <a:r>
              <a:rPr lang="en-US" sz="2400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5706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56B487-8E5E-2E13-E6CA-F659D1FDB343}"/>
              </a:ext>
            </a:extLst>
          </p:cNvPr>
          <p:cNvSpPr txBox="1">
            <a:spLocks/>
          </p:cNvSpPr>
          <p:nvPr/>
        </p:nvSpPr>
        <p:spPr>
          <a:xfrm>
            <a:off x="838200" y="382362"/>
            <a:ext cx="10515600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&lt;ul&gt;&lt;/ul&gt;,&lt;ol&gt;&lt;/ol&gt;,&lt;li&gt;&lt;/li&gt;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A4304-5D98-4E58-86BC-8CC68859906F}"/>
              </a:ext>
            </a:extLst>
          </p:cNvPr>
          <p:cNvSpPr/>
          <p:nvPr/>
        </p:nvSpPr>
        <p:spPr>
          <a:xfrm>
            <a:off x="838200" y="382362"/>
            <a:ext cx="105156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EF29EA-9240-CC85-9899-1C8D33EE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677"/>
            <a:ext cx="10515600" cy="42389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 ul &gt;&lt;/ ul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&lt;ol&gt;&lt;/ol&gt;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 li &gt;&lt;/ li &gt;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996BF-B1E9-6D0A-D0C4-1E29C8663BC9}"/>
              </a:ext>
            </a:extLst>
          </p:cNvPr>
          <p:cNvCxnSpPr/>
          <p:nvPr/>
        </p:nvCxnSpPr>
        <p:spPr>
          <a:xfrm>
            <a:off x="3185963" y="3319104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2393DE-A9DC-F48A-4BA7-3DE5A2C56516}"/>
              </a:ext>
            </a:extLst>
          </p:cNvPr>
          <p:cNvSpPr txBox="1"/>
          <p:nvPr/>
        </p:nvSpPr>
        <p:spPr>
          <a:xfrm>
            <a:off x="4498607" y="3082832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ul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unordered list .</a:t>
            </a:r>
          </a:p>
          <a:p>
            <a:r>
              <a:rPr lang="en-US" sz="2400" dirty="0"/>
              <a:t>ul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list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000" dirty="0">
                <a:latin typeface="SutonnyMJ" pitchFamily="2" charset="0"/>
              </a:rPr>
              <a:t>করা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E5F9E-272D-3E99-CCED-0C906FBE75BD}"/>
              </a:ext>
            </a:extLst>
          </p:cNvPr>
          <p:cNvCxnSpPr>
            <a:cxnSpLocks/>
          </p:cNvCxnSpPr>
          <p:nvPr/>
        </p:nvCxnSpPr>
        <p:spPr>
          <a:xfrm>
            <a:off x="3185963" y="4357200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0E2203-00F6-F84B-7F22-1D1A2DCC3301}"/>
              </a:ext>
            </a:extLst>
          </p:cNvPr>
          <p:cNvSpPr txBox="1"/>
          <p:nvPr/>
        </p:nvSpPr>
        <p:spPr>
          <a:xfrm>
            <a:off x="4483368" y="4126367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ordered list .</a:t>
            </a:r>
          </a:p>
          <a:p>
            <a:r>
              <a:rPr lang="en-US" sz="2400" dirty="0"/>
              <a:t>ol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list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000" dirty="0">
                <a:latin typeface="SutonnyMJ" pitchFamily="2" charset="0"/>
              </a:rPr>
              <a:t>করা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45C573-CD4A-3979-ADF2-C2593DC759FC}"/>
              </a:ext>
            </a:extLst>
          </p:cNvPr>
          <p:cNvCxnSpPr>
            <a:cxnSpLocks/>
          </p:cNvCxnSpPr>
          <p:nvPr/>
        </p:nvCxnSpPr>
        <p:spPr>
          <a:xfrm>
            <a:off x="3128212" y="5367853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8EDE81-536D-66BC-AE12-96A3657F0BE8}"/>
              </a:ext>
            </a:extLst>
          </p:cNvPr>
          <p:cNvSpPr txBox="1"/>
          <p:nvPr/>
        </p:nvSpPr>
        <p:spPr>
          <a:xfrm>
            <a:off x="4483368" y="5117760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list .</a:t>
            </a:r>
          </a:p>
        </p:txBody>
      </p:sp>
    </p:spTree>
    <p:extLst>
      <p:ext uri="{BB962C8B-B14F-4D97-AF65-F5344CB8AC3E}">
        <p14:creationId xmlns:p14="http://schemas.microsoft.com/office/powerpoint/2010/main" val="62026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A02E-27FB-3F8C-E84B-45ADFDFF92F7}"/>
              </a:ext>
            </a:extLst>
          </p:cNvPr>
          <p:cNvSpPr txBox="1">
            <a:spLocks/>
          </p:cNvSpPr>
          <p:nvPr/>
        </p:nvSpPr>
        <p:spPr>
          <a:xfrm>
            <a:off x="838200" y="382362"/>
            <a:ext cx="10515600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&lt;abbr&gt;&lt;/ abbr &gt; , &lt;br&gt;&lt;/br&gt;,&lt;b&gt;&lt;/b&gt;,&lt;i&gt;&lt;/i&gt;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27BC8-9035-FFD0-7AAB-7B7625629193}"/>
              </a:ext>
            </a:extLst>
          </p:cNvPr>
          <p:cNvSpPr/>
          <p:nvPr/>
        </p:nvSpPr>
        <p:spPr>
          <a:xfrm>
            <a:off x="838200" y="382362"/>
            <a:ext cx="105156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C34EE-3CF4-7613-1348-AA9F642D8DEE}"/>
              </a:ext>
            </a:extLst>
          </p:cNvPr>
          <p:cNvSpPr txBox="1">
            <a:spLocks/>
          </p:cNvSpPr>
          <p:nvPr/>
        </p:nvSpPr>
        <p:spPr>
          <a:xfrm>
            <a:off x="838200" y="2204186"/>
            <a:ext cx="10515600" cy="42389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&lt; abbr &gt;&lt;/ abbr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 br &gt;&lt;/ br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&lt;b&gt;&lt;/b&gt;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 i &gt;&lt;/ i 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A5F9D5-CEA7-AFA7-98FD-5CA63EEFAA8A}"/>
              </a:ext>
            </a:extLst>
          </p:cNvPr>
          <p:cNvCxnSpPr/>
          <p:nvPr/>
        </p:nvCxnSpPr>
        <p:spPr>
          <a:xfrm>
            <a:off x="3185963" y="3434613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F2A115-9E7A-E0B9-1F5A-CD1168ACD138}"/>
              </a:ext>
            </a:extLst>
          </p:cNvPr>
          <p:cNvSpPr txBox="1"/>
          <p:nvPr/>
        </p:nvSpPr>
        <p:spPr>
          <a:xfrm>
            <a:off x="4483368" y="2203737"/>
            <a:ext cx="70745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abbr tag</a:t>
            </a:r>
            <a:r>
              <a:rPr lang="en-US" sz="2400" dirty="0">
                <a:latin typeface="SutonnyMJ" pitchFamily="2" charset="0"/>
              </a:rPr>
              <a:t> Gi gva¨‡g ‡Kvb </a:t>
            </a:r>
            <a:r>
              <a:rPr lang="en-US" sz="2400" dirty="0"/>
              <a:t>short form</a:t>
            </a:r>
            <a:r>
              <a:rPr lang="en-US" sz="2400" dirty="0">
                <a:latin typeface="SutonnyMJ" pitchFamily="2" charset="0"/>
              </a:rPr>
              <a:t> Gi </a:t>
            </a:r>
            <a:r>
              <a:rPr lang="en-US" sz="2400" dirty="0"/>
              <a:t>full meaning show</a:t>
            </a:r>
            <a:r>
              <a:rPr lang="en-US" sz="2400" dirty="0">
                <a:latin typeface="SutonnyMJ" pitchFamily="2" charset="0"/>
              </a:rPr>
              <a:t> করা </a:t>
            </a:r>
            <a:r>
              <a:rPr lang="en-US" sz="2800" dirty="0">
                <a:latin typeface="SutonnyMJ" pitchFamily="2" charset="0"/>
              </a:rPr>
              <a:t>nq</a:t>
            </a:r>
            <a:r>
              <a:rPr lang="en-US" sz="2400" dirty="0">
                <a:latin typeface="SutonnyMJ" pitchFamily="2" charset="0"/>
              </a:rPr>
              <a:t> |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5FAE3-E986-5881-EEEF-C1C730A61F0B}"/>
              </a:ext>
            </a:extLst>
          </p:cNvPr>
          <p:cNvCxnSpPr/>
          <p:nvPr/>
        </p:nvCxnSpPr>
        <p:spPr>
          <a:xfrm>
            <a:off x="3185963" y="2433587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7970D1-4D55-EF67-9267-90306360F514}"/>
              </a:ext>
            </a:extLst>
          </p:cNvPr>
          <p:cNvSpPr txBox="1"/>
          <p:nvPr/>
        </p:nvSpPr>
        <p:spPr>
          <a:xfrm>
            <a:off x="4498607" y="3198341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break.</a:t>
            </a:r>
          </a:p>
          <a:p>
            <a:r>
              <a:rPr lang="en-US" sz="2400" dirty="0"/>
              <a:t>br tag </a:t>
            </a:r>
            <a:r>
              <a:rPr lang="en-US" sz="2400" dirty="0">
                <a:latin typeface="SutonnyMJ" pitchFamily="2" charset="0"/>
              </a:rPr>
              <a:t>Gi gva¨‡g GK jvBb </a:t>
            </a:r>
            <a:r>
              <a:rPr lang="en-US" sz="2400" dirty="0"/>
              <a:t>break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000" dirty="0">
                <a:latin typeface="SutonnyMJ" pitchFamily="2" charset="0"/>
              </a:rPr>
              <a:t>ক</a:t>
            </a:r>
            <a:r>
              <a:rPr lang="en-US" sz="2400" dirty="0">
                <a:latin typeface="SutonnyMJ" pitchFamily="2" charset="0"/>
              </a:rPr>
              <a:t>‡i c‡ii jvBb G hvq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3FC79-16D1-F764-F2C7-215A00241565}"/>
              </a:ext>
            </a:extLst>
          </p:cNvPr>
          <p:cNvCxnSpPr>
            <a:cxnSpLocks/>
          </p:cNvCxnSpPr>
          <p:nvPr/>
        </p:nvCxnSpPr>
        <p:spPr>
          <a:xfrm>
            <a:off x="3185963" y="4472709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A1D518-E580-CCEB-2E46-583C1141296C}"/>
              </a:ext>
            </a:extLst>
          </p:cNvPr>
          <p:cNvSpPr txBox="1"/>
          <p:nvPr/>
        </p:nvSpPr>
        <p:spPr>
          <a:xfrm>
            <a:off x="4483368" y="4241876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bold  .</a:t>
            </a:r>
          </a:p>
          <a:p>
            <a:r>
              <a:rPr lang="en-US" sz="2400" dirty="0"/>
              <a:t>b tag </a:t>
            </a:r>
            <a:r>
              <a:rPr lang="en-US" sz="2400" dirty="0">
                <a:latin typeface="SutonnyMJ" pitchFamily="2" charset="0"/>
              </a:rPr>
              <a:t>Gi gva¨‡g ‡Kvb ‡jLv </a:t>
            </a:r>
            <a:r>
              <a:rPr lang="en-US" sz="2400" dirty="0"/>
              <a:t>bold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000" dirty="0">
                <a:latin typeface="SutonnyMJ" pitchFamily="2" charset="0"/>
              </a:rPr>
              <a:t>করা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E23FE-B287-87A0-930B-8ECBFB099EAE}"/>
              </a:ext>
            </a:extLst>
          </p:cNvPr>
          <p:cNvCxnSpPr>
            <a:cxnSpLocks/>
          </p:cNvCxnSpPr>
          <p:nvPr/>
        </p:nvCxnSpPr>
        <p:spPr>
          <a:xfrm>
            <a:off x="3128212" y="5483362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7D3011-8E40-9BE3-EC1B-8EB3C12F04A9}"/>
              </a:ext>
            </a:extLst>
          </p:cNvPr>
          <p:cNvSpPr txBox="1"/>
          <p:nvPr/>
        </p:nvSpPr>
        <p:spPr>
          <a:xfrm>
            <a:off x="4483368" y="5233269"/>
            <a:ext cx="707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tag </a:t>
            </a:r>
            <a:r>
              <a:rPr lang="en-US" sz="2400" dirty="0">
                <a:latin typeface="SutonnyMJ" pitchFamily="2" charset="0"/>
              </a:rPr>
              <a:t>nj</a:t>
            </a:r>
            <a:r>
              <a:rPr lang="en-US" sz="2400" dirty="0"/>
              <a:t> italic  .</a:t>
            </a:r>
          </a:p>
          <a:p>
            <a:r>
              <a:rPr lang="en-US" sz="2400" dirty="0"/>
              <a:t>i tag </a:t>
            </a:r>
            <a:r>
              <a:rPr lang="en-US" sz="2400" dirty="0">
                <a:latin typeface="SutonnyMJ" pitchFamily="2" charset="0"/>
              </a:rPr>
              <a:t>Gi gva¨‡g ‡Kvb ‡jLv </a:t>
            </a:r>
            <a:r>
              <a:rPr lang="en-US" sz="2400" dirty="0"/>
              <a:t>italic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000" dirty="0">
                <a:latin typeface="SutonnyMJ" pitchFamily="2" charset="0"/>
              </a:rPr>
              <a:t>করা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1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996D-0682-E2E3-CC62-B70CCA9F634E}"/>
              </a:ext>
            </a:extLst>
          </p:cNvPr>
          <p:cNvSpPr txBox="1">
            <a:spLocks/>
          </p:cNvSpPr>
          <p:nvPr/>
        </p:nvSpPr>
        <p:spPr>
          <a:xfrm>
            <a:off x="838200" y="382362"/>
            <a:ext cx="10515600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&lt;hr&gt;&lt;/hr&gt; , &lt;pre&gt;&lt;/pre&gt;,&lt;del&gt;&lt;/del&gt;,&lt;sub&gt;&lt;/sub&gt;,&lt;sup&gt;&lt;/sup&gt;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1A3B3-FDA9-B00E-CA5B-A59C348F08DD}"/>
              </a:ext>
            </a:extLst>
          </p:cNvPr>
          <p:cNvSpPr/>
          <p:nvPr/>
        </p:nvSpPr>
        <p:spPr>
          <a:xfrm>
            <a:off x="838200" y="382362"/>
            <a:ext cx="10515600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EDBC4A-EABD-CDF1-A058-A1C95AE6DC2C}"/>
              </a:ext>
            </a:extLst>
          </p:cNvPr>
          <p:cNvSpPr txBox="1">
            <a:spLocks/>
          </p:cNvSpPr>
          <p:nvPr/>
        </p:nvSpPr>
        <p:spPr>
          <a:xfrm>
            <a:off x="838200" y="1953928"/>
            <a:ext cx="10515600" cy="4450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&lt;hr&gt;&lt;/hr&gt;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&lt;pre&gt;&lt;/pre&gt;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&lt;del&gt;&lt;/del&gt;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 sub&gt;&lt;/ sub&gt;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&lt;sup&gt;&lt;/sup&gt;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833FFE-EFE9-471F-8D6E-2D7A3FE42DEA}"/>
              </a:ext>
            </a:extLst>
          </p:cNvPr>
          <p:cNvCxnSpPr/>
          <p:nvPr/>
        </p:nvCxnSpPr>
        <p:spPr>
          <a:xfrm>
            <a:off x="3060835" y="3129348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F8DE85-B569-169B-0D91-65F3B1EA174B}"/>
              </a:ext>
            </a:extLst>
          </p:cNvPr>
          <p:cNvSpPr txBox="1"/>
          <p:nvPr/>
        </p:nvSpPr>
        <p:spPr>
          <a:xfrm>
            <a:off x="4381300" y="1928799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hr tag </a:t>
            </a:r>
            <a:r>
              <a:rPr lang="en-US" sz="2400" dirty="0">
                <a:latin typeface="SutonnyMJ" pitchFamily="2" charset="0"/>
              </a:rPr>
              <a:t>Gi gva¨‡g ‡Kvb ‡jLvi wb‡P jvBb Uvbv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5213E9-9E65-1E15-5143-0A768F6A1FC2}"/>
              </a:ext>
            </a:extLst>
          </p:cNvPr>
          <p:cNvCxnSpPr/>
          <p:nvPr/>
        </p:nvCxnSpPr>
        <p:spPr>
          <a:xfrm>
            <a:off x="3060835" y="2163621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33072B-8DEC-801C-39E0-07AF8FD3EBFA}"/>
              </a:ext>
            </a:extLst>
          </p:cNvPr>
          <p:cNvSpPr txBox="1"/>
          <p:nvPr/>
        </p:nvSpPr>
        <p:spPr>
          <a:xfrm>
            <a:off x="4381300" y="2898515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space </a:t>
            </a:r>
            <a:r>
              <a:rPr lang="en-US" sz="2400" dirty="0">
                <a:latin typeface="SutonnyMJ" pitchFamily="2" charset="0"/>
              </a:rPr>
              <a:t>‡`qv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DC7E8-58FF-3544-3B49-85BC7BB43783}"/>
              </a:ext>
            </a:extLst>
          </p:cNvPr>
          <p:cNvCxnSpPr>
            <a:cxnSpLocks/>
          </p:cNvCxnSpPr>
          <p:nvPr/>
        </p:nvCxnSpPr>
        <p:spPr>
          <a:xfrm>
            <a:off x="3060835" y="4058818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CBA00C-D21A-C4CC-7981-7544E3D4A2B0}"/>
              </a:ext>
            </a:extLst>
          </p:cNvPr>
          <p:cNvSpPr txBox="1"/>
          <p:nvPr/>
        </p:nvSpPr>
        <p:spPr>
          <a:xfrm>
            <a:off x="4381300" y="3827985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 tag </a:t>
            </a:r>
            <a:r>
              <a:rPr lang="en-US" sz="2400" dirty="0">
                <a:latin typeface="SutonnyMJ" pitchFamily="2" charset="0"/>
              </a:rPr>
              <a:t>Gi gva¨‡g ‡Kvb ‡jLvi gvSLv‡b KvUv 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2828B-28D2-3782-95F8-28872E88435C}"/>
              </a:ext>
            </a:extLst>
          </p:cNvPr>
          <p:cNvCxnSpPr>
            <a:cxnSpLocks/>
          </p:cNvCxnSpPr>
          <p:nvPr/>
        </p:nvCxnSpPr>
        <p:spPr>
          <a:xfrm>
            <a:off x="3060835" y="4944343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E91AE-BD3E-50E1-B267-6AC1981310F2}"/>
              </a:ext>
            </a:extLst>
          </p:cNvPr>
          <p:cNvSpPr txBox="1"/>
          <p:nvPr/>
        </p:nvSpPr>
        <p:spPr>
          <a:xfrm>
            <a:off x="4381300" y="4713510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 tag </a:t>
            </a:r>
            <a:r>
              <a:rPr lang="en-US" sz="2400" dirty="0">
                <a:latin typeface="SutonnyMJ" pitchFamily="2" charset="0"/>
              </a:rPr>
              <a:t>Gi gva¨‡g ‡em jvB‡bi wb‡P </a:t>
            </a:r>
            <a:r>
              <a:rPr lang="en-US" sz="2000" dirty="0">
                <a:latin typeface="SutonnyMJ" pitchFamily="2" charset="0"/>
              </a:rPr>
              <a:t>অক্ষ</a:t>
            </a:r>
            <a:r>
              <a:rPr lang="en-US" sz="2400" dirty="0">
                <a:latin typeface="SutonnyMJ" pitchFamily="2" charset="0"/>
              </a:rPr>
              <a:t>i e¨envi Kiv hvq |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0CFB1-564F-668D-B5FD-983A725524CF}"/>
              </a:ext>
            </a:extLst>
          </p:cNvPr>
          <p:cNvCxnSpPr>
            <a:cxnSpLocks/>
          </p:cNvCxnSpPr>
          <p:nvPr/>
        </p:nvCxnSpPr>
        <p:spPr>
          <a:xfrm>
            <a:off x="2983833" y="5887618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81B266-0713-DE4C-BB70-C753DD965667}"/>
              </a:ext>
            </a:extLst>
          </p:cNvPr>
          <p:cNvSpPr txBox="1"/>
          <p:nvPr/>
        </p:nvSpPr>
        <p:spPr>
          <a:xfrm>
            <a:off x="4381300" y="5656785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 tag </a:t>
            </a:r>
            <a:r>
              <a:rPr lang="en-US" sz="2400" dirty="0">
                <a:latin typeface="SutonnyMJ" pitchFamily="2" charset="0"/>
              </a:rPr>
              <a:t>Gi gva¨‡g ‡em jvB‡bi Dc‡i </a:t>
            </a:r>
            <a:r>
              <a:rPr lang="en-US" sz="2000" dirty="0">
                <a:latin typeface="SutonnyMJ" pitchFamily="2" charset="0"/>
              </a:rPr>
              <a:t>অক্ষ</a:t>
            </a:r>
            <a:r>
              <a:rPr lang="en-US" sz="2400" dirty="0">
                <a:latin typeface="SutonnyMJ" pitchFamily="2" charset="0"/>
              </a:rPr>
              <a:t>i e¨envi Kiv hvq 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4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7DE-0B18-7620-143E-6F4FB7331CC1}"/>
              </a:ext>
            </a:extLst>
          </p:cNvPr>
          <p:cNvSpPr txBox="1">
            <a:spLocks/>
          </p:cNvSpPr>
          <p:nvPr/>
        </p:nvSpPr>
        <p:spPr>
          <a:xfrm>
            <a:off x="133651" y="208119"/>
            <a:ext cx="11924698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&lt;form&gt;&lt;/form&gt;,&lt;input&gt;,</a:t>
            </a:r>
          </a:p>
          <a:p>
            <a:pPr algn="ctr"/>
            <a:r>
              <a:rPr lang="en-US" sz="2800" dirty="0"/>
              <a:t>&lt;table&gt;&lt;/table&gt;,&lt;thead&gt;&lt;/thead&gt;,&lt;tbody&gt;&lt;/tbody&gt;,&lt;th&gt;&lt;/th&gt;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E9271-AA49-0079-B2DC-359037B751FF}"/>
              </a:ext>
            </a:extLst>
          </p:cNvPr>
          <p:cNvSpPr/>
          <p:nvPr/>
        </p:nvSpPr>
        <p:spPr>
          <a:xfrm>
            <a:off x="133651" y="201912"/>
            <a:ext cx="11924698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77215-177A-18A3-DEF6-96C941B1DEF7}"/>
              </a:ext>
            </a:extLst>
          </p:cNvPr>
          <p:cNvSpPr txBox="1">
            <a:spLocks/>
          </p:cNvSpPr>
          <p:nvPr/>
        </p:nvSpPr>
        <p:spPr>
          <a:xfrm>
            <a:off x="838200" y="1953928"/>
            <a:ext cx="10515600" cy="445067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&lt;form&gt;&lt;/from&gt;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&lt;input&gt;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&lt;table&gt;&lt;/table&gt;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&lt;thead&gt;&lt;/thead&gt;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&lt;tbody&gt;&lt;/tbody&gt;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&lt;th&gt;&lt;/th&gt;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54FBCB-97F6-2D08-21BD-6CF422ECD72C}"/>
              </a:ext>
            </a:extLst>
          </p:cNvPr>
          <p:cNvCxnSpPr/>
          <p:nvPr/>
        </p:nvCxnSpPr>
        <p:spPr>
          <a:xfrm>
            <a:off x="3234091" y="2898515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E03B8A-8CE4-B031-650E-43EB56FE9907}"/>
              </a:ext>
            </a:extLst>
          </p:cNvPr>
          <p:cNvSpPr txBox="1"/>
          <p:nvPr/>
        </p:nvSpPr>
        <p:spPr>
          <a:xfrm>
            <a:off x="4381300" y="1928799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 tag </a:t>
            </a:r>
            <a:r>
              <a:rPr lang="en-US" sz="2400" dirty="0">
                <a:latin typeface="SutonnyMJ" pitchFamily="2" charset="0"/>
              </a:rPr>
              <a:t>Gi g‡a¨ ‡Kvb </a:t>
            </a:r>
            <a:r>
              <a:rPr lang="en-US" sz="2400" dirty="0"/>
              <a:t>form </a:t>
            </a:r>
            <a:r>
              <a:rPr lang="en-US" sz="2400" dirty="0">
                <a:latin typeface="SutonnyMJ" pitchFamily="2" charset="0"/>
              </a:rPr>
              <a:t>Gi</a:t>
            </a:r>
            <a:r>
              <a:rPr lang="en-US" sz="2400" dirty="0"/>
              <a:t> coding </a:t>
            </a:r>
            <a:r>
              <a:rPr lang="en-US" sz="2400" dirty="0">
                <a:latin typeface="SutonnyMJ" pitchFamily="2" charset="0"/>
              </a:rPr>
              <a:t>Kiv</a:t>
            </a:r>
            <a:r>
              <a:rPr lang="en-US" sz="2400" dirty="0"/>
              <a:t> 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FBAFA1-35FC-499B-2FD8-BF50E0B97FBC}"/>
              </a:ext>
            </a:extLst>
          </p:cNvPr>
          <p:cNvCxnSpPr/>
          <p:nvPr/>
        </p:nvCxnSpPr>
        <p:spPr>
          <a:xfrm>
            <a:off x="3205214" y="2159631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2219D0-9C20-3B3B-163B-8B96288B4F13}"/>
              </a:ext>
            </a:extLst>
          </p:cNvPr>
          <p:cNvSpPr txBox="1"/>
          <p:nvPr/>
        </p:nvSpPr>
        <p:spPr>
          <a:xfrm>
            <a:off x="4381300" y="2667682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form  </a:t>
            </a:r>
            <a:r>
              <a:rPr lang="en-US" sz="2000" dirty="0">
                <a:latin typeface="SutonnyMJ" pitchFamily="2" charset="0"/>
              </a:rPr>
              <a:t>তৈরী</a:t>
            </a:r>
            <a:r>
              <a:rPr lang="en-US" sz="2400" dirty="0">
                <a:latin typeface="SutonnyMJ" pitchFamily="2" charset="0"/>
              </a:rPr>
              <a:t> Kiv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01009-AFE9-3DEE-0627-4646C0A93C29}"/>
              </a:ext>
            </a:extLst>
          </p:cNvPr>
          <p:cNvCxnSpPr>
            <a:cxnSpLocks/>
          </p:cNvCxnSpPr>
          <p:nvPr/>
        </p:nvCxnSpPr>
        <p:spPr>
          <a:xfrm>
            <a:off x="3205214" y="3750809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B89286-D36D-8920-33C6-C77F08BF7FE8}"/>
              </a:ext>
            </a:extLst>
          </p:cNvPr>
          <p:cNvSpPr txBox="1"/>
          <p:nvPr/>
        </p:nvSpPr>
        <p:spPr>
          <a:xfrm>
            <a:off x="4330266" y="3519976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table create</a:t>
            </a:r>
            <a:r>
              <a:rPr lang="en-US" sz="2400" dirty="0">
                <a:latin typeface="SutonnyMJ" pitchFamily="2" charset="0"/>
              </a:rPr>
              <a:t> Kiv 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EB41A-563A-3D87-BC87-2BFF85FE6761}"/>
              </a:ext>
            </a:extLst>
          </p:cNvPr>
          <p:cNvCxnSpPr>
            <a:cxnSpLocks/>
          </p:cNvCxnSpPr>
          <p:nvPr/>
        </p:nvCxnSpPr>
        <p:spPr>
          <a:xfrm>
            <a:off x="3349596" y="4530455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E81991-5DAB-222E-EE89-880573E020D9}"/>
              </a:ext>
            </a:extLst>
          </p:cNvPr>
          <p:cNvSpPr txBox="1"/>
          <p:nvPr/>
        </p:nvSpPr>
        <p:spPr>
          <a:xfrm>
            <a:off x="4330266" y="4299622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thead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table </a:t>
            </a:r>
            <a:r>
              <a:rPr lang="en-US" sz="2400" dirty="0">
                <a:latin typeface="SutonnyMJ" pitchFamily="2" charset="0"/>
              </a:rPr>
              <a:t>Gi bvg †`qv</a:t>
            </a:r>
            <a:r>
              <a:rPr lang="en-US" sz="2400" dirty="0"/>
              <a:t> </a:t>
            </a:r>
            <a:r>
              <a:rPr lang="en-US" sz="2400" dirty="0">
                <a:latin typeface="SutonnyMJ" pitchFamily="2" charset="0"/>
              </a:rPr>
              <a:t>nq |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71BB7-82B9-50EC-09E2-10F3EB7A2339}"/>
              </a:ext>
            </a:extLst>
          </p:cNvPr>
          <p:cNvCxnSpPr>
            <a:cxnSpLocks/>
          </p:cNvCxnSpPr>
          <p:nvPr/>
        </p:nvCxnSpPr>
        <p:spPr>
          <a:xfrm>
            <a:off x="3359230" y="5358229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25640-D04F-7122-DEAE-1B9F163A3663}"/>
              </a:ext>
            </a:extLst>
          </p:cNvPr>
          <p:cNvCxnSpPr>
            <a:cxnSpLocks/>
          </p:cNvCxnSpPr>
          <p:nvPr/>
        </p:nvCxnSpPr>
        <p:spPr>
          <a:xfrm>
            <a:off x="3299877" y="6113803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57C713-ABF8-B191-942A-80ABECEFEAC3}"/>
              </a:ext>
            </a:extLst>
          </p:cNvPr>
          <p:cNvSpPr txBox="1"/>
          <p:nvPr/>
        </p:nvSpPr>
        <p:spPr>
          <a:xfrm>
            <a:off x="4381300" y="5830946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table </a:t>
            </a:r>
            <a:r>
              <a:rPr lang="en-US" sz="2400" dirty="0">
                <a:latin typeface="SutonnyMJ" pitchFamily="2" charset="0"/>
              </a:rPr>
              <a:t>Gi </a:t>
            </a:r>
            <a:r>
              <a:rPr lang="en-US" sz="2400" dirty="0" err="1">
                <a:latin typeface="SutonnyMJ" pitchFamily="2" charset="0"/>
              </a:rPr>
              <a:t>mvwi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400" dirty="0" err="1">
                <a:latin typeface="SutonnyMJ" pitchFamily="2" charset="0"/>
              </a:rPr>
              <a:t>fvM</a:t>
            </a:r>
            <a:r>
              <a:rPr lang="en-US" sz="2400" dirty="0">
                <a:latin typeface="SutonnyMJ" pitchFamily="2" charset="0"/>
              </a:rPr>
              <a:t> Kiv nq |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9476-9723-F942-E255-7FB5014FF497}"/>
              </a:ext>
            </a:extLst>
          </p:cNvPr>
          <p:cNvSpPr txBox="1"/>
          <p:nvPr/>
        </p:nvSpPr>
        <p:spPr>
          <a:xfrm>
            <a:off x="4330266" y="5121281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tbody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table </a:t>
            </a:r>
            <a:r>
              <a:rPr lang="en-US" sz="2400" dirty="0">
                <a:latin typeface="SutonnyMJ" pitchFamily="2" charset="0"/>
              </a:rPr>
              <a:t>Gi </a:t>
            </a:r>
            <a:r>
              <a:rPr lang="en-US" sz="2400" dirty="0"/>
              <a:t>information</a:t>
            </a:r>
            <a:r>
              <a:rPr lang="en-US" sz="2400" dirty="0">
                <a:latin typeface="SutonnyMJ" pitchFamily="2" charset="0"/>
              </a:rPr>
              <a:t> †`qv</a:t>
            </a:r>
            <a:r>
              <a:rPr lang="en-US" sz="2400" dirty="0"/>
              <a:t> </a:t>
            </a:r>
            <a:r>
              <a:rPr lang="en-US" sz="2400" dirty="0">
                <a:latin typeface="SutonnyMJ" pitchFamily="2" charset="0"/>
              </a:rPr>
              <a:t>nq 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72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0FF-E388-46F4-08F2-B9FB4208F5F7}"/>
              </a:ext>
            </a:extLst>
          </p:cNvPr>
          <p:cNvSpPr txBox="1">
            <a:spLocks/>
          </p:cNvSpPr>
          <p:nvPr/>
        </p:nvSpPr>
        <p:spPr>
          <a:xfrm>
            <a:off x="133651" y="208119"/>
            <a:ext cx="11924698" cy="1255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&lt;iframe&gt;&lt;/</a:t>
            </a:r>
            <a:r>
              <a:rPr lang="en-US" sz="2800" dirty="0"/>
              <a:t>iframe&gt;,&lt;style&gt;&lt;/style&gt;,&lt;script&gt;&lt;/script&gt;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990E6-1CC2-3572-95E1-ED14F4D07FCF}"/>
              </a:ext>
            </a:extLst>
          </p:cNvPr>
          <p:cNvSpPr/>
          <p:nvPr/>
        </p:nvSpPr>
        <p:spPr>
          <a:xfrm>
            <a:off x="133651" y="201912"/>
            <a:ext cx="11924698" cy="127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40B33-EFE6-6957-3CC3-CAF67D2638AF}"/>
              </a:ext>
            </a:extLst>
          </p:cNvPr>
          <p:cNvSpPr txBox="1">
            <a:spLocks/>
          </p:cNvSpPr>
          <p:nvPr/>
        </p:nvSpPr>
        <p:spPr>
          <a:xfrm>
            <a:off x="277528" y="2413633"/>
            <a:ext cx="11636943" cy="33014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en-US" sz="2800" dirty="0">
                <a:latin typeface="+mn-lt"/>
              </a:rPr>
              <a:t>iframe</a:t>
            </a:r>
            <a:r>
              <a:rPr lang="en-US" dirty="0"/>
              <a:t>&gt;&lt;/</a:t>
            </a:r>
            <a:r>
              <a:rPr lang="en-US" sz="2800" dirty="0">
                <a:latin typeface="+mn-lt"/>
              </a:rPr>
              <a:t>iframe</a:t>
            </a:r>
            <a:r>
              <a:rPr lang="en-US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en-US" sz="2800" dirty="0"/>
              <a:t>style</a:t>
            </a:r>
            <a:r>
              <a:rPr lang="en-US" dirty="0"/>
              <a:t>&gt;&lt;/style&gt;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en-US" sz="2800" dirty="0"/>
              <a:t>script</a:t>
            </a:r>
            <a:r>
              <a:rPr lang="en-US" dirty="0"/>
              <a:t>&gt;&lt;/</a:t>
            </a:r>
            <a:r>
              <a:rPr lang="en-US" sz="2800" dirty="0"/>
              <a:t>script</a:t>
            </a:r>
            <a:r>
              <a:rPr lang="en-US" dirty="0"/>
              <a:t>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DB3C3-7FFA-5EA0-610D-4892F1FA8152}"/>
              </a:ext>
            </a:extLst>
          </p:cNvPr>
          <p:cNvCxnSpPr/>
          <p:nvPr/>
        </p:nvCxnSpPr>
        <p:spPr>
          <a:xfrm>
            <a:off x="3131820" y="3639660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823989-E0BD-825A-4FA4-89E4B4A2545E}"/>
              </a:ext>
            </a:extLst>
          </p:cNvPr>
          <p:cNvSpPr txBox="1"/>
          <p:nvPr/>
        </p:nvSpPr>
        <p:spPr>
          <a:xfrm>
            <a:off x="4016642" y="2413633"/>
            <a:ext cx="804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iframe</a:t>
            </a:r>
            <a:r>
              <a:rPr lang="en-US" sz="2400" dirty="0"/>
              <a:t> tag </a:t>
            </a:r>
            <a:r>
              <a:rPr lang="en-US" sz="2400" dirty="0">
                <a:latin typeface="SutonnyMJ" pitchFamily="2" charset="0"/>
              </a:rPr>
              <a:t>Gi gva¨‡g ‡h ‡Kvb </a:t>
            </a:r>
            <a:r>
              <a:rPr lang="en-US" sz="2400" dirty="0"/>
              <a:t>YouTube , location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400" dirty="0"/>
              <a:t>link</a:t>
            </a:r>
            <a:r>
              <a:rPr lang="en-US" sz="2400" dirty="0">
                <a:latin typeface="SutonnyMJ" pitchFamily="2" charset="0"/>
              </a:rPr>
              <a:t> e¨envi Kiv</a:t>
            </a:r>
            <a:r>
              <a:rPr lang="en-US" sz="2400" dirty="0"/>
              <a:t> 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A7EF88-65C4-A8E7-874D-6C7A63509F60}"/>
              </a:ext>
            </a:extLst>
          </p:cNvPr>
          <p:cNvCxnSpPr/>
          <p:nvPr/>
        </p:nvCxnSpPr>
        <p:spPr>
          <a:xfrm>
            <a:off x="3207018" y="2644466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68D4C-6E38-1454-DE31-60517B4E4E52}"/>
              </a:ext>
            </a:extLst>
          </p:cNvPr>
          <p:cNvSpPr txBox="1"/>
          <p:nvPr/>
        </p:nvSpPr>
        <p:spPr>
          <a:xfrm>
            <a:off x="4590149" y="3390846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style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html file </a:t>
            </a:r>
            <a:r>
              <a:rPr lang="en-US" sz="2400" dirty="0">
                <a:latin typeface="SutonnyMJ" pitchFamily="2" charset="0"/>
              </a:rPr>
              <a:t>G</a:t>
            </a:r>
            <a:r>
              <a:rPr lang="en-US" sz="2400" dirty="0"/>
              <a:t> style</a:t>
            </a:r>
            <a:r>
              <a:rPr lang="en-US" sz="2400" dirty="0">
                <a:latin typeface="SutonnyMJ" pitchFamily="2" charset="0"/>
              </a:rPr>
              <a:t> Kiv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F54FAD-0DA0-AD0A-09E7-F242F20E820C}"/>
              </a:ext>
            </a:extLst>
          </p:cNvPr>
          <p:cNvCxnSpPr>
            <a:cxnSpLocks/>
          </p:cNvCxnSpPr>
          <p:nvPr/>
        </p:nvCxnSpPr>
        <p:spPr>
          <a:xfrm>
            <a:off x="3131820" y="4679780"/>
            <a:ext cx="65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5A63CD-E284-70B4-F111-72AC41F41BA7}"/>
              </a:ext>
            </a:extLst>
          </p:cNvPr>
          <p:cNvSpPr txBox="1"/>
          <p:nvPr/>
        </p:nvSpPr>
        <p:spPr>
          <a:xfrm>
            <a:off x="4590149" y="4526627"/>
            <a:ext cx="707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script tag </a:t>
            </a:r>
            <a:r>
              <a:rPr lang="en-US" sz="2400" dirty="0">
                <a:latin typeface="SutonnyMJ" pitchFamily="2" charset="0"/>
              </a:rPr>
              <a:t>Gi gva¨‡g </a:t>
            </a:r>
            <a:r>
              <a:rPr lang="en-US" sz="2400" dirty="0"/>
              <a:t>html file </a:t>
            </a:r>
            <a:r>
              <a:rPr lang="en-US" sz="2400" dirty="0">
                <a:latin typeface="SutonnyMJ" pitchFamily="2" charset="0"/>
              </a:rPr>
              <a:t>G</a:t>
            </a:r>
            <a:r>
              <a:rPr lang="en-US" sz="2400" dirty="0"/>
              <a:t> script</a:t>
            </a:r>
            <a:r>
              <a:rPr lang="en-US" sz="2400" dirty="0">
                <a:latin typeface="SutonnyMJ" pitchFamily="2" charset="0"/>
              </a:rPr>
              <a:t> Kiv</a:t>
            </a:r>
            <a:r>
              <a:rPr lang="en-US" sz="2000" dirty="0">
                <a:latin typeface="SutonnyMJ" pitchFamily="2" charset="0"/>
              </a:rPr>
              <a:t> </a:t>
            </a:r>
            <a:r>
              <a:rPr lang="en-US" sz="2400" dirty="0">
                <a:latin typeface="SutonnyMJ" pitchFamily="2" charset="0"/>
              </a:rPr>
              <a:t>nq</a:t>
            </a:r>
            <a:r>
              <a:rPr lang="en-US" sz="2000" dirty="0">
                <a:latin typeface="SutonnyMJ" pitchFamily="2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81371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780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SutonnyMJ</vt:lpstr>
      <vt:lpstr>Office Theme</vt:lpstr>
      <vt:lpstr>Class - 01</vt:lpstr>
      <vt:lpstr>&lt;html&gt;&lt;/html&gt; , &lt;head&gt;&lt;/head&gt;,&lt;title&gt;&lt;/title&gt;,&lt;body&gt;&lt;/body&gt;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- 01</dc:title>
  <dc:creator>Shahana Akter</dc:creator>
  <cp:lastModifiedBy>Shahana Akter</cp:lastModifiedBy>
  <cp:revision>8</cp:revision>
  <dcterms:created xsi:type="dcterms:W3CDTF">2023-08-17T06:29:57Z</dcterms:created>
  <dcterms:modified xsi:type="dcterms:W3CDTF">2023-08-18T14:43:19Z</dcterms:modified>
</cp:coreProperties>
</file>