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B7B35-7844-4D7F-87A4-DCC7C9786A62}" v="1" dt="2025-06-03T09:03:05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ed Shahanad" userId="54b4ac91fce6214b" providerId="LiveId" clId="{85D93AD3-8A01-4CD5-B567-B5C548352BA0}"/>
    <pc:docChg chg="custSel addSld modSld">
      <pc:chgData name="Muhammed Shahanad" userId="54b4ac91fce6214b" providerId="LiveId" clId="{85D93AD3-8A01-4CD5-B567-B5C548352BA0}" dt="2025-03-17T09:22:08.093" v="2385" actId="20577"/>
      <pc:docMkLst>
        <pc:docMk/>
      </pc:docMkLst>
      <pc:sldChg chg="addSp modSp mod">
        <pc:chgData name="Muhammed Shahanad" userId="54b4ac91fce6214b" providerId="LiveId" clId="{85D93AD3-8A01-4CD5-B567-B5C548352BA0}" dt="2025-03-17T08:22:34.178" v="353" actId="20577"/>
        <pc:sldMkLst>
          <pc:docMk/>
          <pc:sldMk cId="4151510633" sldId="256"/>
        </pc:sldMkLst>
        <pc:spChg chg="mod">
          <ac:chgData name="Muhammed Shahanad" userId="54b4ac91fce6214b" providerId="LiveId" clId="{85D93AD3-8A01-4CD5-B567-B5C548352BA0}" dt="2025-03-17T08:16:07.371" v="83" actId="207"/>
          <ac:spMkLst>
            <pc:docMk/>
            <pc:sldMk cId="4151510633" sldId="256"/>
            <ac:spMk id="2" creationId="{47916FF7-2256-CADE-9C06-BADD2DA78CDA}"/>
          </ac:spMkLst>
        </pc:spChg>
        <pc:spChg chg="mod">
          <ac:chgData name="Muhammed Shahanad" userId="54b4ac91fce6214b" providerId="LiveId" clId="{85D93AD3-8A01-4CD5-B567-B5C548352BA0}" dt="2025-03-17T08:18:44.568" v="248" actId="20577"/>
          <ac:spMkLst>
            <pc:docMk/>
            <pc:sldMk cId="4151510633" sldId="256"/>
            <ac:spMk id="3" creationId="{CA414209-AD0A-FB10-2DE8-D8BDC17B96F3}"/>
          </ac:spMkLst>
        </pc:spChg>
        <pc:spChg chg="add mod">
          <ac:chgData name="Muhammed Shahanad" userId="54b4ac91fce6214b" providerId="LiveId" clId="{85D93AD3-8A01-4CD5-B567-B5C548352BA0}" dt="2025-03-17T08:22:34.178" v="353" actId="20577"/>
          <ac:spMkLst>
            <pc:docMk/>
            <pc:sldMk cId="4151510633" sldId="256"/>
            <ac:spMk id="4" creationId="{67F082B8-8EDB-3F75-18AB-3AB4BE41A0BD}"/>
          </ac:spMkLst>
        </pc:spChg>
      </pc:sldChg>
      <pc:sldChg chg="modSp mod">
        <pc:chgData name="Muhammed Shahanad" userId="54b4ac91fce6214b" providerId="LiveId" clId="{85D93AD3-8A01-4CD5-B567-B5C548352BA0}" dt="2025-03-17T08:33:35.321" v="637" actId="2711"/>
        <pc:sldMkLst>
          <pc:docMk/>
          <pc:sldMk cId="292511487" sldId="257"/>
        </pc:sldMkLst>
        <pc:spChg chg="mod">
          <ac:chgData name="Muhammed Shahanad" userId="54b4ac91fce6214b" providerId="LiveId" clId="{85D93AD3-8A01-4CD5-B567-B5C548352BA0}" dt="2025-03-17T08:33:35.321" v="637" actId="2711"/>
          <ac:spMkLst>
            <pc:docMk/>
            <pc:sldMk cId="292511487" sldId="257"/>
            <ac:spMk id="2" creationId="{626FE014-4382-C55A-4152-883ECCECC429}"/>
          </ac:spMkLst>
        </pc:spChg>
      </pc:sldChg>
      <pc:sldChg chg="modSp mod">
        <pc:chgData name="Muhammed Shahanad" userId="54b4ac91fce6214b" providerId="LiveId" clId="{85D93AD3-8A01-4CD5-B567-B5C548352BA0}" dt="2025-03-17T08:40:48.392" v="1300" actId="255"/>
        <pc:sldMkLst>
          <pc:docMk/>
          <pc:sldMk cId="392255999" sldId="258"/>
        </pc:sldMkLst>
        <pc:spChg chg="mod">
          <ac:chgData name="Muhammed Shahanad" userId="54b4ac91fce6214b" providerId="LiveId" clId="{85D93AD3-8A01-4CD5-B567-B5C548352BA0}" dt="2025-03-17T08:40:48.392" v="1300" actId="255"/>
          <ac:spMkLst>
            <pc:docMk/>
            <pc:sldMk cId="392255999" sldId="258"/>
            <ac:spMk id="2" creationId="{FFAAD250-B54A-0FC9-198B-295C51F35CE0}"/>
          </ac:spMkLst>
        </pc:spChg>
      </pc:sldChg>
      <pc:sldChg chg="modSp mod">
        <pc:chgData name="Muhammed Shahanad" userId="54b4ac91fce6214b" providerId="LiveId" clId="{85D93AD3-8A01-4CD5-B567-B5C548352BA0}" dt="2025-03-17T08:42:29.323" v="1399" actId="20577"/>
        <pc:sldMkLst>
          <pc:docMk/>
          <pc:sldMk cId="2247145409" sldId="259"/>
        </pc:sldMkLst>
        <pc:spChg chg="mod">
          <ac:chgData name="Muhammed Shahanad" userId="54b4ac91fce6214b" providerId="LiveId" clId="{85D93AD3-8A01-4CD5-B567-B5C548352BA0}" dt="2025-03-17T08:42:29.323" v="1399" actId="20577"/>
          <ac:spMkLst>
            <pc:docMk/>
            <pc:sldMk cId="2247145409" sldId="259"/>
            <ac:spMk id="2" creationId="{E2CE921A-D067-376D-F597-166ECE415D1C}"/>
          </ac:spMkLst>
        </pc:spChg>
      </pc:sldChg>
      <pc:sldChg chg="modSp mod">
        <pc:chgData name="Muhammed Shahanad" userId="54b4ac91fce6214b" providerId="LiveId" clId="{85D93AD3-8A01-4CD5-B567-B5C548352BA0}" dt="2025-03-17T08:45:27.151" v="1512" actId="20577"/>
        <pc:sldMkLst>
          <pc:docMk/>
          <pc:sldMk cId="1483525718" sldId="260"/>
        </pc:sldMkLst>
        <pc:spChg chg="mod">
          <ac:chgData name="Muhammed Shahanad" userId="54b4ac91fce6214b" providerId="LiveId" clId="{85D93AD3-8A01-4CD5-B567-B5C548352BA0}" dt="2025-03-17T08:45:27.151" v="1512" actId="20577"/>
          <ac:spMkLst>
            <pc:docMk/>
            <pc:sldMk cId="1483525718" sldId="260"/>
            <ac:spMk id="2" creationId="{F54D5E2E-C882-E97A-F5C0-ACDD3D36578D}"/>
          </ac:spMkLst>
        </pc:spChg>
      </pc:sldChg>
      <pc:sldChg chg="modSp mod">
        <pc:chgData name="Muhammed Shahanad" userId="54b4ac91fce6214b" providerId="LiveId" clId="{85D93AD3-8A01-4CD5-B567-B5C548352BA0}" dt="2025-03-17T08:53:20.908" v="1976" actId="20577"/>
        <pc:sldMkLst>
          <pc:docMk/>
          <pc:sldMk cId="69880088" sldId="261"/>
        </pc:sldMkLst>
        <pc:spChg chg="mod">
          <ac:chgData name="Muhammed Shahanad" userId="54b4ac91fce6214b" providerId="LiveId" clId="{85D93AD3-8A01-4CD5-B567-B5C548352BA0}" dt="2025-03-17T08:53:20.908" v="1976" actId="20577"/>
          <ac:spMkLst>
            <pc:docMk/>
            <pc:sldMk cId="69880088" sldId="261"/>
            <ac:spMk id="2" creationId="{2E9E3DC7-9729-8398-7155-A1022BEE1C57}"/>
          </ac:spMkLst>
        </pc:spChg>
      </pc:sldChg>
      <pc:sldChg chg="modSp mod">
        <pc:chgData name="Muhammed Shahanad" userId="54b4ac91fce6214b" providerId="LiveId" clId="{85D93AD3-8A01-4CD5-B567-B5C548352BA0}" dt="2025-03-17T09:20:54.797" v="2367" actId="20577"/>
        <pc:sldMkLst>
          <pc:docMk/>
          <pc:sldMk cId="2550433369" sldId="262"/>
        </pc:sldMkLst>
        <pc:spChg chg="mod">
          <ac:chgData name="Muhammed Shahanad" userId="54b4ac91fce6214b" providerId="LiveId" clId="{85D93AD3-8A01-4CD5-B567-B5C548352BA0}" dt="2025-03-17T09:20:54.797" v="2367" actId="20577"/>
          <ac:spMkLst>
            <pc:docMk/>
            <pc:sldMk cId="2550433369" sldId="262"/>
            <ac:spMk id="2" creationId="{145777DB-B39D-34FF-8A6C-44BAB54835FD}"/>
          </ac:spMkLst>
        </pc:spChg>
      </pc:sldChg>
      <pc:sldChg chg="modSp mod">
        <pc:chgData name="Muhammed Shahanad" userId="54b4ac91fce6214b" providerId="LiveId" clId="{85D93AD3-8A01-4CD5-B567-B5C548352BA0}" dt="2025-03-17T09:22:08.093" v="2385" actId="20577"/>
        <pc:sldMkLst>
          <pc:docMk/>
          <pc:sldMk cId="3689019414" sldId="263"/>
        </pc:sldMkLst>
        <pc:spChg chg="mod">
          <ac:chgData name="Muhammed Shahanad" userId="54b4ac91fce6214b" providerId="LiveId" clId="{85D93AD3-8A01-4CD5-B567-B5C548352BA0}" dt="2025-03-17T09:22:08.093" v="2385" actId="20577"/>
          <ac:spMkLst>
            <pc:docMk/>
            <pc:sldMk cId="3689019414" sldId="263"/>
            <ac:spMk id="2" creationId="{52282FA7-7743-C6D8-4F16-9ED1B70492CC}"/>
          </ac:spMkLst>
        </pc:spChg>
      </pc:sldChg>
      <pc:sldChg chg="modSp mod">
        <pc:chgData name="Muhammed Shahanad" userId="54b4ac91fce6214b" providerId="LiveId" clId="{85D93AD3-8A01-4CD5-B567-B5C548352BA0}" dt="2025-03-17T09:08:05.464" v="2356" actId="20577"/>
        <pc:sldMkLst>
          <pc:docMk/>
          <pc:sldMk cId="675815830" sldId="264"/>
        </pc:sldMkLst>
        <pc:spChg chg="mod">
          <ac:chgData name="Muhammed Shahanad" userId="54b4ac91fce6214b" providerId="LiveId" clId="{85D93AD3-8A01-4CD5-B567-B5C548352BA0}" dt="2025-03-17T09:08:05.464" v="2356" actId="20577"/>
          <ac:spMkLst>
            <pc:docMk/>
            <pc:sldMk cId="675815830" sldId="264"/>
            <ac:spMk id="2" creationId="{96023FD2-BD89-4A22-B933-DF90A5695B58}"/>
          </ac:spMkLst>
        </pc:spChg>
      </pc:sldChg>
      <pc:sldChg chg="modSp mod">
        <pc:chgData name="Muhammed Shahanad" userId="54b4ac91fce6214b" providerId="LiveId" clId="{85D93AD3-8A01-4CD5-B567-B5C548352BA0}" dt="2025-03-17T09:02:28.733" v="2166" actId="20577"/>
        <pc:sldMkLst>
          <pc:docMk/>
          <pc:sldMk cId="1126239868" sldId="265"/>
        </pc:sldMkLst>
        <pc:spChg chg="mod">
          <ac:chgData name="Muhammed Shahanad" userId="54b4ac91fce6214b" providerId="LiveId" clId="{85D93AD3-8A01-4CD5-B567-B5C548352BA0}" dt="2025-03-17T09:02:28.733" v="2166" actId="20577"/>
          <ac:spMkLst>
            <pc:docMk/>
            <pc:sldMk cId="1126239868" sldId="265"/>
            <ac:spMk id="2" creationId="{A6EB63B8-0ED9-F506-7B11-57DE67879FB2}"/>
          </ac:spMkLst>
        </pc:spChg>
      </pc:sldChg>
      <pc:sldChg chg="addSp modSp mod">
        <pc:chgData name="Muhammed Shahanad" userId="54b4ac91fce6214b" providerId="LiveId" clId="{85D93AD3-8A01-4CD5-B567-B5C548352BA0}" dt="2025-03-17T08:57:23.169" v="2058" actId="20577"/>
        <pc:sldMkLst>
          <pc:docMk/>
          <pc:sldMk cId="2270651394" sldId="266"/>
        </pc:sldMkLst>
        <pc:spChg chg="add mod">
          <ac:chgData name="Muhammed Shahanad" userId="54b4ac91fce6214b" providerId="LiveId" clId="{85D93AD3-8A01-4CD5-B567-B5C548352BA0}" dt="2025-03-17T08:57:23.169" v="2058" actId="20577"/>
          <ac:spMkLst>
            <pc:docMk/>
            <pc:sldMk cId="2270651394" sldId="266"/>
            <ac:spMk id="2" creationId="{70DD71FA-3B42-B3D6-233F-A0917A87636F}"/>
          </ac:spMkLst>
        </pc:spChg>
      </pc:sldChg>
      <pc:sldChg chg="addSp modSp new mod">
        <pc:chgData name="Muhammed Shahanad" userId="54b4ac91fce6214b" providerId="LiveId" clId="{85D93AD3-8A01-4CD5-B567-B5C548352BA0}" dt="2025-03-17T08:32:42.215" v="636" actId="20577"/>
        <pc:sldMkLst>
          <pc:docMk/>
          <pc:sldMk cId="2654298589" sldId="268"/>
        </pc:sldMkLst>
        <pc:spChg chg="add mod">
          <ac:chgData name="Muhammed Shahanad" userId="54b4ac91fce6214b" providerId="LiveId" clId="{85D93AD3-8A01-4CD5-B567-B5C548352BA0}" dt="2025-03-17T08:32:42.215" v="636" actId="20577"/>
          <ac:spMkLst>
            <pc:docMk/>
            <pc:sldMk cId="2654298589" sldId="268"/>
            <ac:spMk id="2" creationId="{CD2C5854-03D5-0AF0-34C0-A76D0D4A1446}"/>
          </ac:spMkLst>
        </pc:spChg>
      </pc:sldChg>
    </pc:docChg>
  </pc:docChgLst>
  <pc:docChgLst>
    <pc:chgData name="Muhammed Shahanad" userId="54b4ac91fce6214b" providerId="LiveId" clId="{535B7B35-7844-4D7F-87A4-DCC7C9786A62}"/>
    <pc:docChg chg="modSld">
      <pc:chgData name="Muhammed Shahanad" userId="54b4ac91fce6214b" providerId="LiveId" clId="{535B7B35-7844-4D7F-87A4-DCC7C9786A62}" dt="2025-06-03T09:04:33.791" v="26" actId="1076"/>
      <pc:docMkLst>
        <pc:docMk/>
      </pc:docMkLst>
      <pc:sldChg chg="modSp mod">
        <pc:chgData name="Muhammed Shahanad" userId="54b4ac91fce6214b" providerId="LiveId" clId="{535B7B35-7844-4D7F-87A4-DCC7C9786A62}" dt="2025-06-03T09:02:27.720" v="6" actId="20577"/>
        <pc:sldMkLst>
          <pc:docMk/>
          <pc:sldMk cId="4151510633" sldId="256"/>
        </pc:sldMkLst>
        <pc:spChg chg="mod">
          <ac:chgData name="Muhammed Shahanad" userId="54b4ac91fce6214b" providerId="LiveId" clId="{535B7B35-7844-4D7F-87A4-DCC7C9786A62}" dt="2025-06-03T09:02:27.720" v="6" actId="20577"/>
          <ac:spMkLst>
            <pc:docMk/>
            <pc:sldMk cId="4151510633" sldId="256"/>
            <ac:spMk id="3" creationId="{CA414209-AD0A-FB10-2DE8-D8BDC17B96F3}"/>
          </ac:spMkLst>
        </pc:spChg>
      </pc:sldChg>
      <pc:sldChg chg="addSp modSp mod">
        <pc:chgData name="Muhammed Shahanad" userId="54b4ac91fce6214b" providerId="LiveId" clId="{535B7B35-7844-4D7F-87A4-DCC7C9786A62}" dt="2025-06-03T09:04:33.791" v="26" actId="1076"/>
        <pc:sldMkLst>
          <pc:docMk/>
          <pc:sldMk cId="761278935" sldId="267"/>
        </pc:sldMkLst>
        <pc:spChg chg="add mod">
          <ac:chgData name="Muhammed Shahanad" userId="54b4ac91fce6214b" providerId="LiveId" clId="{535B7B35-7844-4D7F-87A4-DCC7C9786A62}" dt="2025-06-03T09:04:33.791" v="26" actId="1076"/>
          <ac:spMkLst>
            <pc:docMk/>
            <pc:sldMk cId="761278935" sldId="267"/>
            <ac:spMk id="2" creationId="{828091B1-EE7A-873D-7D9D-AFE4F69987D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EA6B7-EAE2-4228-9721-6D0397D3294F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FB6C95-4F58-4DCC-88CD-657D3EF9B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77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B6C95-4F58-4DCC-88CD-657D3EF9B6B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087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FB6C95-4F58-4DCC-88CD-657D3EF9B6B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39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E68C-97A5-D896-28A8-C3BBDF5C6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70EEB-8DC9-9DFD-2EF5-E3ED4C6E4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C40C-F850-850C-AF2B-5B03C99E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E7B8-2DE3-44DF-87B1-A536FB70EEF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40B23-982B-9855-DD3B-3DE37BD37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7E30A-DFD3-3CC3-2706-E869B0846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6B89-E02D-4A19-B795-AA814D10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98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B5A2-CF8E-C012-AD91-A9C1C3A1A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62305-49B3-1C69-6F2D-EB6720982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67077-4602-C8EF-F789-0F364CEFC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E7B8-2DE3-44DF-87B1-A536FB70EEF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EE837-BD54-8C68-9A10-C7509F2A6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46C06-EDA3-8D9C-C764-0127CFAA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6B89-E02D-4A19-B795-AA814D10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20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4B5232-ECC6-431D-F9BE-D61366455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B3CB9-853B-7159-265F-41D08B4F3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61696-50BA-B854-EC31-8464AEFD4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E7B8-2DE3-44DF-87B1-A536FB70EEF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3AD25-AED4-7C1D-364D-5CE63DE4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8AC5-A6D5-1891-CCB7-694386BF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6B89-E02D-4A19-B795-AA814D10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28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54F1-1418-C799-5633-A02A5CFB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C0A60-1AE9-88FB-01B3-08EA2B64A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5E4AC-179F-EFFF-C28B-8BF6BAC94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E7B8-2DE3-44DF-87B1-A536FB70EEF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D1878-0E46-9E79-4307-21D312B12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5D4FE-7D20-C53D-01BF-869F26B1F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6B89-E02D-4A19-B795-AA814D10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63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0B35-2F04-AF20-4EEF-0FDD6DA35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5686D-297B-25C0-891D-F8CD24C8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A089C-8EAE-2E0D-7D31-82B9F167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E7B8-2DE3-44DF-87B1-A536FB70EEF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3FE90-CEE3-E7FF-A04A-81A792D7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73D1A-CBA6-74E7-F472-8EE6B109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6B89-E02D-4A19-B795-AA814D10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366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5C22-B959-9F13-9D6F-71BB0F80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1B77-9DFC-A253-2451-9D083BD73F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0A031-67D7-B9D2-F746-959CC713DB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AE3A42-D79E-0FE8-4DA1-EA94583BB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E7B8-2DE3-44DF-87B1-A536FB70EEF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285991-5F5D-072C-4E36-91D2F978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AF829-60AC-D7BD-6BF8-25A06EE13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6B89-E02D-4A19-B795-AA814D10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7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D61A-FA41-CF7A-DA99-F7BEDB0B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1B5FD-25B0-583C-30A7-111C0FB73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CDCEF2-32C9-B12A-3FE9-C333DEEA6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3998C-7669-2CB5-4C3D-9C8D02D06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0705E-6793-0ADC-B62F-DAF53A6822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DB9FA-BE67-AA0B-E378-4B570B3CC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E7B8-2DE3-44DF-87B1-A536FB70EEF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D30F3F-8BF5-CF87-7BD4-3232C64E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1DA8A-05A6-330B-90F2-316EFCE4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6B89-E02D-4A19-B795-AA814D10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444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88CA5-E1A2-F96E-781E-692E8D69F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B377EC-5EAA-B76D-864C-AEA366DCC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E7B8-2DE3-44DF-87B1-A536FB70EEF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C0CAB-0C45-DB16-BA5F-025A46EC3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A0CF8B-7D21-3707-DD66-A973F46C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6B89-E02D-4A19-B795-AA814D10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262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55BE0-0A1C-FE1F-27B3-2602F648D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E7B8-2DE3-44DF-87B1-A536FB70EEF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9C0E4-D8AE-855B-D35C-3AC662E4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5D44E-C0C9-73E5-87A9-9945F5E91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6B89-E02D-4A19-B795-AA814D10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501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B2BBC-8E15-B9EE-A4F3-5D69E80B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C37D-A880-39FE-2660-FE20549F9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0B4E-4B1D-AB2F-C0E5-4F6C1EEA3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409CF-504F-43F2-08FA-D66ABD5E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E7B8-2DE3-44DF-87B1-A536FB70EEF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7662B-D78C-6358-34C8-AA91E472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A5523-C946-207D-9C53-8F7C97FD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6B89-E02D-4A19-B795-AA814D10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66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25A1-2C9E-7078-13DA-79D01E50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8108AA-2737-21B7-F8CB-8D5DF4392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031A1-D15A-7AF5-A348-ACF94E1B0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1B492-8396-B7E7-1A99-0E6C0D3D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1E7B8-2DE3-44DF-87B1-A536FB70EEF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8D6DB-8C5E-94ED-F754-DC9DC1B49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66114-88B8-D821-2142-D854B23B7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06B89-E02D-4A19-B795-AA814D10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636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930BE1-0724-BB43-AB81-2A34BA752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C63F7-1F50-82B2-5741-A851EBE23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2F519-C523-29FE-6A17-76CE51DBBF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1E7B8-2DE3-44DF-87B1-A536FB70EEF2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48F58-9C4E-5B1C-CFE5-2D9A6C01E1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0D859-A5E6-D05D-1862-4DA4CD2720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06B89-E02D-4A19-B795-AA814D10DD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38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6FF7-2256-CADE-9C06-BADD2DA78C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 </a:t>
            </a:r>
            <a:r>
              <a:rPr lang="en-US" sz="4800" dirty="0">
                <a:solidFill>
                  <a:schemeClr val="accent2">
                    <a:lumMod val="75000"/>
                  </a:schemeClr>
                </a:solidFill>
                <a:latin typeface="Haettenschweiler" panose="020B0706040902060204" pitchFamily="34" charset="0"/>
              </a:rPr>
              <a:t>Lung Cancer Classification: A Machine Learning Approach</a:t>
            </a:r>
            <a:br>
              <a:rPr lang="en-US" sz="310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3100" dirty="0"/>
            </a:br>
            <a:endParaRPr lang="en-IN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414209-AD0A-FB10-2DE8-D8BDC17B96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Data Insights to Classify Whether a person is diagnosed with Lung Cancer and Improve lifestyle and habits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F082B8-8EDB-3F75-18AB-3AB4BE41A0BD}"/>
              </a:ext>
            </a:extLst>
          </p:cNvPr>
          <p:cNvSpPr txBox="1"/>
          <p:nvPr/>
        </p:nvSpPr>
        <p:spPr>
          <a:xfrm>
            <a:off x="9211514" y="5257800"/>
            <a:ext cx="234040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                            </a:t>
            </a:r>
            <a:r>
              <a:rPr lang="en-IN" sz="2800" dirty="0">
                <a:latin typeface="Haettenschweiler" panose="020B0706040902060204" pitchFamily="34" charset="0"/>
              </a:rPr>
              <a:t>Shahanad</a:t>
            </a:r>
          </a:p>
          <a:p>
            <a:r>
              <a:rPr lang="en-IN" sz="2800" dirty="0">
                <a:latin typeface="Haettenschweiler" panose="020B0706040902060204" pitchFamily="34" charset="0"/>
              </a:rPr>
              <a:t>Data Analyst</a:t>
            </a:r>
          </a:p>
          <a:p>
            <a:endParaRPr lang="en-IN" sz="2800" dirty="0">
              <a:latin typeface="Haettenschweiler" panose="020B070604090206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23FD2-BD89-4A22-B933-DF90A5695B58}"/>
              </a:ext>
            </a:extLst>
          </p:cNvPr>
          <p:cNvSpPr txBox="1"/>
          <p:nvPr/>
        </p:nvSpPr>
        <p:spPr>
          <a:xfrm>
            <a:off x="149778" y="1070733"/>
            <a:ext cx="11530721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Model Performance</a:t>
            </a:r>
          </a:p>
          <a:p>
            <a:endParaRPr lang="en-US" sz="2400" dirty="0"/>
          </a:p>
          <a:p>
            <a:pPr marL="342900" indent="-342900">
              <a:buFontTx/>
              <a:buChar char="-"/>
            </a:pPr>
            <a:r>
              <a:rPr lang="en-US" sz="2400" dirty="0"/>
              <a:t>Best Model: Random Forest Classifier outperformed the other models in terms of </a:t>
            </a:r>
          </a:p>
          <a:p>
            <a:r>
              <a:rPr lang="en-US" sz="2400" dirty="0"/>
              <a:t>accuracy, recall, and F1-score.</a:t>
            </a:r>
          </a:p>
          <a:p>
            <a:r>
              <a:rPr lang="en-US" sz="2400" dirty="0"/>
              <a:t>- **Final Results**:</a:t>
            </a:r>
          </a:p>
          <a:p>
            <a:r>
              <a:rPr lang="en-US" sz="2400" dirty="0"/>
              <a:t>   - Accuracy: 89%</a:t>
            </a:r>
          </a:p>
          <a:p>
            <a:r>
              <a:rPr lang="en-US" sz="2400" dirty="0"/>
              <a:t>   - Precision: 91%</a:t>
            </a:r>
          </a:p>
          <a:p>
            <a:r>
              <a:rPr lang="en-US" sz="2400" dirty="0"/>
              <a:t>   - Recall: 86%</a:t>
            </a:r>
          </a:p>
          <a:p>
            <a:r>
              <a:rPr lang="en-US" sz="2400" dirty="0"/>
              <a:t>   - F1-Score: 88%</a:t>
            </a:r>
          </a:p>
          <a:p>
            <a:r>
              <a:rPr lang="en-US" sz="2400" dirty="0"/>
              <a:t>   - ROC-AUC: 0.90</a:t>
            </a:r>
          </a:p>
          <a:p>
            <a:r>
              <a:rPr lang="en-US" sz="2400" dirty="0"/>
              <a:t>- Confusion Matrix:</a:t>
            </a:r>
          </a:p>
          <a:p>
            <a:r>
              <a:rPr lang="en-US" sz="2400" dirty="0"/>
              <a:t>   - A confusion matrix is provided to show the number of true positives, false positives,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815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EB63B8-0ED9-F506-7B11-57DE67879FB2}"/>
              </a:ext>
            </a:extLst>
          </p:cNvPr>
          <p:cNvSpPr txBox="1"/>
          <p:nvPr/>
        </p:nvSpPr>
        <p:spPr>
          <a:xfrm>
            <a:off x="419182" y="1122844"/>
            <a:ext cx="10786927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Key Takeaways: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Machine learning can be an effective tool for lung cancer prediction.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 Random Forest Classifier was the best model based on various evaluation metrics.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Challenges: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Class imbalance  but there are limitations in the dataset.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Future Work: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More data could be collected to improve model accuracy.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Other advanced models like deep learning could be explored for better predictions.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239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DD71FA-3B42-B3D6-233F-A0917A87636F}"/>
              </a:ext>
            </a:extLst>
          </p:cNvPr>
          <p:cNvSpPr txBox="1"/>
          <p:nvPr/>
        </p:nvSpPr>
        <p:spPr>
          <a:xfrm>
            <a:off x="167640" y="751344"/>
            <a:ext cx="1185672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Accuracy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Enables better decision-making with disease classifications.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Streamlines processes, reduces manual effort, and saves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Informed Planning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Supports strategic decisions and risk management in life 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Model is adaptable to larger datasets and different regions with minimal adjustments.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065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8091B1-EE7A-873D-7D9D-AFE4F69987D4}"/>
              </a:ext>
            </a:extLst>
          </p:cNvPr>
          <p:cNvSpPr txBox="1"/>
          <p:nvPr/>
        </p:nvSpPr>
        <p:spPr>
          <a:xfrm>
            <a:off x="3186678" y="2228671"/>
            <a:ext cx="5818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127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6FE014-4382-C55A-4152-883ECCECC429}"/>
              </a:ext>
            </a:extLst>
          </p:cNvPr>
          <p:cNvSpPr txBox="1"/>
          <p:nvPr/>
        </p:nvSpPr>
        <p:spPr>
          <a:xfrm>
            <a:off x="635000" y="1048774"/>
            <a:ext cx="10287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Lung cancer is one of the leading causes of death worldwide.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Early detection is critical for improving survival rates.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This project uses machine learning to predict the presence           Of lung cancer based on various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511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2C5854-03D5-0AF0-34C0-A76D0D4A1446}"/>
              </a:ext>
            </a:extLst>
          </p:cNvPr>
          <p:cNvSpPr txBox="1"/>
          <p:nvPr/>
        </p:nvSpPr>
        <p:spPr>
          <a:xfrm>
            <a:off x="609600" y="772160"/>
            <a:ext cx="810767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and classify whether a person is affected by Lung Cancer in a dataset using data-driven methods, aiming to enhance lifestyle practices and support  healthy habits.</a:t>
            </a:r>
          </a:p>
          <a:p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STEPS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creation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the dataset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various supervised machine learning models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machine learning model based on the best score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298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AAD250-B54A-0FC9-198B-295C51F35CE0}"/>
              </a:ext>
            </a:extLst>
          </p:cNvPr>
          <p:cNvSpPr txBox="1"/>
          <p:nvPr/>
        </p:nvSpPr>
        <p:spPr>
          <a:xfrm>
            <a:off x="1556119" y="628233"/>
            <a:ext cx="796378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</a:t>
            </a:r>
          </a:p>
          <a:p>
            <a:endParaRPr lang="en-US" dirty="0"/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Age , Gender , Smoking History , Smoking , etc.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Numerical and Categorical features.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Target: PULMONARY DISEASE (0 = No, 1 = Yes).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Size: 5000 rows of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25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CE921A-D067-376D-F597-166ECE415D1C}"/>
              </a:ext>
            </a:extLst>
          </p:cNvPr>
          <p:cNvSpPr txBox="1"/>
          <p:nvPr/>
        </p:nvSpPr>
        <p:spPr>
          <a:xfrm>
            <a:off x="754462" y="1064834"/>
            <a:ext cx="11030840" cy="52014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endParaRPr lang="en-US" dirty="0"/>
          </a:p>
          <a:p>
            <a:endParaRPr lang="en-US" sz="2400" dirty="0"/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cleaning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null values were found on the dataset.</a:t>
            </a:r>
          </a:p>
          <a:p>
            <a:pPr marL="0" indent="0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Transformation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Mapping.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Mapping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converting categorical values into numerical values which are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by the user.</a:t>
            </a:r>
          </a:p>
          <a:p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/>
          </a:p>
          <a:p>
            <a:r>
              <a:rPr lang="en-US" sz="2400" dirty="0"/>
              <a:t>- Feature Scaling: Standard Scaler applied to numerical features for better performance.</a:t>
            </a:r>
          </a:p>
          <a:p>
            <a:r>
              <a:rPr lang="en-US" sz="2400" dirty="0"/>
              <a:t>- Feature Selection : Categorical features mapped appropriately.</a:t>
            </a:r>
          </a:p>
          <a:p>
            <a:r>
              <a:rPr lang="en-US" sz="2400" dirty="0"/>
              <a:t>- Train-Test Split : Data split into 80% training and 20% testing 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7145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4D5E2E-C882-E97A-F5C0-ACDD3D36578D}"/>
              </a:ext>
            </a:extLst>
          </p:cNvPr>
          <p:cNvSpPr txBox="1"/>
          <p:nvPr/>
        </p:nvSpPr>
        <p:spPr>
          <a:xfrm>
            <a:off x="1030421" y="1219692"/>
            <a:ext cx="8537850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Distribution: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target variable (lung cancer presence) is unbalanced.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Key Insights: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Smoking family history and others are key predictors.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Age and gender show some correlation with the target.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Visualizations: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Distribution plots for age, smoking, and target variable.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Correlation heatmap for feature interactions.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525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9E3DC7-9729-8398-7155-A1022BEE1C57}"/>
              </a:ext>
            </a:extLst>
          </p:cNvPr>
          <p:cNvSpPr txBox="1"/>
          <p:nvPr/>
        </p:nvSpPr>
        <p:spPr>
          <a:xfrm>
            <a:off x="114054" y="1121861"/>
            <a:ext cx="10815718" cy="45858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Selection</a:t>
            </a:r>
          </a:p>
          <a:p>
            <a:endParaRPr lang="en-US" dirty="0"/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Tested:</a:t>
            </a:r>
          </a:p>
          <a:p>
            <a:r>
              <a:rPr lang="en-US" sz="3200" dirty="0"/>
              <a:t>   - Logistic Regression, Decision Tree, Random Forest,</a:t>
            </a:r>
          </a:p>
          <a:p>
            <a:r>
              <a:rPr lang="en-US" sz="3200" dirty="0"/>
              <a:t> </a:t>
            </a:r>
            <a:r>
              <a:rPr lang="en-US" sz="3200" dirty="0" err="1"/>
              <a:t>Kneighbors</a:t>
            </a:r>
            <a:r>
              <a:rPr lang="en-US" sz="3200" dirty="0"/>
              <a:t>(KNN) , SVM- Support vector mechanism , was used </a:t>
            </a:r>
          </a:p>
          <a:p>
            <a:r>
              <a:rPr lang="en-US" sz="3200" dirty="0"/>
              <a:t>With four kernel (sigmoid, </a:t>
            </a:r>
            <a:r>
              <a:rPr lang="en-US" sz="3200" dirty="0" err="1"/>
              <a:t>rbf</a:t>
            </a:r>
            <a:r>
              <a:rPr lang="en-US" sz="3200" dirty="0"/>
              <a:t> ,poly, linear) as well , naïve bayes </a:t>
            </a:r>
          </a:p>
          <a:p>
            <a:r>
              <a:rPr lang="en-US" sz="3200" dirty="0"/>
              <a:t>(</a:t>
            </a:r>
            <a:r>
              <a:rPr lang="en-US" sz="3200" dirty="0" err="1"/>
              <a:t>GaussianNB</a:t>
            </a:r>
            <a:r>
              <a:rPr lang="en-US" sz="3200" dirty="0"/>
              <a:t>) </a:t>
            </a:r>
          </a:p>
          <a:p>
            <a:r>
              <a:rPr lang="en-US" sz="3200" dirty="0"/>
              <a:t>Ensemble</a:t>
            </a:r>
          </a:p>
          <a:p>
            <a:r>
              <a:rPr lang="en-US" sz="3200" dirty="0" err="1"/>
              <a:t>XGBoost</a:t>
            </a:r>
            <a:r>
              <a:rPr lang="en-US" sz="3200" dirty="0"/>
              <a:t>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880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5777DB-B39D-34FF-8A6C-44BAB54835FD}"/>
              </a:ext>
            </a:extLst>
          </p:cNvPr>
          <p:cNvSpPr txBox="1"/>
          <p:nvPr/>
        </p:nvSpPr>
        <p:spPr>
          <a:xfrm>
            <a:off x="538808" y="642046"/>
            <a:ext cx="9448420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Evaluation Metrics 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Accuracy, Precision, Recall, F1-score.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Comparison 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Logistic Regression had lower accuracy but higher precision.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Random Forest performed well on both accuracy and recall.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Random Forest had the best overall performance.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Visuals 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Confusion matrices for each model.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Performance comparison chart for all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433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282FA7-7743-C6D8-4F16-9ED1B70492CC}"/>
              </a:ext>
            </a:extLst>
          </p:cNvPr>
          <p:cNvSpPr txBox="1"/>
          <p:nvPr/>
        </p:nvSpPr>
        <p:spPr>
          <a:xfrm>
            <a:off x="86852" y="998302"/>
            <a:ext cx="12178334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 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Improvement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</a:t>
            </a:r>
            <a:r>
              <a:rPr lang="en-I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to tune hyperparameters 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Class Imbalance Handling: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SMOTE used to balance the dataset and improve model performance.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Model Fine-tuning: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- Optimized models by adjusting the depth and number of estimators.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019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720</Words>
  <Application>Microsoft Office PowerPoint</Application>
  <PresentationFormat>Widescreen</PresentationFormat>
  <Paragraphs>109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Haettenschweiler</vt:lpstr>
      <vt:lpstr>Times New Roman</vt:lpstr>
      <vt:lpstr>Office Theme</vt:lpstr>
      <vt:lpstr> Lung Cancer Classification: A Machine Learning Approach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Shahanad</dc:creator>
  <cp:lastModifiedBy>Muhammed Shahanad</cp:lastModifiedBy>
  <cp:revision>1</cp:revision>
  <dcterms:created xsi:type="dcterms:W3CDTF">2025-03-14T15:13:52Z</dcterms:created>
  <dcterms:modified xsi:type="dcterms:W3CDTF">2025-06-03T09:04:39Z</dcterms:modified>
</cp:coreProperties>
</file>