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spPr>
            <a:ln>
              <a:solidFill>
                <a:schemeClr val="accent6">
                  <a:lumMod val="60000"/>
                  <a:lumOff val="40000"/>
                </a:schemeClr>
              </a:solidFill>
            </a:ln>
          </c:spPr>
          <c:marker>
            <c:spPr>
              <a:ln>
                <a:solidFill>
                  <a:schemeClr val="accent6">
                    <a:lumMod val="60000"/>
                    <a:lumOff val="40000"/>
                  </a:schemeClr>
                </a:solidFill>
              </a:ln>
            </c:spPr>
          </c:marker>
          <c:dPt>
            <c:idx val="1"/>
            <c:marker>
              <c:spPr>
                <a:solidFill>
                  <a:srgbClr val="FF0000"/>
                </a:solidFill>
                <a:ln>
                  <a:solidFill>
                    <a:schemeClr val="accent6">
                      <a:lumMod val="60000"/>
                      <a:lumOff val="40000"/>
                    </a:schemeClr>
                  </a:solidFill>
                </a:ln>
              </c:spPr>
            </c:marker>
          </c:dPt>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291968"/>
        <c:axId val="42411136"/>
      </c:lineChart>
      <c:catAx>
        <c:axId val="42291968"/>
        <c:scaling>
          <c:orientation val="minMax"/>
        </c:scaling>
        <c:axPos val="b"/>
        <c:tickLblPos val="nextTo"/>
        <c:crossAx val="42411136"/>
        <c:crosses val="autoZero"/>
        <c:auto val="1"/>
        <c:lblAlgn val="ctr"/>
        <c:lblOffset val="100"/>
      </c:catAx>
      <c:valAx>
        <c:axId val="42411136"/>
        <c:scaling>
          <c:orientation val="minMax"/>
        </c:scaling>
        <c:axPos val="l"/>
        <c:majorGridlines/>
        <c:numFmt formatCode="General" sourceLinked="1"/>
        <c:tickLblPos val="nextTo"/>
        <c:crossAx val="4229196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99189A-02C7-4A9C-B14D-0AA0AA23A889}" type="datetimeFigureOut">
              <a:rPr lang="en-US" smtClean="0"/>
              <a:pPr/>
              <a:t>8/28/2024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AE208A-6791-4B0F-8EFC-F18B33F38E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99189A-02C7-4A9C-B14D-0AA0AA23A88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99189A-02C7-4A9C-B14D-0AA0AA23A88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99189A-02C7-4A9C-B14D-0AA0AA23A88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99189A-02C7-4A9C-B14D-0AA0AA23A88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E208A-6791-4B0F-8EFC-F18B33F38E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99189A-02C7-4A9C-B14D-0AA0AA23A88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99189A-02C7-4A9C-B14D-0AA0AA23A88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99189A-02C7-4A9C-B14D-0AA0AA23A88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9189A-02C7-4A9C-B14D-0AA0AA23A88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99189A-02C7-4A9C-B14D-0AA0AA23A88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E208A-6791-4B0F-8EFC-F18B33F38E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99189A-02C7-4A9C-B14D-0AA0AA23A88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AE208A-6791-4B0F-8EFC-F18B33F38E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99189A-02C7-4A9C-B14D-0AA0AA23A889}" type="datetimeFigureOut">
              <a:rPr lang="en-US" smtClean="0"/>
              <a:pPr/>
              <a:t>8/28/2024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AE208A-6791-4B0F-8EFC-F18B33F38E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a:bodyPr>
          <a:lstStyle/>
          <a:p>
            <a:pPr algn="l"/>
            <a:r>
              <a:rPr lang="en-US" sz="2400" b="1" dirty="0" smtClean="0"/>
              <a:t>STUDENT NAME</a:t>
            </a:r>
            <a:r>
              <a:rPr lang="en-US" sz="2400" dirty="0" smtClean="0"/>
              <a:t>: </a:t>
            </a:r>
            <a:r>
              <a:rPr lang="en-US" sz="2400" dirty="0" smtClean="0">
                <a:latin typeface="Algerian" pitchFamily="82" charset="0"/>
              </a:rPr>
              <a:t>R.SHAHANAZ NISHA.</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122204698.</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INITIATIVE AND CREATIVITY</a:t>
            </a:r>
            <a:endParaRPr lang="en-US" dirty="0">
              <a:solidFill>
                <a:schemeClr val="accent1"/>
              </a:solidFill>
            </a:endParaRPr>
          </a:p>
        </p:txBody>
      </p:sp>
      <p:sp>
        <p:nvSpPr>
          <p:cNvPr id="3" name="Content Placeholder 2"/>
          <p:cNvSpPr>
            <a:spLocks noGrp="1"/>
          </p:cNvSpPr>
          <p:nvPr>
            <p:ph idx="1"/>
          </p:nvPr>
        </p:nvSpPr>
        <p:spPr/>
        <p:txBody>
          <a:bodyPr/>
          <a:lstStyle/>
          <a:p>
            <a:r>
              <a:rPr lang="en-US" dirty="0">
                <a:latin typeface="Algerian" pitchFamily="82" charset="0"/>
              </a:rPr>
              <a:t>the tendency to generate or recognize ideas, alternatives, or possibilities that may be useful in solving problems, communicating with others, and entertaining ourselves and others.</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ADAPTABILITY</a:t>
            </a:r>
            <a:endParaRPr lang="en-US" dirty="0">
              <a:solidFill>
                <a:schemeClr val="accent1"/>
              </a:solidFill>
            </a:endParaRPr>
          </a:p>
        </p:txBody>
      </p:sp>
      <p:sp>
        <p:nvSpPr>
          <p:cNvPr id="3" name="Content Placeholder 2"/>
          <p:cNvSpPr>
            <a:spLocks noGrp="1"/>
          </p:cNvSpPr>
          <p:nvPr>
            <p:ph idx="1"/>
          </p:nvPr>
        </p:nvSpPr>
        <p:spPr/>
        <p:txBody>
          <a:bodyPr/>
          <a:lstStyle/>
          <a:p>
            <a:r>
              <a:rPr lang="en-US" dirty="0">
                <a:latin typeface="Algerian" pitchFamily="82" charset="0"/>
              </a:rPr>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heel spokes="2"/>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000241"/>
            <a:ext cx="7772400" cy="1643074"/>
          </a:xfrm>
        </p:spPr>
        <p:txBody>
          <a:bodyPr>
            <a:normAutofit/>
          </a:bodyPr>
          <a:lstStyle/>
          <a:p>
            <a:pPr algn="l"/>
            <a:r>
              <a:rPr lang="en-US" sz="3200" dirty="0" smtClean="0"/>
              <a:t>CREATING AN EMPLOYEE PERFORMANCE SCORECARD IN EXCEL.</a:t>
            </a:r>
            <a:endParaRPr lang="en-US" sz="3200" dirty="0"/>
          </a:p>
        </p:txBody>
      </p:sp>
      <p:sp>
        <p:nvSpPr>
          <p:cNvPr id="3" name="Text Placeholder 2"/>
          <p:cNvSpPr>
            <a:spLocks noGrp="1"/>
          </p:cNvSpPr>
          <p:nvPr>
            <p:ph type="body" idx="1"/>
          </p:nvPr>
        </p:nvSpPr>
        <p:spPr>
          <a:xfrm>
            <a:off x="571472" y="642918"/>
            <a:ext cx="7772400" cy="785818"/>
          </a:xfrm>
        </p:spPr>
        <p:txBody>
          <a:bodyPr>
            <a:normAutofit/>
          </a:bodyPr>
          <a:lstStyle/>
          <a:p>
            <a:r>
              <a:rPr lang="en-US" sz="3600" dirty="0" smtClean="0">
                <a:solidFill>
                  <a:schemeClr val="tx1"/>
                </a:solidFill>
              </a:rPr>
              <a:t>PROJECT  TITLE</a:t>
            </a:r>
            <a:endParaRPr lang="en-US" sz="36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US" dirty="0" smtClean="0">
                <a:solidFill>
                  <a:schemeClr val="accent1"/>
                </a:solidFill>
              </a:rPr>
              <a:t>JOB COMPETENCE</a:t>
            </a:r>
            <a:endParaRPr lang="en-US" dirty="0">
              <a:solidFill>
                <a:schemeClr val="accent1"/>
              </a:solidFill>
            </a:endParaRPr>
          </a:p>
        </p:txBody>
      </p:sp>
      <p:sp>
        <p:nvSpPr>
          <p:cNvPr id="3" name="Content Placeholder 2"/>
          <p:cNvSpPr>
            <a:spLocks noGrp="1"/>
          </p:cNvSpPr>
          <p:nvPr>
            <p:ph idx="1"/>
          </p:nvPr>
        </p:nvSpPr>
        <p:spPr/>
        <p:txBody>
          <a:bodyPr/>
          <a:lstStyle/>
          <a:p>
            <a:r>
              <a:rPr lang="en-US" dirty="0">
                <a:latin typeface="Algerian" pitchFamily="82" charset="0"/>
              </a:rPr>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WORK QUALITY</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latin typeface="Algerian" pitchFamily="82" charset="0"/>
              </a:rPr>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PROBLEM SOLVING SKILLS</a:t>
            </a:r>
            <a:endParaRPr lang="en-US" dirty="0">
              <a:solidFill>
                <a:schemeClr val="accent1"/>
              </a:solidFill>
            </a:endParaRPr>
          </a:p>
        </p:txBody>
      </p:sp>
      <p:sp>
        <p:nvSpPr>
          <p:cNvPr id="3" name="Content Placeholder 2"/>
          <p:cNvSpPr>
            <a:spLocks noGrp="1"/>
          </p:cNvSpPr>
          <p:nvPr>
            <p:ph idx="1"/>
          </p:nvPr>
        </p:nvSpPr>
        <p:spPr/>
        <p:txBody>
          <a:bodyPr/>
          <a:lstStyle/>
          <a:p>
            <a:r>
              <a:rPr lang="en-US" dirty="0">
                <a:latin typeface="Algerian" pitchFamily="82" charset="0"/>
              </a:rPr>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PROFESSIONAL KNOWLEDGE</a:t>
            </a:r>
            <a:endParaRPr lang="en-US" dirty="0">
              <a:solidFill>
                <a:schemeClr val="accent1"/>
              </a:solidFill>
            </a:endParaRPr>
          </a:p>
        </p:txBody>
      </p:sp>
      <p:sp>
        <p:nvSpPr>
          <p:cNvPr id="3" name="Content Placeholder 2"/>
          <p:cNvSpPr>
            <a:spLocks noGrp="1"/>
          </p:cNvSpPr>
          <p:nvPr>
            <p:ph idx="1"/>
          </p:nvPr>
        </p:nvSpPr>
        <p:spPr/>
        <p:txBody>
          <a:bodyPr/>
          <a:lstStyle/>
          <a:p>
            <a:r>
              <a:rPr lang="en-US" dirty="0">
                <a:latin typeface="Algerian" pitchFamily="82" charset="0"/>
              </a:rPr>
              <a:t>Professional knowledge is traditionally seen as knowledge that has undergone a formal </a:t>
            </a:r>
            <a:r>
              <a:rPr lang="en-US" dirty="0" err="1">
                <a:latin typeface="Algerian" pitchFamily="82" charset="0"/>
              </a:rPr>
              <a:t>rationalisation</a:t>
            </a:r>
            <a:r>
              <a:rPr lang="en-US" dirty="0">
                <a:latin typeface="Algerian" pitchFamily="82" charset="0"/>
              </a:rPr>
              <a:t>, knowledge that is systematic, codified and </a:t>
            </a:r>
            <a:r>
              <a:rPr lang="en-US" dirty="0" err="1">
                <a:latin typeface="Algerian" pitchFamily="82" charset="0"/>
              </a:rPr>
              <a:t>generalised</a:t>
            </a:r>
            <a:r>
              <a:rPr lang="en-US" dirty="0">
                <a:latin typeface="Algerian" pitchFamily="82" charset="0"/>
              </a:rPr>
              <a:t>, hence abstract.</a:t>
            </a:r>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WORK CONSISTENCY</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latin typeface="Algerian" pitchFamily="82" charset="0"/>
              </a:rPr>
              <a:t>Consistency at work involves producing the same standard of work throughout a long period of time. Consistency affects the quality of work that you develop, the speed at which you produce work, your attendance and your communication with others in your workplace</a:t>
            </a:r>
            <a:r>
              <a:rPr lang="en-US" dirty="0" smtClean="0">
                <a:latin typeface="Algerian" pitchFamily="82" charset="0"/>
              </a:rPr>
              <a:t>.</a:t>
            </a:r>
            <a:r>
              <a:rPr lang="en-US" dirty="0">
                <a:latin typeface="Algerian" pitchFamily="82" charset="0"/>
              </a:rPr>
              <a:t/>
            </a:r>
            <a:br>
              <a:rPr lang="en-US" dirty="0">
                <a:latin typeface="Algerian" pitchFamily="82" charset="0"/>
              </a:rPr>
            </a:br>
            <a:endParaRPr lang="en-US" dirty="0">
              <a:latin typeface="Algerian" pitchFamily="82" charset="0"/>
            </a:endParaRPr>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COMMUNICATION SKILLS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latin typeface="Algerian" pitchFamily="82" charset="0"/>
              </a:rPr>
              <a:t>Communication skills are</a:t>
            </a:r>
            <a:r>
              <a:rPr lang="en-US" dirty="0">
                <a:latin typeface="Algerian" pitchFamily="82" charset="0"/>
              </a:rPr>
              <a:t> the abilities you use when giving and receiving different kinds of information. Some examples include communicating new ideas, feelings or even an update on your project. Communication skills involve listening, speaking, observing and </a:t>
            </a:r>
            <a:r>
              <a:rPr lang="en-US" dirty="0" err="1">
                <a:latin typeface="Algerian" pitchFamily="82" charset="0"/>
              </a:rPr>
              <a:t>empathising</a:t>
            </a:r>
            <a:r>
              <a:rPr lang="en-US" dirty="0">
                <a:latin typeface="Algerian" pitchFamily="82" charset="0"/>
              </a:rPr>
              <a:t>.</a:t>
            </a:r>
          </a:p>
        </p:txBody>
      </p:sp>
    </p:spTree>
  </p:cSld>
  <p:clrMapOvr>
    <a:masterClrMapping/>
  </p:clrMapOvr>
  <p:transition>
    <p:strips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324</Words>
  <Application>Microsoft Office PowerPoint</Application>
  <PresentationFormat>On-screen Show (4:3)</PresentationFormat>
  <Paragraphs>197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STUDENT NAME: R.SHAHANAZ NISHA. REGISTER NO : 122204698. DEPARTMENT: 3rd B.COM{CORPORATE SECRETARYSHIP} COLLEGE: VALLAL P.T.LEE CHENGALVARAYA NAICKER ARTS AND SCIENCE COLLEGE.</vt:lpstr>
      <vt:lpstr>CREATING AN EMPLOYEE PERFORMANCE SCORECARD IN EXCEL.</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R.SHAHANAZ NISHA. REGISTER NO: 122204698. DEPARTMENT: 3rd B.COM{CORPORATE SECRETARYSHIP} COLLEGE:VALLAL P.T.LEE CHENGALVARAYA NAICKER ARTS AND SCIENCE COLLEGE.</dc:title>
  <dc:creator>P.T.LEE CNASC</dc:creator>
  <cp:lastModifiedBy>P.T.LEE CNASC</cp:lastModifiedBy>
  <cp:revision>6</cp:revision>
  <dcterms:created xsi:type="dcterms:W3CDTF">2024-08-27T07:49:51Z</dcterms:created>
  <dcterms:modified xsi:type="dcterms:W3CDTF">2024-08-28T08:19:02Z</dcterms:modified>
</cp:coreProperties>
</file>