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61"/>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0E1F-856C-5D23-DA2A-B030CCD7AD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509BC85-56C8-0579-E3F6-8A187F3BA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ADAF22C-8DD7-43C5-D56F-41E224E4E388}"/>
              </a:ext>
            </a:extLst>
          </p:cNvPr>
          <p:cNvSpPr>
            <a:spLocks noGrp="1"/>
          </p:cNvSpPr>
          <p:nvPr>
            <p:ph type="dt" sz="half" idx="10"/>
          </p:nvPr>
        </p:nvSpPr>
        <p:spPr/>
        <p:txBody>
          <a:bodyPr/>
          <a:lstStyle/>
          <a:p>
            <a:fld id="{E442BE9D-52C8-284A-9830-328351DF3549}" type="datetimeFigureOut">
              <a:rPr lang="en-IL" smtClean="0"/>
              <a:t>16/04/2023</a:t>
            </a:fld>
            <a:endParaRPr lang="en-IL"/>
          </a:p>
        </p:txBody>
      </p:sp>
      <p:sp>
        <p:nvSpPr>
          <p:cNvPr id="5" name="Footer Placeholder 4">
            <a:extLst>
              <a:ext uri="{FF2B5EF4-FFF2-40B4-BE49-F238E27FC236}">
                <a16:creationId xmlns:a16="http://schemas.microsoft.com/office/drawing/2014/main" id="{10478883-C367-02AD-8528-7460849435A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66CE127-4666-ACAF-F8F0-F1298DD2910E}"/>
              </a:ext>
            </a:extLst>
          </p:cNvPr>
          <p:cNvSpPr>
            <a:spLocks noGrp="1"/>
          </p:cNvSpPr>
          <p:nvPr>
            <p:ph type="sldNum" sz="quarter" idx="12"/>
          </p:nvPr>
        </p:nvSpPr>
        <p:spPr/>
        <p:txBody>
          <a:bodyPr/>
          <a:lstStyle/>
          <a:p>
            <a:fld id="{30E6EC76-5551-DB48-BCA6-A61456DFF7BF}" type="slidenum">
              <a:rPr lang="en-IL" smtClean="0"/>
              <a:t>‹#›</a:t>
            </a:fld>
            <a:endParaRPr lang="en-IL"/>
          </a:p>
        </p:txBody>
      </p:sp>
    </p:spTree>
    <p:extLst>
      <p:ext uri="{BB962C8B-B14F-4D97-AF65-F5344CB8AC3E}">
        <p14:creationId xmlns:p14="http://schemas.microsoft.com/office/powerpoint/2010/main" val="421272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74E6-E795-57A6-0BB4-CAC1706AB47E}"/>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9FC6BF0-1B2E-4134-FE13-D1A7D4AB99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DBF551E-14C3-1503-8FBA-B1CB1C3C785B}"/>
              </a:ext>
            </a:extLst>
          </p:cNvPr>
          <p:cNvSpPr>
            <a:spLocks noGrp="1"/>
          </p:cNvSpPr>
          <p:nvPr>
            <p:ph type="dt" sz="half" idx="10"/>
          </p:nvPr>
        </p:nvSpPr>
        <p:spPr/>
        <p:txBody>
          <a:bodyPr/>
          <a:lstStyle/>
          <a:p>
            <a:fld id="{E442BE9D-52C8-284A-9830-328351DF3549}" type="datetimeFigureOut">
              <a:rPr lang="en-IL" smtClean="0"/>
              <a:t>16/04/2023</a:t>
            </a:fld>
            <a:endParaRPr lang="en-IL"/>
          </a:p>
        </p:txBody>
      </p:sp>
      <p:sp>
        <p:nvSpPr>
          <p:cNvPr id="5" name="Footer Placeholder 4">
            <a:extLst>
              <a:ext uri="{FF2B5EF4-FFF2-40B4-BE49-F238E27FC236}">
                <a16:creationId xmlns:a16="http://schemas.microsoft.com/office/drawing/2014/main" id="{B3225B7B-1034-F60B-9B91-ECFC557A049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48DC776-4E42-6F72-5A4A-6B3A081F44F0}"/>
              </a:ext>
            </a:extLst>
          </p:cNvPr>
          <p:cNvSpPr>
            <a:spLocks noGrp="1"/>
          </p:cNvSpPr>
          <p:nvPr>
            <p:ph type="sldNum" sz="quarter" idx="12"/>
          </p:nvPr>
        </p:nvSpPr>
        <p:spPr/>
        <p:txBody>
          <a:bodyPr/>
          <a:lstStyle/>
          <a:p>
            <a:fld id="{30E6EC76-5551-DB48-BCA6-A61456DFF7BF}" type="slidenum">
              <a:rPr lang="en-IL" smtClean="0"/>
              <a:t>‹#›</a:t>
            </a:fld>
            <a:endParaRPr lang="en-IL"/>
          </a:p>
        </p:txBody>
      </p:sp>
    </p:spTree>
    <p:extLst>
      <p:ext uri="{BB962C8B-B14F-4D97-AF65-F5344CB8AC3E}">
        <p14:creationId xmlns:p14="http://schemas.microsoft.com/office/powerpoint/2010/main" val="26904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62938-468F-B202-7AF3-A2E3A280B6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F4AB5BB-167F-94D8-10AE-B1F456C206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9EBFE6A-7C64-B81A-79AC-9A6BD5A1EE7E}"/>
              </a:ext>
            </a:extLst>
          </p:cNvPr>
          <p:cNvSpPr>
            <a:spLocks noGrp="1"/>
          </p:cNvSpPr>
          <p:nvPr>
            <p:ph type="dt" sz="half" idx="10"/>
          </p:nvPr>
        </p:nvSpPr>
        <p:spPr/>
        <p:txBody>
          <a:bodyPr/>
          <a:lstStyle/>
          <a:p>
            <a:fld id="{E442BE9D-52C8-284A-9830-328351DF3549}" type="datetimeFigureOut">
              <a:rPr lang="en-IL" smtClean="0"/>
              <a:t>16/04/2023</a:t>
            </a:fld>
            <a:endParaRPr lang="en-IL"/>
          </a:p>
        </p:txBody>
      </p:sp>
      <p:sp>
        <p:nvSpPr>
          <p:cNvPr id="5" name="Footer Placeholder 4">
            <a:extLst>
              <a:ext uri="{FF2B5EF4-FFF2-40B4-BE49-F238E27FC236}">
                <a16:creationId xmlns:a16="http://schemas.microsoft.com/office/drawing/2014/main" id="{9BC54135-A50C-DE79-D06A-F2BDA0BEA27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0508C9C-0062-852A-C3DA-A590E35C2878}"/>
              </a:ext>
            </a:extLst>
          </p:cNvPr>
          <p:cNvSpPr>
            <a:spLocks noGrp="1"/>
          </p:cNvSpPr>
          <p:nvPr>
            <p:ph type="sldNum" sz="quarter" idx="12"/>
          </p:nvPr>
        </p:nvSpPr>
        <p:spPr/>
        <p:txBody>
          <a:bodyPr/>
          <a:lstStyle/>
          <a:p>
            <a:fld id="{30E6EC76-5551-DB48-BCA6-A61456DFF7BF}" type="slidenum">
              <a:rPr lang="en-IL" smtClean="0"/>
              <a:t>‹#›</a:t>
            </a:fld>
            <a:endParaRPr lang="en-IL"/>
          </a:p>
        </p:txBody>
      </p:sp>
    </p:spTree>
    <p:extLst>
      <p:ext uri="{BB962C8B-B14F-4D97-AF65-F5344CB8AC3E}">
        <p14:creationId xmlns:p14="http://schemas.microsoft.com/office/powerpoint/2010/main" val="313459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BDCD-FCFE-D890-1D69-BFA59B91234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F0A59E3-1469-23E8-0EC2-FD2633DB0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D1B819C-4A20-B054-C361-147F084CC81A}"/>
              </a:ext>
            </a:extLst>
          </p:cNvPr>
          <p:cNvSpPr>
            <a:spLocks noGrp="1"/>
          </p:cNvSpPr>
          <p:nvPr>
            <p:ph type="dt" sz="half" idx="10"/>
          </p:nvPr>
        </p:nvSpPr>
        <p:spPr/>
        <p:txBody>
          <a:bodyPr/>
          <a:lstStyle/>
          <a:p>
            <a:fld id="{E442BE9D-52C8-284A-9830-328351DF3549}" type="datetimeFigureOut">
              <a:rPr lang="en-IL" smtClean="0"/>
              <a:t>16/04/2023</a:t>
            </a:fld>
            <a:endParaRPr lang="en-IL"/>
          </a:p>
        </p:txBody>
      </p:sp>
      <p:sp>
        <p:nvSpPr>
          <p:cNvPr id="5" name="Footer Placeholder 4">
            <a:extLst>
              <a:ext uri="{FF2B5EF4-FFF2-40B4-BE49-F238E27FC236}">
                <a16:creationId xmlns:a16="http://schemas.microsoft.com/office/drawing/2014/main" id="{C076ECC5-FFAD-5E29-A8BB-6AD57B46D32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98E1724-B890-817C-4971-E94F2EC690F0}"/>
              </a:ext>
            </a:extLst>
          </p:cNvPr>
          <p:cNvSpPr>
            <a:spLocks noGrp="1"/>
          </p:cNvSpPr>
          <p:nvPr>
            <p:ph type="sldNum" sz="quarter" idx="12"/>
          </p:nvPr>
        </p:nvSpPr>
        <p:spPr/>
        <p:txBody>
          <a:bodyPr/>
          <a:lstStyle/>
          <a:p>
            <a:fld id="{30E6EC76-5551-DB48-BCA6-A61456DFF7BF}" type="slidenum">
              <a:rPr lang="en-IL" smtClean="0"/>
              <a:t>‹#›</a:t>
            </a:fld>
            <a:endParaRPr lang="en-IL"/>
          </a:p>
        </p:txBody>
      </p:sp>
    </p:spTree>
    <p:extLst>
      <p:ext uri="{BB962C8B-B14F-4D97-AF65-F5344CB8AC3E}">
        <p14:creationId xmlns:p14="http://schemas.microsoft.com/office/powerpoint/2010/main" val="284040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F26E-09FD-5DBE-F057-89A580229D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DB28AC13-FB3B-9BC6-739F-CFB170FAB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CA95FD-7B90-1B7B-37AB-0501CBF7D947}"/>
              </a:ext>
            </a:extLst>
          </p:cNvPr>
          <p:cNvSpPr>
            <a:spLocks noGrp="1"/>
          </p:cNvSpPr>
          <p:nvPr>
            <p:ph type="dt" sz="half" idx="10"/>
          </p:nvPr>
        </p:nvSpPr>
        <p:spPr/>
        <p:txBody>
          <a:bodyPr/>
          <a:lstStyle/>
          <a:p>
            <a:fld id="{E442BE9D-52C8-284A-9830-328351DF3549}" type="datetimeFigureOut">
              <a:rPr lang="en-IL" smtClean="0"/>
              <a:t>16/04/2023</a:t>
            </a:fld>
            <a:endParaRPr lang="en-IL"/>
          </a:p>
        </p:txBody>
      </p:sp>
      <p:sp>
        <p:nvSpPr>
          <p:cNvPr id="5" name="Footer Placeholder 4">
            <a:extLst>
              <a:ext uri="{FF2B5EF4-FFF2-40B4-BE49-F238E27FC236}">
                <a16:creationId xmlns:a16="http://schemas.microsoft.com/office/drawing/2014/main" id="{CC1511E6-8CD2-5543-E34C-E4FCBD7172F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B572D66-26EE-CF8D-B1FB-667CE9B9789E}"/>
              </a:ext>
            </a:extLst>
          </p:cNvPr>
          <p:cNvSpPr>
            <a:spLocks noGrp="1"/>
          </p:cNvSpPr>
          <p:nvPr>
            <p:ph type="sldNum" sz="quarter" idx="12"/>
          </p:nvPr>
        </p:nvSpPr>
        <p:spPr/>
        <p:txBody>
          <a:bodyPr/>
          <a:lstStyle/>
          <a:p>
            <a:fld id="{30E6EC76-5551-DB48-BCA6-A61456DFF7BF}" type="slidenum">
              <a:rPr lang="en-IL" smtClean="0"/>
              <a:t>‹#›</a:t>
            </a:fld>
            <a:endParaRPr lang="en-IL"/>
          </a:p>
        </p:txBody>
      </p:sp>
    </p:spTree>
    <p:extLst>
      <p:ext uri="{BB962C8B-B14F-4D97-AF65-F5344CB8AC3E}">
        <p14:creationId xmlns:p14="http://schemas.microsoft.com/office/powerpoint/2010/main" val="409433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8B98-F6E5-58F6-AB7E-F18851157A5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F36C9B62-E953-C927-2C4A-C6D8E63936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4B9F892-A8B6-A140-ADEE-65D40CF0D3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EBD8A50-8254-E3DC-27FE-551631BCB7F2}"/>
              </a:ext>
            </a:extLst>
          </p:cNvPr>
          <p:cNvSpPr>
            <a:spLocks noGrp="1"/>
          </p:cNvSpPr>
          <p:nvPr>
            <p:ph type="dt" sz="half" idx="10"/>
          </p:nvPr>
        </p:nvSpPr>
        <p:spPr/>
        <p:txBody>
          <a:bodyPr/>
          <a:lstStyle/>
          <a:p>
            <a:fld id="{E442BE9D-52C8-284A-9830-328351DF3549}" type="datetimeFigureOut">
              <a:rPr lang="en-IL" smtClean="0"/>
              <a:t>16/04/2023</a:t>
            </a:fld>
            <a:endParaRPr lang="en-IL"/>
          </a:p>
        </p:txBody>
      </p:sp>
      <p:sp>
        <p:nvSpPr>
          <p:cNvPr id="6" name="Footer Placeholder 5">
            <a:extLst>
              <a:ext uri="{FF2B5EF4-FFF2-40B4-BE49-F238E27FC236}">
                <a16:creationId xmlns:a16="http://schemas.microsoft.com/office/drawing/2014/main" id="{1CB119CF-6121-61C8-D2D2-D4C3D819170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0016721-08E0-3A20-C168-90AF4977C416}"/>
              </a:ext>
            </a:extLst>
          </p:cNvPr>
          <p:cNvSpPr>
            <a:spLocks noGrp="1"/>
          </p:cNvSpPr>
          <p:nvPr>
            <p:ph type="sldNum" sz="quarter" idx="12"/>
          </p:nvPr>
        </p:nvSpPr>
        <p:spPr/>
        <p:txBody>
          <a:bodyPr/>
          <a:lstStyle/>
          <a:p>
            <a:fld id="{30E6EC76-5551-DB48-BCA6-A61456DFF7BF}" type="slidenum">
              <a:rPr lang="en-IL" smtClean="0"/>
              <a:t>‹#›</a:t>
            </a:fld>
            <a:endParaRPr lang="en-IL"/>
          </a:p>
        </p:txBody>
      </p:sp>
    </p:spTree>
    <p:extLst>
      <p:ext uri="{BB962C8B-B14F-4D97-AF65-F5344CB8AC3E}">
        <p14:creationId xmlns:p14="http://schemas.microsoft.com/office/powerpoint/2010/main" val="370426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D2B0-D8DD-9795-7BA8-73213CA778F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757B0AF-0D51-EFA7-FB36-419D5E452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5FDBE-84C9-9CDC-8B73-5163FF073E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B70D176D-8AA2-2AD3-44C6-ECA8B858D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BE0176-CEF8-23BB-16FA-D652432A1B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B1ED8681-607B-9C92-0741-3389F0C401D6}"/>
              </a:ext>
            </a:extLst>
          </p:cNvPr>
          <p:cNvSpPr>
            <a:spLocks noGrp="1"/>
          </p:cNvSpPr>
          <p:nvPr>
            <p:ph type="dt" sz="half" idx="10"/>
          </p:nvPr>
        </p:nvSpPr>
        <p:spPr/>
        <p:txBody>
          <a:bodyPr/>
          <a:lstStyle/>
          <a:p>
            <a:fld id="{E442BE9D-52C8-284A-9830-328351DF3549}" type="datetimeFigureOut">
              <a:rPr lang="en-IL" smtClean="0"/>
              <a:t>16/04/2023</a:t>
            </a:fld>
            <a:endParaRPr lang="en-IL"/>
          </a:p>
        </p:txBody>
      </p:sp>
      <p:sp>
        <p:nvSpPr>
          <p:cNvPr id="8" name="Footer Placeholder 7">
            <a:extLst>
              <a:ext uri="{FF2B5EF4-FFF2-40B4-BE49-F238E27FC236}">
                <a16:creationId xmlns:a16="http://schemas.microsoft.com/office/drawing/2014/main" id="{BB521BBB-E19B-9F73-E280-6C5D0AA5365D}"/>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2B212B8E-8926-80F3-7B01-A26700E9EE66}"/>
              </a:ext>
            </a:extLst>
          </p:cNvPr>
          <p:cNvSpPr>
            <a:spLocks noGrp="1"/>
          </p:cNvSpPr>
          <p:nvPr>
            <p:ph type="sldNum" sz="quarter" idx="12"/>
          </p:nvPr>
        </p:nvSpPr>
        <p:spPr/>
        <p:txBody>
          <a:bodyPr/>
          <a:lstStyle/>
          <a:p>
            <a:fld id="{30E6EC76-5551-DB48-BCA6-A61456DFF7BF}" type="slidenum">
              <a:rPr lang="en-IL" smtClean="0"/>
              <a:t>‹#›</a:t>
            </a:fld>
            <a:endParaRPr lang="en-IL"/>
          </a:p>
        </p:txBody>
      </p:sp>
    </p:spTree>
    <p:extLst>
      <p:ext uri="{BB962C8B-B14F-4D97-AF65-F5344CB8AC3E}">
        <p14:creationId xmlns:p14="http://schemas.microsoft.com/office/powerpoint/2010/main" val="48190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D88A-435C-9FAA-8522-D323C07EDFE3}"/>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58B9A5ED-D5B3-D637-E0FD-D76162499E31}"/>
              </a:ext>
            </a:extLst>
          </p:cNvPr>
          <p:cNvSpPr>
            <a:spLocks noGrp="1"/>
          </p:cNvSpPr>
          <p:nvPr>
            <p:ph type="dt" sz="half" idx="10"/>
          </p:nvPr>
        </p:nvSpPr>
        <p:spPr/>
        <p:txBody>
          <a:bodyPr/>
          <a:lstStyle/>
          <a:p>
            <a:fld id="{E442BE9D-52C8-284A-9830-328351DF3549}" type="datetimeFigureOut">
              <a:rPr lang="en-IL" smtClean="0"/>
              <a:t>16/04/2023</a:t>
            </a:fld>
            <a:endParaRPr lang="en-IL"/>
          </a:p>
        </p:txBody>
      </p:sp>
      <p:sp>
        <p:nvSpPr>
          <p:cNvPr id="4" name="Footer Placeholder 3">
            <a:extLst>
              <a:ext uri="{FF2B5EF4-FFF2-40B4-BE49-F238E27FC236}">
                <a16:creationId xmlns:a16="http://schemas.microsoft.com/office/drawing/2014/main" id="{8364E9F1-777E-B4F8-DB3B-1E1D67AB7F8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4939712-C54D-CC91-252D-09BF54F6AC2C}"/>
              </a:ext>
            </a:extLst>
          </p:cNvPr>
          <p:cNvSpPr>
            <a:spLocks noGrp="1"/>
          </p:cNvSpPr>
          <p:nvPr>
            <p:ph type="sldNum" sz="quarter" idx="12"/>
          </p:nvPr>
        </p:nvSpPr>
        <p:spPr/>
        <p:txBody>
          <a:bodyPr/>
          <a:lstStyle/>
          <a:p>
            <a:fld id="{30E6EC76-5551-DB48-BCA6-A61456DFF7BF}" type="slidenum">
              <a:rPr lang="en-IL" smtClean="0"/>
              <a:t>‹#›</a:t>
            </a:fld>
            <a:endParaRPr lang="en-IL"/>
          </a:p>
        </p:txBody>
      </p:sp>
    </p:spTree>
    <p:extLst>
      <p:ext uri="{BB962C8B-B14F-4D97-AF65-F5344CB8AC3E}">
        <p14:creationId xmlns:p14="http://schemas.microsoft.com/office/powerpoint/2010/main" val="17584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755B34-7E23-5D32-674C-1D48B668F6B2}"/>
              </a:ext>
            </a:extLst>
          </p:cNvPr>
          <p:cNvSpPr>
            <a:spLocks noGrp="1"/>
          </p:cNvSpPr>
          <p:nvPr>
            <p:ph type="dt" sz="half" idx="10"/>
          </p:nvPr>
        </p:nvSpPr>
        <p:spPr/>
        <p:txBody>
          <a:bodyPr/>
          <a:lstStyle/>
          <a:p>
            <a:fld id="{E442BE9D-52C8-284A-9830-328351DF3549}" type="datetimeFigureOut">
              <a:rPr lang="en-IL" smtClean="0"/>
              <a:t>16/04/2023</a:t>
            </a:fld>
            <a:endParaRPr lang="en-IL"/>
          </a:p>
        </p:txBody>
      </p:sp>
      <p:sp>
        <p:nvSpPr>
          <p:cNvPr id="3" name="Footer Placeholder 2">
            <a:extLst>
              <a:ext uri="{FF2B5EF4-FFF2-40B4-BE49-F238E27FC236}">
                <a16:creationId xmlns:a16="http://schemas.microsoft.com/office/drawing/2014/main" id="{609D185B-F257-001A-69C4-C3DD2109B39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C8EC59B9-0ACA-2B43-DAF2-890952F358E0}"/>
              </a:ext>
            </a:extLst>
          </p:cNvPr>
          <p:cNvSpPr>
            <a:spLocks noGrp="1"/>
          </p:cNvSpPr>
          <p:nvPr>
            <p:ph type="sldNum" sz="quarter" idx="12"/>
          </p:nvPr>
        </p:nvSpPr>
        <p:spPr/>
        <p:txBody>
          <a:bodyPr/>
          <a:lstStyle/>
          <a:p>
            <a:fld id="{30E6EC76-5551-DB48-BCA6-A61456DFF7BF}" type="slidenum">
              <a:rPr lang="en-IL" smtClean="0"/>
              <a:t>‹#›</a:t>
            </a:fld>
            <a:endParaRPr lang="en-IL"/>
          </a:p>
        </p:txBody>
      </p:sp>
    </p:spTree>
    <p:extLst>
      <p:ext uri="{BB962C8B-B14F-4D97-AF65-F5344CB8AC3E}">
        <p14:creationId xmlns:p14="http://schemas.microsoft.com/office/powerpoint/2010/main" val="258322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2AD3-F00A-97E2-7EA7-CBC36BCBE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B865C72-9EF4-2928-5B50-55397F0B11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31F66D2-DCAC-E2D3-1207-9A56E988B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9A3AD-08B5-B164-E58D-04D001144E02}"/>
              </a:ext>
            </a:extLst>
          </p:cNvPr>
          <p:cNvSpPr>
            <a:spLocks noGrp="1"/>
          </p:cNvSpPr>
          <p:nvPr>
            <p:ph type="dt" sz="half" idx="10"/>
          </p:nvPr>
        </p:nvSpPr>
        <p:spPr/>
        <p:txBody>
          <a:bodyPr/>
          <a:lstStyle/>
          <a:p>
            <a:fld id="{E442BE9D-52C8-284A-9830-328351DF3549}" type="datetimeFigureOut">
              <a:rPr lang="en-IL" smtClean="0"/>
              <a:t>16/04/2023</a:t>
            </a:fld>
            <a:endParaRPr lang="en-IL"/>
          </a:p>
        </p:txBody>
      </p:sp>
      <p:sp>
        <p:nvSpPr>
          <p:cNvPr id="6" name="Footer Placeholder 5">
            <a:extLst>
              <a:ext uri="{FF2B5EF4-FFF2-40B4-BE49-F238E27FC236}">
                <a16:creationId xmlns:a16="http://schemas.microsoft.com/office/drawing/2014/main" id="{EA4442AA-BE7D-BABC-029A-FAFCD5666D7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D5A8CC1-A5A1-1DAF-4672-730FBEAB6AAF}"/>
              </a:ext>
            </a:extLst>
          </p:cNvPr>
          <p:cNvSpPr>
            <a:spLocks noGrp="1"/>
          </p:cNvSpPr>
          <p:nvPr>
            <p:ph type="sldNum" sz="quarter" idx="12"/>
          </p:nvPr>
        </p:nvSpPr>
        <p:spPr/>
        <p:txBody>
          <a:bodyPr/>
          <a:lstStyle/>
          <a:p>
            <a:fld id="{30E6EC76-5551-DB48-BCA6-A61456DFF7BF}" type="slidenum">
              <a:rPr lang="en-IL" smtClean="0"/>
              <a:t>‹#›</a:t>
            </a:fld>
            <a:endParaRPr lang="en-IL"/>
          </a:p>
        </p:txBody>
      </p:sp>
    </p:spTree>
    <p:extLst>
      <p:ext uri="{BB962C8B-B14F-4D97-AF65-F5344CB8AC3E}">
        <p14:creationId xmlns:p14="http://schemas.microsoft.com/office/powerpoint/2010/main" val="221663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DD77-DA35-5BD9-FF3D-36782D4CC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8B71FEF1-B6C0-98BE-9392-4DBEB6C7F1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CAF8F6D9-3A0C-2FC9-F96D-44541D62A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0E668-F864-77D6-073F-927B98185B98}"/>
              </a:ext>
            </a:extLst>
          </p:cNvPr>
          <p:cNvSpPr>
            <a:spLocks noGrp="1"/>
          </p:cNvSpPr>
          <p:nvPr>
            <p:ph type="dt" sz="half" idx="10"/>
          </p:nvPr>
        </p:nvSpPr>
        <p:spPr/>
        <p:txBody>
          <a:bodyPr/>
          <a:lstStyle/>
          <a:p>
            <a:fld id="{E442BE9D-52C8-284A-9830-328351DF3549}" type="datetimeFigureOut">
              <a:rPr lang="en-IL" smtClean="0"/>
              <a:t>16/04/2023</a:t>
            </a:fld>
            <a:endParaRPr lang="en-IL"/>
          </a:p>
        </p:txBody>
      </p:sp>
      <p:sp>
        <p:nvSpPr>
          <p:cNvPr id="6" name="Footer Placeholder 5">
            <a:extLst>
              <a:ext uri="{FF2B5EF4-FFF2-40B4-BE49-F238E27FC236}">
                <a16:creationId xmlns:a16="http://schemas.microsoft.com/office/drawing/2014/main" id="{F69CB69A-F3EF-A831-A806-FC3BFDC81FF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869F1DC-4AC4-4057-0CBB-8D9EEE23D434}"/>
              </a:ext>
            </a:extLst>
          </p:cNvPr>
          <p:cNvSpPr>
            <a:spLocks noGrp="1"/>
          </p:cNvSpPr>
          <p:nvPr>
            <p:ph type="sldNum" sz="quarter" idx="12"/>
          </p:nvPr>
        </p:nvSpPr>
        <p:spPr/>
        <p:txBody>
          <a:bodyPr/>
          <a:lstStyle/>
          <a:p>
            <a:fld id="{30E6EC76-5551-DB48-BCA6-A61456DFF7BF}" type="slidenum">
              <a:rPr lang="en-IL" smtClean="0"/>
              <a:t>‹#›</a:t>
            </a:fld>
            <a:endParaRPr lang="en-IL"/>
          </a:p>
        </p:txBody>
      </p:sp>
    </p:spTree>
    <p:extLst>
      <p:ext uri="{BB962C8B-B14F-4D97-AF65-F5344CB8AC3E}">
        <p14:creationId xmlns:p14="http://schemas.microsoft.com/office/powerpoint/2010/main" val="244297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806351-46B5-E084-ADDF-972D3A0F9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516CEF3-8B58-DA33-5B20-3E815CA03F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26F906C-09E6-831B-0FB3-93B01578C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2BE9D-52C8-284A-9830-328351DF3549}" type="datetimeFigureOut">
              <a:rPr lang="en-IL" smtClean="0"/>
              <a:t>16/04/2023</a:t>
            </a:fld>
            <a:endParaRPr lang="en-IL"/>
          </a:p>
        </p:txBody>
      </p:sp>
      <p:sp>
        <p:nvSpPr>
          <p:cNvPr id="5" name="Footer Placeholder 4">
            <a:extLst>
              <a:ext uri="{FF2B5EF4-FFF2-40B4-BE49-F238E27FC236}">
                <a16:creationId xmlns:a16="http://schemas.microsoft.com/office/drawing/2014/main" id="{DD122058-4CB2-1DD2-40A4-F4E18DD35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0BF000CF-FEE2-1A25-B8A8-7B07A67AA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6EC76-5551-DB48-BCA6-A61456DFF7BF}" type="slidenum">
              <a:rPr lang="en-IL" smtClean="0"/>
              <a:t>‹#›</a:t>
            </a:fld>
            <a:endParaRPr lang="en-IL"/>
          </a:p>
        </p:txBody>
      </p:sp>
    </p:spTree>
    <p:extLst>
      <p:ext uri="{BB962C8B-B14F-4D97-AF65-F5344CB8AC3E}">
        <p14:creationId xmlns:p14="http://schemas.microsoft.com/office/powerpoint/2010/main" val="3264257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0">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2">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8E0B077-158D-0654-1C98-A76CBBDF68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04159" y="579473"/>
            <a:ext cx="9183680" cy="4224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92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6E7C-01D1-D32C-290D-0CB3465512B1}"/>
              </a:ext>
            </a:extLst>
          </p:cNvPr>
          <p:cNvSpPr>
            <a:spLocks noGrp="1"/>
          </p:cNvSpPr>
          <p:nvPr>
            <p:ph type="title"/>
          </p:nvPr>
        </p:nvSpPr>
        <p:spPr>
          <a:xfrm>
            <a:off x="838200" y="2929649"/>
            <a:ext cx="10515600" cy="1325563"/>
          </a:xfrm>
        </p:spPr>
        <p:txBody>
          <a:bodyPr>
            <a:normAutofit fontScale="90000"/>
          </a:bodyPr>
          <a:lstStyle/>
          <a:p>
            <a:pPr algn="r"/>
            <a:r>
              <a:rPr lang="he-IL" b="1" i="0" dirty="0">
                <a:solidFill>
                  <a:srgbClr val="7A7A7A"/>
                </a:solidFill>
                <a:effectLst/>
                <a:latin typeface="almoni"/>
              </a:rPr>
              <a:t>תופעות החרם וההדרה החברתית הפוגענית</a:t>
            </a:r>
            <a:r>
              <a:rPr lang="he-IL" b="0" i="0" dirty="0">
                <a:solidFill>
                  <a:srgbClr val="7A7A7A"/>
                </a:solidFill>
                <a:effectLst/>
                <a:latin typeface="almoni"/>
              </a:rPr>
              <a:t> המתרחשת בבתי הספר ובחברות הילדים, מותירות צלקות עמוקות בנפשות הנפגעים, ומביאות מדי שנה גם לתופעות נוראיות של אובדנות בקרב ילדים ובוגרים. הן מתרחשות גם על רקע התעלמות חברת המבוגרים והקהילה, ו/או תפיסתן כתוצר בלתי נמנע של חברת הילדים במערכת החינוך מתוך תפיסה ש"אין מה לעשות…"</a:t>
            </a:r>
            <a:br>
              <a:rPr lang="he-IL" b="0" i="0" dirty="0">
                <a:solidFill>
                  <a:srgbClr val="7A7A7A"/>
                </a:solidFill>
                <a:effectLst/>
                <a:latin typeface="almoni"/>
              </a:rPr>
            </a:br>
            <a:br>
              <a:rPr lang="he-IL" dirty="0"/>
            </a:br>
            <a:endParaRPr lang="en-IL" dirty="0"/>
          </a:p>
        </p:txBody>
      </p:sp>
    </p:spTree>
    <p:extLst>
      <p:ext uri="{BB962C8B-B14F-4D97-AF65-F5344CB8AC3E}">
        <p14:creationId xmlns:p14="http://schemas.microsoft.com/office/powerpoint/2010/main" val="1999527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002C20-86F6-46B0-8392-A37CAC548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Shape 2058">
            <a:extLst>
              <a:ext uri="{FF2B5EF4-FFF2-40B4-BE49-F238E27FC236}">
                <a16:creationId xmlns:a16="http://schemas.microsoft.com/office/drawing/2014/main" id="{C2972F54-37E5-4215-8174-927CD8DD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5247" y="1844620"/>
            <a:ext cx="5004044" cy="4257439"/>
          </a:xfrm>
          <a:custGeom>
            <a:avLst/>
            <a:gdLst>
              <a:gd name="connsiteX0" fmla="*/ 4996703 w 5004044"/>
              <a:gd name="connsiteY0" fmla="*/ 1884419 h 4257439"/>
              <a:gd name="connsiteX1" fmla="*/ 4999558 w 5004044"/>
              <a:gd name="connsiteY1" fmla="*/ 1895448 h 4257439"/>
              <a:gd name="connsiteX2" fmla="*/ 4998919 w 5004044"/>
              <a:gd name="connsiteY2" fmla="*/ 1955002 h 4257439"/>
              <a:gd name="connsiteX3" fmla="*/ 4997257 w 5004044"/>
              <a:gd name="connsiteY3" fmla="*/ 1954563 h 4257439"/>
              <a:gd name="connsiteX4" fmla="*/ 4997288 w 5004044"/>
              <a:gd name="connsiteY4" fmla="*/ 1935420 h 4257439"/>
              <a:gd name="connsiteX5" fmla="*/ 4996971 w 5004044"/>
              <a:gd name="connsiteY5" fmla="*/ 1897199 h 4257439"/>
              <a:gd name="connsiteX6" fmla="*/ 4995619 w 5004044"/>
              <a:gd name="connsiteY6" fmla="*/ 1855413 h 4257439"/>
              <a:gd name="connsiteX7" fmla="*/ 4996377 w 5004044"/>
              <a:gd name="connsiteY7" fmla="*/ 1868871 h 4257439"/>
              <a:gd name="connsiteX8" fmla="*/ 4996703 w 5004044"/>
              <a:gd name="connsiteY8" fmla="*/ 1884419 h 4257439"/>
              <a:gd name="connsiteX9" fmla="*/ 4993479 w 5004044"/>
              <a:gd name="connsiteY9" fmla="*/ 1871969 h 4257439"/>
              <a:gd name="connsiteX10" fmla="*/ 4994448 w 5004044"/>
              <a:gd name="connsiteY10" fmla="*/ 1857988 h 4257439"/>
              <a:gd name="connsiteX11" fmla="*/ 4995619 w 5004044"/>
              <a:gd name="connsiteY11" fmla="*/ 1855413 h 4257439"/>
              <a:gd name="connsiteX12" fmla="*/ 561880 w 5004044"/>
              <a:gd name="connsiteY12" fmla="*/ 1402651 h 4257439"/>
              <a:gd name="connsiteX13" fmla="*/ 559343 w 5004044"/>
              <a:gd name="connsiteY13" fmla="*/ 1406893 h 4257439"/>
              <a:gd name="connsiteX14" fmla="*/ 576521 w 5004044"/>
              <a:gd name="connsiteY14" fmla="*/ 1419992 h 4257439"/>
              <a:gd name="connsiteX15" fmla="*/ 596259 w 5004044"/>
              <a:gd name="connsiteY15" fmla="*/ 1423150 h 4257439"/>
              <a:gd name="connsiteX16" fmla="*/ 561880 w 5004044"/>
              <a:gd name="connsiteY16" fmla="*/ 1402651 h 4257439"/>
              <a:gd name="connsiteX17" fmla="*/ 741490 w 5004044"/>
              <a:gd name="connsiteY17" fmla="*/ 927208 h 4257439"/>
              <a:gd name="connsiteX18" fmla="*/ 944973 w 5004044"/>
              <a:gd name="connsiteY18" fmla="*/ 1054807 h 4257439"/>
              <a:gd name="connsiteX19" fmla="*/ 947781 w 5004044"/>
              <a:gd name="connsiteY19" fmla="*/ 1050516 h 4257439"/>
              <a:gd name="connsiteX20" fmla="*/ 741490 w 5004044"/>
              <a:gd name="connsiteY20" fmla="*/ 927208 h 4257439"/>
              <a:gd name="connsiteX21" fmla="*/ 4437179 w 5004044"/>
              <a:gd name="connsiteY21" fmla="*/ 969 h 4257439"/>
              <a:gd name="connsiteX22" fmla="*/ 4444201 w 5004044"/>
              <a:gd name="connsiteY22" fmla="*/ 18389 h 4257439"/>
              <a:gd name="connsiteX23" fmla="*/ 4430319 w 5004044"/>
              <a:gd name="connsiteY23" fmla="*/ 49621 h 4257439"/>
              <a:gd name="connsiteX24" fmla="*/ 4455614 w 5004044"/>
              <a:gd name="connsiteY24" fmla="*/ 105249 h 4257439"/>
              <a:gd name="connsiteX25" fmla="*/ 4563529 w 5004044"/>
              <a:gd name="connsiteY25" fmla="*/ 89046 h 4257439"/>
              <a:gd name="connsiteX26" fmla="*/ 4575967 w 5004044"/>
              <a:gd name="connsiteY26" fmla="*/ 105828 h 4257439"/>
              <a:gd name="connsiteX27" fmla="*/ 4581177 w 5004044"/>
              <a:gd name="connsiteY27" fmla="*/ 187773 h 4257439"/>
              <a:gd name="connsiteX28" fmla="*/ 4586660 w 5004044"/>
              <a:gd name="connsiteY28" fmla="*/ 207364 h 4257439"/>
              <a:gd name="connsiteX29" fmla="*/ 4601641 w 5004044"/>
              <a:gd name="connsiteY29" fmla="*/ 294858 h 4257439"/>
              <a:gd name="connsiteX30" fmla="*/ 4662523 w 5004044"/>
              <a:gd name="connsiteY30" fmla="*/ 423590 h 4257439"/>
              <a:gd name="connsiteX31" fmla="*/ 4724560 w 5004044"/>
              <a:gd name="connsiteY31" fmla="*/ 497719 h 4257439"/>
              <a:gd name="connsiteX32" fmla="*/ 4732841 w 5004044"/>
              <a:gd name="connsiteY32" fmla="*/ 519029 h 4257439"/>
              <a:gd name="connsiteX33" fmla="*/ 4749643 w 5004044"/>
              <a:gd name="connsiteY33" fmla="*/ 604622 h 4257439"/>
              <a:gd name="connsiteX34" fmla="*/ 4744753 w 5004044"/>
              <a:gd name="connsiteY34" fmla="*/ 623512 h 4257439"/>
              <a:gd name="connsiteX35" fmla="*/ 4720006 w 5004044"/>
              <a:gd name="connsiteY35" fmla="*/ 649070 h 4257439"/>
              <a:gd name="connsiteX36" fmla="*/ 4700653 w 5004044"/>
              <a:gd name="connsiteY36" fmla="*/ 704672 h 4257439"/>
              <a:gd name="connsiteX37" fmla="*/ 4662297 w 5004044"/>
              <a:gd name="connsiteY37" fmla="*/ 786401 h 4257439"/>
              <a:gd name="connsiteX38" fmla="*/ 4642954 w 5004044"/>
              <a:gd name="connsiteY38" fmla="*/ 811006 h 4257439"/>
              <a:gd name="connsiteX39" fmla="*/ 4658781 w 5004044"/>
              <a:gd name="connsiteY39" fmla="*/ 824342 h 4257439"/>
              <a:gd name="connsiteX40" fmla="*/ 4713981 w 5004044"/>
              <a:gd name="connsiteY40" fmla="*/ 916441 h 4257439"/>
              <a:gd name="connsiteX41" fmla="*/ 4642145 w 5004044"/>
              <a:gd name="connsiteY41" fmla="*/ 1035706 h 4257439"/>
              <a:gd name="connsiteX42" fmla="*/ 4604059 w 5004044"/>
              <a:gd name="connsiteY42" fmla="*/ 1073741 h 4257439"/>
              <a:gd name="connsiteX43" fmla="*/ 4680437 w 5004044"/>
              <a:gd name="connsiteY43" fmla="*/ 1071013 h 4257439"/>
              <a:gd name="connsiteX44" fmla="*/ 4708843 w 5004044"/>
              <a:gd name="connsiteY44" fmla="*/ 1110593 h 4257439"/>
              <a:gd name="connsiteX45" fmla="*/ 4721433 w 5004044"/>
              <a:gd name="connsiteY45" fmla="*/ 1130828 h 4257439"/>
              <a:gd name="connsiteX46" fmla="*/ 4799050 w 5004044"/>
              <a:gd name="connsiteY46" fmla="*/ 1256288 h 4257439"/>
              <a:gd name="connsiteX47" fmla="*/ 4788849 w 5004044"/>
              <a:gd name="connsiteY47" fmla="*/ 1296992 h 4257439"/>
              <a:gd name="connsiteX48" fmla="*/ 4677593 w 5004044"/>
              <a:gd name="connsiteY48" fmla="*/ 1504814 h 4257439"/>
              <a:gd name="connsiteX49" fmla="*/ 4806838 w 5004044"/>
              <a:gd name="connsiteY49" fmla="*/ 1534504 h 4257439"/>
              <a:gd name="connsiteX50" fmla="*/ 4818253 w 5004044"/>
              <a:gd name="connsiteY50" fmla="*/ 1621364 h 4257439"/>
              <a:gd name="connsiteX51" fmla="*/ 4887405 w 5004044"/>
              <a:gd name="connsiteY51" fmla="*/ 1708784 h 4257439"/>
              <a:gd name="connsiteX52" fmla="*/ 4987017 w 5004044"/>
              <a:gd name="connsiteY52" fmla="*/ 1847008 h 4257439"/>
              <a:gd name="connsiteX53" fmla="*/ 4993479 w 5004044"/>
              <a:gd name="connsiteY53" fmla="*/ 1871969 h 4257439"/>
              <a:gd name="connsiteX54" fmla="*/ 4993260 w 5004044"/>
              <a:gd name="connsiteY54" fmla="*/ 1875137 h 4257439"/>
              <a:gd name="connsiteX55" fmla="*/ 4990437 w 5004044"/>
              <a:gd name="connsiteY55" fmla="*/ 1933934 h 4257439"/>
              <a:gd name="connsiteX56" fmla="*/ 4989378 w 5004044"/>
              <a:gd name="connsiteY56" fmla="*/ 1952477 h 4257439"/>
              <a:gd name="connsiteX57" fmla="*/ 4982628 w 5004044"/>
              <a:gd name="connsiteY57" fmla="*/ 1950690 h 4257439"/>
              <a:gd name="connsiteX58" fmla="*/ 4970479 w 5004044"/>
              <a:gd name="connsiteY58" fmla="*/ 1944168 h 4257439"/>
              <a:gd name="connsiteX59" fmla="*/ 4961645 w 5004044"/>
              <a:gd name="connsiteY59" fmla="*/ 1968944 h 4257439"/>
              <a:gd name="connsiteX60" fmla="*/ 4980262 w 5004044"/>
              <a:gd name="connsiteY60" fmla="*/ 2014997 h 4257439"/>
              <a:gd name="connsiteX61" fmla="*/ 4988607 w 5004044"/>
              <a:gd name="connsiteY61" fmla="*/ 1965973 h 4257439"/>
              <a:gd name="connsiteX62" fmla="*/ 4989378 w 5004044"/>
              <a:gd name="connsiteY62" fmla="*/ 1952477 h 4257439"/>
              <a:gd name="connsiteX63" fmla="*/ 4997257 w 5004044"/>
              <a:gd name="connsiteY63" fmla="*/ 1954563 h 4257439"/>
              <a:gd name="connsiteX64" fmla="*/ 4997217 w 5004044"/>
              <a:gd name="connsiteY64" fmla="*/ 1978557 h 4257439"/>
              <a:gd name="connsiteX65" fmla="*/ 4990810 w 5004044"/>
              <a:gd name="connsiteY65" fmla="*/ 2100744 h 4257439"/>
              <a:gd name="connsiteX66" fmla="*/ 4889713 w 5004044"/>
              <a:gd name="connsiteY66" fmla="*/ 2285583 h 4257439"/>
              <a:gd name="connsiteX67" fmla="*/ 4803440 w 5004044"/>
              <a:gd name="connsiteY67" fmla="*/ 2367231 h 4257439"/>
              <a:gd name="connsiteX68" fmla="*/ 4613356 w 5004044"/>
              <a:gd name="connsiteY68" fmla="*/ 2702512 h 4257439"/>
              <a:gd name="connsiteX69" fmla="*/ 4553563 w 5004044"/>
              <a:gd name="connsiteY69" fmla="*/ 2810797 h 4257439"/>
              <a:gd name="connsiteX70" fmla="*/ 4602347 w 5004044"/>
              <a:gd name="connsiteY70" fmla="*/ 2836976 h 4257439"/>
              <a:gd name="connsiteX71" fmla="*/ 4516285 w 5004044"/>
              <a:gd name="connsiteY71" fmla="*/ 2954642 h 4257439"/>
              <a:gd name="connsiteX72" fmla="*/ 4414507 w 5004044"/>
              <a:gd name="connsiteY72" fmla="*/ 3086467 h 4257439"/>
              <a:gd name="connsiteX73" fmla="*/ 2327617 w 5004044"/>
              <a:gd name="connsiteY73" fmla="*/ 4253752 h 4257439"/>
              <a:gd name="connsiteX74" fmla="*/ 1214971 w 5004044"/>
              <a:gd name="connsiteY74" fmla="*/ 4203137 h 4257439"/>
              <a:gd name="connsiteX75" fmla="*/ 894535 w 5004044"/>
              <a:gd name="connsiteY75" fmla="*/ 4109150 h 4257439"/>
              <a:gd name="connsiteX76" fmla="*/ 781596 w 5004044"/>
              <a:gd name="connsiteY76" fmla="*/ 3991505 h 4257439"/>
              <a:gd name="connsiteX77" fmla="*/ 742373 w 5004044"/>
              <a:gd name="connsiteY77" fmla="*/ 3959843 h 4257439"/>
              <a:gd name="connsiteX78" fmla="*/ 646723 w 5004044"/>
              <a:gd name="connsiteY78" fmla="*/ 3926438 h 4257439"/>
              <a:gd name="connsiteX79" fmla="*/ 478839 w 5004044"/>
              <a:gd name="connsiteY79" fmla="*/ 3847272 h 4257439"/>
              <a:gd name="connsiteX80" fmla="*/ 537744 w 5004044"/>
              <a:gd name="connsiteY80" fmla="*/ 3812205 h 4257439"/>
              <a:gd name="connsiteX81" fmla="*/ 712950 w 5004044"/>
              <a:gd name="connsiteY81" fmla="*/ 3847065 h 4257439"/>
              <a:gd name="connsiteX82" fmla="*/ 839053 w 5004044"/>
              <a:gd name="connsiteY82" fmla="*/ 3842201 h 4257439"/>
              <a:gd name="connsiteX83" fmla="*/ 657388 w 5004044"/>
              <a:gd name="connsiteY83" fmla="*/ 3759142 h 4257439"/>
              <a:gd name="connsiteX84" fmla="*/ 479902 w 5004044"/>
              <a:gd name="connsiteY84" fmla="*/ 3640872 h 4257439"/>
              <a:gd name="connsiteX85" fmla="*/ 612982 w 5004044"/>
              <a:gd name="connsiteY85" fmla="*/ 3646162 h 4257439"/>
              <a:gd name="connsiteX86" fmla="*/ 617779 w 5004044"/>
              <a:gd name="connsiteY86" fmla="*/ 3625073 h 4257439"/>
              <a:gd name="connsiteX87" fmla="*/ 495792 w 5004044"/>
              <a:gd name="connsiteY87" fmla="*/ 3468542 h 4257439"/>
              <a:gd name="connsiteX88" fmla="*/ 436221 w 5004044"/>
              <a:gd name="connsiteY88" fmla="*/ 3407261 h 4257439"/>
              <a:gd name="connsiteX89" fmla="*/ 172652 w 5004044"/>
              <a:gd name="connsiteY89" fmla="*/ 3237768 h 4257439"/>
              <a:gd name="connsiteX90" fmla="*/ 417805 w 5004044"/>
              <a:gd name="connsiteY90" fmla="*/ 3290959 h 4257439"/>
              <a:gd name="connsiteX91" fmla="*/ 159629 w 5004044"/>
              <a:gd name="connsiteY91" fmla="*/ 3126522 h 4257439"/>
              <a:gd name="connsiteX92" fmla="*/ 35515 w 5004044"/>
              <a:gd name="connsiteY92" fmla="*/ 3070942 h 4257439"/>
              <a:gd name="connsiteX93" fmla="*/ 3001 w 5004044"/>
              <a:gd name="connsiteY93" fmla="*/ 3030820 h 4257439"/>
              <a:gd name="connsiteX94" fmla="*/ 56337 w 5004044"/>
              <a:gd name="connsiteY94" fmla="*/ 3011602 h 4257439"/>
              <a:gd name="connsiteX95" fmla="*/ 221626 w 5004044"/>
              <a:gd name="connsiteY95" fmla="*/ 3000137 h 4257439"/>
              <a:gd name="connsiteX96" fmla="*/ 12079 w 5004044"/>
              <a:gd name="connsiteY96" fmla="*/ 2895750 h 4257439"/>
              <a:gd name="connsiteX97" fmla="*/ 165389 w 5004044"/>
              <a:gd name="connsiteY97" fmla="*/ 2890511 h 4257439"/>
              <a:gd name="connsiteX98" fmla="*/ 206743 w 5004044"/>
              <a:gd name="connsiteY98" fmla="*/ 2827546 h 4257439"/>
              <a:gd name="connsiteX99" fmla="*/ 273631 w 5004044"/>
              <a:gd name="connsiteY99" fmla="*/ 2725917 h 4257439"/>
              <a:gd name="connsiteX100" fmla="*/ 320364 w 5004044"/>
              <a:gd name="connsiteY100" fmla="*/ 2667696 h 4257439"/>
              <a:gd name="connsiteX101" fmla="*/ 334074 w 5004044"/>
              <a:gd name="connsiteY101" fmla="*/ 2507770 h 4257439"/>
              <a:gd name="connsiteX102" fmla="*/ 284207 w 5004044"/>
              <a:gd name="connsiteY102" fmla="*/ 2344516 h 4257439"/>
              <a:gd name="connsiteX103" fmla="*/ 166166 w 5004044"/>
              <a:gd name="connsiteY103" fmla="*/ 2278376 h 4257439"/>
              <a:gd name="connsiteX104" fmla="*/ 194891 w 5004044"/>
              <a:gd name="connsiteY104" fmla="*/ 2175576 h 4257439"/>
              <a:gd name="connsiteX105" fmla="*/ 440332 w 5004044"/>
              <a:gd name="connsiteY105" fmla="*/ 2191712 h 4257439"/>
              <a:gd name="connsiteX106" fmla="*/ 63051 w 5004044"/>
              <a:gd name="connsiteY106" fmla="*/ 1942979 h 4257439"/>
              <a:gd name="connsiteX107" fmla="*/ 123612 w 5004044"/>
              <a:gd name="connsiteY107" fmla="*/ 1920903 h 4257439"/>
              <a:gd name="connsiteX108" fmla="*/ 120386 w 5004044"/>
              <a:gd name="connsiteY108" fmla="*/ 1903128 h 4257439"/>
              <a:gd name="connsiteX109" fmla="*/ 119318 w 5004044"/>
              <a:gd name="connsiteY109" fmla="*/ 1791355 h 4257439"/>
              <a:gd name="connsiteX110" fmla="*/ 127081 w 5004044"/>
              <a:gd name="connsiteY110" fmla="*/ 1738431 h 4257439"/>
              <a:gd name="connsiteX111" fmla="*/ 108310 w 5004044"/>
              <a:gd name="connsiteY111" fmla="*/ 1682600 h 4257439"/>
              <a:gd name="connsiteX112" fmla="*/ 385468 w 5004044"/>
              <a:gd name="connsiteY112" fmla="*/ 1739315 h 4257439"/>
              <a:gd name="connsiteX113" fmla="*/ 599777 w 5004044"/>
              <a:gd name="connsiteY113" fmla="*/ 1722044 h 4257439"/>
              <a:gd name="connsiteX114" fmla="*/ 593006 w 5004044"/>
              <a:gd name="connsiteY114" fmla="*/ 1716597 h 4257439"/>
              <a:gd name="connsiteX115" fmla="*/ 485736 w 5004044"/>
              <a:gd name="connsiteY115" fmla="*/ 1591625 h 4257439"/>
              <a:gd name="connsiteX116" fmla="*/ 481534 w 5004044"/>
              <a:gd name="connsiteY116" fmla="*/ 1588888 h 4257439"/>
              <a:gd name="connsiteX117" fmla="*/ 461623 w 5004044"/>
              <a:gd name="connsiteY117" fmla="*/ 1569314 h 4257439"/>
              <a:gd name="connsiteX118" fmla="*/ 441172 w 5004044"/>
              <a:gd name="connsiteY118" fmla="*/ 1549836 h 4257439"/>
              <a:gd name="connsiteX119" fmla="*/ 438173 w 5004044"/>
              <a:gd name="connsiteY119" fmla="*/ 1549732 h 4257439"/>
              <a:gd name="connsiteX120" fmla="*/ 409482 w 5004044"/>
              <a:gd name="connsiteY120" fmla="*/ 1509886 h 4257439"/>
              <a:gd name="connsiteX121" fmla="*/ 401143 w 5004044"/>
              <a:gd name="connsiteY121" fmla="*/ 1480995 h 4257439"/>
              <a:gd name="connsiteX122" fmla="*/ 370772 w 5004044"/>
              <a:gd name="connsiteY122" fmla="*/ 1452514 h 4257439"/>
              <a:gd name="connsiteX123" fmla="*/ 339699 w 5004044"/>
              <a:gd name="connsiteY123" fmla="*/ 1426688 h 4257439"/>
              <a:gd name="connsiteX124" fmla="*/ 265593 w 5004044"/>
              <a:gd name="connsiteY124" fmla="*/ 1412885 h 4257439"/>
              <a:gd name="connsiteX125" fmla="*/ 215085 w 5004044"/>
              <a:gd name="connsiteY125" fmla="*/ 1372144 h 4257439"/>
              <a:gd name="connsiteX126" fmla="*/ 274865 w 5004044"/>
              <a:gd name="connsiteY126" fmla="*/ 1375825 h 4257439"/>
              <a:gd name="connsiteX127" fmla="*/ 219220 w 5004044"/>
              <a:gd name="connsiteY127" fmla="*/ 1329666 h 4257439"/>
              <a:gd name="connsiteX128" fmla="*/ 187322 w 5004044"/>
              <a:gd name="connsiteY128" fmla="*/ 1278682 h 4257439"/>
              <a:gd name="connsiteX129" fmla="*/ 189878 w 5004044"/>
              <a:gd name="connsiteY129" fmla="*/ 1262417 h 4257439"/>
              <a:gd name="connsiteX130" fmla="*/ 204036 w 5004044"/>
              <a:gd name="connsiteY130" fmla="*/ 1262449 h 4257439"/>
              <a:gd name="connsiteX131" fmla="*/ 256133 w 5004044"/>
              <a:gd name="connsiteY131" fmla="*/ 1295950 h 4257439"/>
              <a:gd name="connsiteX132" fmla="*/ 323760 w 5004044"/>
              <a:gd name="connsiteY132" fmla="*/ 1342208 h 4257439"/>
              <a:gd name="connsiteX133" fmla="*/ 219957 w 5004044"/>
              <a:gd name="connsiteY133" fmla="*/ 1252997 h 4257439"/>
              <a:gd name="connsiteX134" fmla="*/ 145267 w 5004044"/>
              <a:gd name="connsiteY134" fmla="*/ 1188376 h 4257439"/>
              <a:gd name="connsiteX135" fmla="*/ 127649 w 5004044"/>
              <a:gd name="connsiteY135" fmla="*/ 1140248 h 4257439"/>
              <a:gd name="connsiteX136" fmla="*/ 133301 w 5004044"/>
              <a:gd name="connsiteY136" fmla="*/ 1126283 h 4257439"/>
              <a:gd name="connsiteX137" fmla="*/ 144665 w 5004044"/>
              <a:gd name="connsiteY137" fmla="*/ 1130919 h 4257439"/>
              <a:gd name="connsiteX138" fmla="*/ 154924 w 5004044"/>
              <a:gd name="connsiteY138" fmla="*/ 1141443 h 4257439"/>
              <a:gd name="connsiteX139" fmla="*/ 263706 w 5004044"/>
              <a:gd name="connsiteY139" fmla="*/ 1219972 h 4257439"/>
              <a:gd name="connsiteX140" fmla="*/ 423231 w 5004044"/>
              <a:gd name="connsiteY140" fmla="*/ 1325916 h 4257439"/>
              <a:gd name="connsiteX141" fmla="*/ 486543 w 5004044"/>
              <a:gd name="connsiteY141" fmla="*/ 1341940 h 4257439"/>
              <a:gd name="connsiteX142" fmla="*/ 305459 w 5004044"/>
              <a:gd name="connsiteY142" fmla="*/ 1191095 h 4257439"/>
              <a:gd name="connsiteX143" fmla="*/ 165967 w 5004044"/>
              <a:gd name="connsiteY143" fmla="*/ 995271 h 4257439"/>
              <a:gd name="connsiteX144" fmla="*/ 148803 w 5004044"/>
              <a:gd name="connsiteY144" fmla="*/ 982487 h 4257439"/>
              <a:gd name="connsiteX145" fmla="*/ 142975 w 5004044"/>
              <a:gd name="connsiteY145" fmla="*/ 973711 h 4257439"/>
              <a:gd name="connsiteX146" fmla="*/ 107228 w 5004044"/>
              <a:gd name="connsiteY146" fmla="*/ 903165 h 4257439"/>
              <a:gd name="connsiteX147" fmla="*/ 103961 w 5004044"/>
              <a:gd name="connsiteY147" fmla="*/ 884449 h 4257439"/>
              <a:gd name="connsiteX148" fmla="*/ 105398 w 5004044"/>
              <a:gd name="connsiteY148" fmla="*/ 848773 h 4257439"/>
              <a:gd name="connsiteX149" fmla="*/ 96106 w 5004044"/>
              <a:gd name="connsiteY149" fmla="*/ 829222 h 4257439"/>
              <a:gd name="connsiteX150" fmla="*/ 95233 w 5004044"/>
              <a:gd name="connsiteY150" fmla="*/ 815459 h 4257439"/>
              <a:gd name="connsiteX151" fmla="*/ 108754 w 5004044"/>
              <a:gd name="connsiteY151" fmla="*/ 813390 h 4257439"/>
              <a:gd name="connsiteX152" fmla="*/ 149184 w 5004044"/>
              <a:gd name="connsiteY152" fmla="*/ 854012 h 4257439"/>
              <a:gd name="connsiteX153" fmla="*/ 169922 w 5004044"/>
              <a:gd name="connsiteY153" fmla="*/ 855094 h 4257439"/>
              <a:gd name="connsiteX154" fmla="*/ 194734 w 5004044"/>
              <a:gd name="connsiteY154" fmla="*/ 849766 h 4257439"/>
              <a:gd name="connsiteX155" fmla="*/ 204833 w 5004044"/>
              <a:gd name="connsiteY155" fmla="*/ 862849 h 4257439"/>
              <a:gd name="connsiteX156" fmla="*/ 262674 w 5004044"/>
              <a:gd name="connsiteY156" fmla="*/ 921903 h 4257439"/>
              <a:gd name="connsiteX157" fmla="*/ 302202 w 5004044"/>
              <a:gd name="connsiteY157" fmla="*/ 923150 h 4257439"/>
              <a:gd name="connsiteX158" fmla="*/ 270912 w 5004044"/>
              <a:gd name="connsiteY158" fmla="*/ 917286 h 4257439"/>
              <a:gd name="connsiteX159" fmla="*/ 262498 w 5004044"/>
              <a:gd name="connsiteY159" fmla="*/ 899162 h 4257439"/>
              <a:gd name="connsiteX160" fmla="*/ 261759 w 5004044"/>
              <a:gd name="connsiteY160" fmla="*/ 882214 h 4257439"/>
              <a:gd name="connsiteX161" fmla="*/ 216117 w 5004044"/>
              <a:gd name="connsiteY161" fmla="*/ 846941 h 4257439"/>
              <a:gd name="connsiteX162" fmla="*/ 211969 w 5004044"/>
              <a:gd name="connsiteY162" fmla="*/ 845458 h 4257439"/>
              <a:gd name="connsiteX163" fmla="*/ 202383 w 5004044"/>
              <a:gd name="connsiteY163" fmla="*/ 831653 h 4257439"/>
              <a:gd name="connsiteX164" fmla="*/ 217302 w 5004044"/>
              <a:gd name="connsiteY164" fmla="*/ 817950 h 4257439"/>
              <a:gd name="connsiteX165" fmla="*/ 258185 w 5004044"/>
              <a:gd name="connsiteY165" fmla="*/ 825283 h 4257439"/>
              <a:gd name="connsiteX166" fmla="*/ 339019 w 5004044"/>
              <a:gd name="connsiteY166" fmla="*/ 887237 h 4257439"/>
              <a:gd name="connsiteX167" fmla="*/ 455541 w 5004044"/>
              <a:gd name="connsiteY167" fmla="*/ 987171 h 4257439"/>
              <a:gd name="connsiteX168" fmla="*/ 839737 w 5004044"/>
              <a:gd name="connsiteY168" fmla="*/ 1232154 h 4257439"/>
              <a:gd name="connsiteX169" fmla="*/ 987251 w 5004044"/>
              <a:gd name="connsiteY169" fmla="*/ 1312386 h 4257439"/>
              <a:gd name="connsiteX170" fmla="*/ 987828 w 5004044"/>
              <a:gd name="connsiteY170" fmla="*/ 1306906 h 4257439"/>
              <a:gd name="connsiteX171" fmla="*/ 987609 w 5004044"/>
              <a:gd name="connsiteY171" fmla="*/ 1301885 h 4257439"/>
              <a:gd name="connsiteX172" fmla="*/ 883773 w 5004044"/>
              <a:gd name="connsiteY172" fmla="*/ 1249366 h 4257439"/>
              <a:gd name="connsiteX173" fmla="*/ 658689 w 5004044"/>
              <a:gd name="connsiteY173" fmla="*/ 1075926 h 4257439"/>
              <a:gd name="connsiteX174" fmla="*/ 639221 w 5004044"/>
              <a:gd name="connsiteY174" fmla="*/ 1072721 h 4257439"/>
              <a:gd name="connsiteX175" fmla="*/ 607837 w 5004044"/>
              <a:gd name="connsiteY175" fmla="*/ 1046001 h 4257439"/>
              <a:gd name="connsiteX176" fmla="*/ 604057 w 5004044"/>
              <a:gd name="connsiteY176" fmla="*/ 1028006 h 4257439"/>
              <a:gd name="connsiteX177" fmla="*/ 535068 w 5004044"/>
              <a:gd name="connsiteY177" fmla="*/ 963012 h 4257439"/>
              <a:gd name="connsiteX178" fmla="*/ 398492 w 5004044"/>
              <a:gd name="connsiteY178" fmla="*/ 852702 h 4257439"/>
              <a:gd name="connsiteX179" fmla="*/ 370407 w 5004044"/>
              <a:gd name="connsiteY179" fmla="*/ 808003 h 4257439"/>
              <a:gd name="connsiteX180" fmla="*/ 373637 w 5004044"/>
              <a:gd name="connsiteY180" fmla="*/ 788457 h 4257439"/>
              <a:gd name="connsiteX181" fmla="*/ 388957 w 5004044"/>
              <a:gd name="connsiteY181" fmla="*/ 790181 h 4257439"/>
              <a:gd name="connsiteX182" fmla="*/ 445569 w 5004044"/>
              <a:gd name="connsiteY182" fmla="*/ 827313 h 4257439"/>
              <a:gd name="connsiteX183" fmla="*/ 503344 w 5004044"/>
              <a:gd name="connsiteY183" fmla="*/ 866138 h 4257439"/>
              <a:gd name="connsiteX184" fmla="*/ 497988 w 5004044"/>
              <a:gd name="connsiteY184" fmla="*/ 855698 h 4257439"/>
              <a:gd name="connsiteX185" fmla="*/ 395068 w 5004044"/>
              <a:gd name="connsiteY185" fmla="*/ 774238 h 4257439"/>
              <a:gd name="connsiteX186" fmla="*/ 321225 w 5004044"/>
              <a:gd name="connsiteY186" fmla="*/ 704090 h 4257439"/>
              <a:gd name="connsiteX187" fmla="*/ 310772 w 5004044"/>
              <a:gd name="connsiteY187" fmla="*/ 664187 h 4257439"/>
              <a:gd name="connsiteX188" fmla="*/ 316776 w 5004044"/>
              <a:gd name="connsiteY188" fmla="*/ 652057 h 4257439"/>
              <a:gd name="connsiteX189" fmla="*/ 326167 w 5004044"/>
              <a:gd name="connsiteY189" fmla="*/ 655144 h 4257439"/>
              <a:gd name="connsiteX190" fmla="*/ 339819 w 5004044"/>
              <a:gd name="connsiteY190" fmla="*/ 668549 h 4257439"/>
              <a:gd name="connsiteX191" fmla="*/ 435653 w 5004044"/>
              <a:gd name="connsiteY191" fmla="*/ 737342 h 4257439"/>
              <a:gd name="connsiteX192" fmla="*/ 594518 w 5004044"/>
              <a:gd name="connsiteY192" fmla="*/ 846882 h 4257439"/>
              <a:gd name="connsiteX193" fmla="*/ 665142 w 5004044"/>
              <a:gd name="connsiteY193" fmla="*/ 868257 h 4257439"/>
              <a:gd name="connsiteX194" fmla="*/ 660802 w 5004044"/>
              <a:gd name="connsiteY194" fmla="*/ 862382 h 4257439"/>
              <a:gd name="connsiteX195" fmla="*/ 499505 w 5004044"/>
              <a:gd name="connsiteY195" fmla="*/ 728286 h 4257439"/>
              <a:gd name="connsiteX196" fmla="*/ 345927 w 5004044"/>
              <a:gd name="connsiteY196" fmla="*/ 515339 h 4257439"/>
              <a:gd name="connsiteX197" fmla="*/ 338588 w 5004044"/>
              <a:gd name="connsiteY197" fmla="*/ 509361 h 4257439"/>
              <a:gd name="connsiteX198" fmla="*/ 327339 w 5004044"/>
              <a:gd name="connsiteY198" fmla="*/ 494900 h 4257439"/>
              <a:gd name="connsiteX199" fmla="*/ 303055 w 5004044"/>
              <a:gd name="connsiteY199" fmla="*/ 437512 h 4257439"/>
              <a:gd name="connsiteX200" fmla="*/ 292117 w 5004044"/>
              <a:gd name="connsiteY200" fmla="*/ 398959 h 4257439"/>
              <a:gd name="connsiteX201" fmla="*/ 292417 w 5004044"/>
              <a:gd name="connsiteY201" fmla="*/ 380879 h 4257439"/>
              <a:gd name="connsiteX202" fmla="*/ 280259 w 5004044"/>
              <a:gd name="connsiteY202" fmla="*/ 358039 h 4257439"/>
              <a:gd name="connsiteX203" fmla="*/ 277426 w 5004044"/>
              <a:gd name="connsiteY203" fmla="*/ 343041 h 4257439"/>
              <a:gd name="connsiteX204" fmla="*/ 292014 w 5004044"/>
              <a:gd name="connsiteY204" fmla="*/ 340466 h 4257439"/>
              <a:gd name="connsiteX205" fmla="*/ 333039 w 5004044"/>
              <a:gd name="connsiteY205" fmla="*/ 382248 h 4257439"/>
              <a:gd name="connsiteX206" fmla="*/ 352439 w 5004044"/>
              <a:gd name="connsiteY206" fmla="*/ 383884 h 4257439"/>
              <a:gd name="connsiteX207" fmla="*/ 381981 w 5004044"/>
              <a:gd name="connsiteY207" fmla="*/ 380883 h 4257439"/>
              <a:gd name="connsiteX208" fmla="*/ 402615 w 5004044"/>
              <a:gd name="connsiteY208" fmla="*/ 410767 h 4257439"/>
              <a:gd name="connsiteX209" fmla="*/ 488827 w 5004044"/>
              <a:gd name="connsiteY209" fmla="*/ 452479 h 4257439"/>
              <a:gd name="connsiteX210" fmla="*/ 453360 w 5004044"/>
              <a:gd name="connsiteY210" fmla="*/ 444507 h 4257439"/>
              <a:gd name="connsiteX211" fmla="*/ 444814 w 5004044"/>
              <a:gd name="connsiteY211" fmla="*/ 429568 h 4257439"/>
              <a:gd name="connsiteX212" fmla="*/ 442720 w 5004044"/>
              <a:gd name="connsiteY212" fmla="*/ 406534 h 4257439"/>
              <a:gd name="connsiteX213" fmla="*/ 399647 w 5004044"/>
              <a:gd name="connsiteY213" fmla="*/ 373970 h 4257439"/>
              <a:gd name="connsiteX214" fmla="*/ 390458 w 5004044"/>
              <a:gd name="connsiteY214" fmla="*/ 369266 h 4257439"/>
              <a:gd name="connsiteX215" fmla="*/ 384776 w 5004044"/>
              <a:gd name="connsiteY215" fmla="*/ 357618 h 4257439"/>
              <a:gd name="connsiteX216" fmla="*/ 395456 w 5004044"/>
              <a:gd name="connsiteY216" fmla="*/ 346561 h 4257439"/>
              <a:gd name="connsiteX217" fmla="*/ 409490 w 5004044"/>
              <a:gd name="connsiteY217" fmla="*/ 343767 h 4257439"/>
              <a:gd name="connsiteX218" fmla="*/ 459406 w 5004044"/>
              <a:gd name="connsiteY218" fmla="*/ 364686 h 4257439"/>
              <a:gd name="connsiteX219" fmla="*/ 603593 w 5004044"/>
              <a:gd name="connsiteY219" fmla="*/ 487253 h 4257439"/>
              <a:gd name="connsiteX220" fmla="*/ 758457 w 5004044"/>
              <a:gd name="connsiteY220" fmla="*/ 592438 h 4257439"/>
              <a:gd name="connsiteX221" fmla="*/ 1126835 w 5004044"/>
              <a:gd name="connsiteY221" fmla="*/ 818073 h 4257439"/>
              <a:gd name="connsiteX222" fmla="*/ 1748686 w 5004044"/>
              <a:gd name="connsiteY222" fmla="*/ 913256 h 4257439"/>
              <a:gd name="connsiteX223" fmla="*/ 2345605 w 5004044"/>
              <a:gd name="connsiteY223" fmla="*/ 842682 h 4257439"/>
              <a:gd name="connsiteX224" fmla="*/ 2430665 w 5004044"/>
              <a:gd name="connsiteY224" fmla="*/ 833044 h 4257439"/>
              <a:gd name="connsiteX225" fmla="*/ 3874549 w 5004044"/>
              <a:gd name="connsiteY225" fmla="*/ 345713 h 4257439"/>
              <a:gd name="connsiteX226" fmla="*/ 4079914 w 5004044"/>
              <a:gd name="connsiteY226" fmla="*/ 235770 h 4257439"/>
              <a:gd name="connsiteX227" fmla="*/ 4115814 w 5004044"/>
              <a:gd name="connsiteY227" fmla="*/ 249002 h 4257439"/>
              <a:gd name="connsiteX228" fmla="*/ 4129591 w 5004044"/>
              <a:gd name="connsiteY228" fmla="*/ 251735 h 4257439"/>
              <a:gd name="connsiteX229" fmla="*/ 4131313 w 5004044"/>
              <a:gd name="connsiteY229" fmla="*/ 253264 h 4257439"/>
              <a:gd name="connsiteX230" fmla="*/ 4132779 w 5004044"/>
              <a:gd name="connsiteY230" fmla="*/ 252368 h 4257439"/>
              <a:gd name="connsiteX231" fmla="*/ 4129591 w 5004044"/>
              <a:gd name="connsiteY231" fmla="*/ 251735 h 4257439"/>
              <a:gd name="connsiteX232" fmla="*/ 4126781 w 5004044"/>
              <a:gd name="connsiteY232" fmla="*/ 249241 h 4257439"/>
              <a:gd name="connsiteX233" fmla="*/ 4126159 w 5004044"/>
              <a:gd name="connsiteY233" fmla="*/ 241207 h 4257439"/>
              <a:gd name="connsiteX234" fmla="*/ 4145347 w 5004044"/>
              <a:gd name="connsiteY234" fmla="*/ 206824 h 4257439"/>
              <a:gd name="connsiteX235" fmla="*/ 4183377 w 5004044"/>
              <a:gd name="connsiteY235" fmla="*/ 186195 h 4257439"/>
              <a:gd name="connsiteX236" fmla="*/ 4203065 w 5004044"/>
              <a:gd name="connsiteY236" fmla="*/ 194422 h 4257439"/>
              <a:gd name="connsiteX237" fmla="*/ 4228763 w 5004044"/>
              <a:gd name="connsiteY237" fmla="*/ 203170 h 4257439"/>
              <a:gd name="connsiteX238" fmla="*/ 4343373 w 5004044"/>
              <a:gd name="connsiteY238" fmla="*/ 90903 h 4257439"/>
              <a:gd name="connsiteX239" fmla="*/ 4421541 w 5004044"/>
              <a:gd name="connsiteY239" fmla="*/ 10686 h 4257439"/>
              <a:gd name="connsiteX240" fmla="*/ 4437179 w 5004044"/>
              <a:gd name="connsiteY240" fmla="*/ 969 h 42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004044" h="4257439">
                <a:moveTo>
                  <a:pt x="4996703" y="1884419"/>
                </a:moveTo>
                <a:lnTo>
                  <a:pt x="4999558" y="1895448"/>
                </a:lnTo>
                <a:cubicBezTo>
                  <a:pt x="5005407" y="1925309"/>
                  <a:pt x="5005885" y="1948588"/>
                  <a:pt x="4998919" y="1955002"/>
                </a:cubicBezTo>
                <a:lnTo>
                  <a:pt x="4997257" y="1954563"/>
                </a:lnTo>
                <a:lnTo>
                  <a:pt x="4997288" y="1935420"/>
                </a:lnTo>
                <a:cubicBezTo>
                  <a:pt x="4997241" y="1921584"/>
                  <a:pt x="4997129" y="1908567"/>
                  <a:pt x="4996971" y="1897199"/>
                </a:cubicBezTo>
                <a:close/>
                <a:moveTo>
                  <a:pt x="4995619" y="1855413"/>
                </a:moveTo>
                <a:cubicBezTo>
                  <a:pt x="4995887" y="1856868"/>
                  <a:pt x="4996145" y="1861630"/>
                  <a:pt x="4996377" y="1868871"/>
                </a:cubicBezTo>
                <a:lnTo>
                  <a:pt x="4996703" y="1884419"/>
                </a:lnTo>
                <a:lnTo>
                  <a:pt x="4993479" y="1871969"/>
                </a:lnTo>
                <a:lnTo>
                  <a:pt x="4994448" y="1857988"/>
                </a:lnTo>
                <a:cubicBezTo>
                  <a:pt x="4994836" y="1854434"/>
                  <a:pt x="4995221" y="1853309"/>
                  <a:pt x="4995619" y="1855413"/>
                </a:cubicBezTo>
                <a:close/>
                <a:moveTo>
                  <a:pt x="561880" y="1402651"/>
                </a:moveTo>
                <a:cubicBezTo>
                  <a:pt x="561124" y="1404050"/>
                  <a:pt x="560098" y="1405494"/>
                  <a:pt x="559343" y="1406893"/>
                </a:cubicBezTo>
                <a:cubicBezTo>
                  <a:pt x="564992" y="1411590"/>
                  <a:pt x="570885" y="1415610"/>
                  <a:pt x="576521" y="1419992"/>
                </a:cubicBezTo>
                <a:cubicBezTo>
                  <a:pt x="583100" y="1421044"/>
                  <a:pt x="589950" y="1422050"/>
                  <a:pt x="596259" y="1423150"/>
                </a:cubicBezTo>
                <a:cubicBezTo>
                  <a:pt x="584800" y="1416317"/>
                  <a:pt x="573340" y="1409483"/>
                  <a:pt x="561880" y="1402651"/>
                </a:cubicBezTo>
                <a:close/>
                <a:moveTo>
                  <a:pt x="741490" y="927208"/>
                </a:moveTo>
                <a:cubicBezTo>
                  <a:pt x="799034" y="985684"/>
                  <a:pt x="870087" y="1023113"/>
                  <a:pt x="944973" y="1054807"/>
                </a:cubicBezTo>
                <a:cubicBezTo>
                  <a:pt x="945998" y="1053361"/>
                  <a:pt x="946754" y="1051963"/>
                  <a:pt x="947781" y="1050516"/>
                </a:cubicBezTo>
                <a:cubicBezTo>
                  <a:pt x="879021" y="1009518"/>
                  <a:pt x="810249" y="968207"/>
                  <a:pt x="741490" y="927208"/>
                </a:cubicBezTo>
                <a:close/>
                <a:moveTo>
                  <a:pt x="4437179" y="969"/>
                </a:moveTo>
                <a:cubicBezTo>
                  <a:pt x="4443841" y="3904"/>
                  <a:pt x="4445992" y="9534"/>
                  <a:pt x="4444201" y="18389"/>
                </a:cubicBezTo>
                <a:cubicBezTo>
                  <a:pt x="4441695" y="29585"/>
                  <a:pt x="4436433" y="40002"/>
                  <a:pt x="4430319" y="49621"/>
                </a:cubicBezTo>
                <a:cubicBezTo>
                  <a:pt x="4401802" y="94822"/>
                  <a:pt x="4415372" y="106342"/>
                  <a:pt x="4455614" y="105249"/>
                </a:cubicBezTo>
                <a:cubicBezTo>
                  <a:pt x="4491507" y="104290"/>
                  <a:pt x="4527369" y="96378"/>
                  <a:pt x="4563529" y="89046"/>
                </a:cubicBezTo>
                <a:cubicBezTo>
                  <a:pt x="4581331" y="85271"/>
                  <a:pt x="4582237" y="87326"/>
                  <a:pt x="4575967" y="105828"/>
                </a:cubicBezTo>
                <a:cubicBezTo>
                  <a:pt x="4565867" y="136392"/>
                  <a:pt x="4565181" y="164346"/>
                  <a:pt x="4581177" y="187773"/>
                </a:cubicBezTo>
                <a:cubicBezTo>
                  <a:pt x="4584949" y="193117"/>
                  <a:pt x="4587668" y="199279"/>
                  <a:pt x="4586660" y="207364"/>
                </a:cubicBezTo>
                <a:cubicBezTo>
                  <a:pt x="4582114" y="240426"/>
                  <a:pt x="4591735" y="267509"/>
                  <a:pt x="4601641" y="294858"/>
                </a:cubicBezTo>
                <a:cubicBezTo>
                  <a:pt x="4618339" y="340618"/>
                  <a:pt x="4639505" y="382741"/>
                  <a:pt x="4662523" y="423590"/>
                </a:cubicBezTo>
                <a:cubicBezTo>
                  <a:pt x="4678751" y="452354"/>
                  <a:pt x="4689013" y="487863"/>
                  <a:pt x="4724560" y="497719"/>
                </a:cubicBezTo>
                <a:cubicBezTo>
                  <a:pt x="4733099" y="500006"/>
                  <a:pt x="4735915" y="508366"/>
                  <a:pt x="4732841" y="519029"/>
                </a:cubicBezTo>
                <a:cubicBezTo>
                  <a:pt x="4722677" y="554348"/>
                  <a:pt x="4730947" y="581670"/>
                  <a:pt x="4749643" y="604622"/>
                </a:cubicBezTo>
                <a:cubicBezTo>
                  <a:pt x="4756255" y="612626"/>
                  <a:pt x="4753773" y="618125"/>
                  <a:pt x="4744753" y="623512"/>
                </a:cubicBezTo>
                <a:cubicBezTo>
                  <a:pt x="4734394" y="629453"/>
                  <a:pt x="4726335" y="638149"/>
                  <a:pt x="4720006" y="649070"/>
                </a:cubicBezTo>
                <a:cubicBezTo>
                  <a:pt x="4709614" y="666719"/>
                  <a:pt x="4704721" y="685611"/>
                  <a:pt x="4700653" y="704672"/>
                </a:cubicBezTo>
                <a:cubicBezTo>
                  <a:pt x="4694336" y="734569"/>
                  <a:pt x="4686883" y="763401"/>
                  <a:pt x="4662297" y="786401"/>
                </a:cubicBezTo>
                <a:cubicBezTo>
                  <a:pt x="4654979" y="793386"/>
                  <a:pt x="4649109" y="802330"/>
                  <a:pt x="4642954" y="811006"/>
                </a:cubicBezTo>
                <a:cubicBezTo>
                  <a:pt x="4644917" y="818566"/>
                  <a:pt x="4649771" y="823719"/>
                  <a:pt x="4658781" y="824342"/>
                </a:cubicBezTo>
                <a:cubicBezTo>
                  <a:pt x="4716129" y="828453"/>
                  <a:pt x="4713587" y="870017"/>
                  <a:pt x="4713981" y="916441"/>
                </a:cubicBezTo>
                <a:cubicBezTo>
                  <a:pt x="4714583" y="973897"/>
                  <a:pt x="4682235" y="1006173"/>
                  <a:pt x="4642145" y="1035706"/>
                </a:cubicBezTo>
                <a:cubicBezTo>
                  <a:pt x="4628425" y="1045718"/>
                  <a:pt x="4608421" y="1048933"/>
                  <a:pt x="4604059" y="1073741"/>
                </a:cubicBezTo>
                <a:cubicBezTo>
                  <a:pt x="4628007" y="1092285"/>
                  <a:pt x="4655309" y="1069123"/>
                  <a:pt x="4680437" y="1071013"/>
                </a:cubicBezTo>
                <a:cubicBezTo>
                  <a:pt x="4701201" y="1072723"/>
                  <a:pt x="4734847" y="1063938"/>
                  <a:pt x="4708843" y="1110593"/>
                </a:cubicBezTo>
                <a:cubicBezTo>
                  <a:pt x="4701273" y="1124265"/>
                  <a:pt x="4711111" y="1131384"/>
                  <a:pt x="4721433" y="1130828"/>
                </a:cubicBezTo>
                <a:cubicBezTo>
                  <a:pt x="4805036" y="1125241"/>
                  <a:pt x="4770374" y="1216755"/>
                  <a:pt x="4799050" y="1256288"/>
                </a:cubicBezTo>
                <a:cubicBezTo>
                  <a:pt x="4807135" y="1266880"/>
                  <a:pt x="4800233" y="1289605"/>
                  <a:pt x="4788849" y="1296992"/>
                </a:cubicBezTo>
                <a:cubicBezTo>
                  <a:pt x="4716605" y="1344534"/>
                  <a:pt x="4710171" y="1427902"/>
                  <a:pt x="4677593" y="1504814"/>
                </a:cubicBezTo>
                <a:cubicBezTo>
                  <a:pt x="4717444" y="1525929"/>
                  <a:pt x="4764171" y="1523690"/>
                  <a:pt x="4806838" y="1534504"/>
                </a:cubicBezTo>
                <a:cubicBezTo>
                  <a:pt x="4851155" y="1545658"/>
                  <a:pt x="4851771" y="1559782"/>
                  <a:pt x="4818253" y="1621364"/>
                </a:cubicBezTo>
                <a:cubicBezTo>
                  <a:pt x="4912245" y="1616790"/>
                  <a:pt x="4912245" y="1616790"/>
                  <a:pt x="4887405" y="1708784"/>
                </a:cubicBezTo>
                <a:cubicBezTo>
                  <a:pt x="4926883" y="1705769"/>
                  <a:pt x="4965617" y="1779266"/>
                  <a:pt x="4987017" y="1847008"/>
                </a:cubicBezTo>
                <a:lnTo>
                  <a:pt x="4993479" y="1871969"/>
                </a:lnTo>
                <a:lnTo>
                  <a:pt x="4993260" y="1875137"/>
                </a:lnTo>
                <a:cubicBezTo>
                  <a:pt x="4992440" y="1890359"/>
                  <a:pt x="4991543" y="1912093"/>
                  <a:pt x="4990437" y="1933934"/>
                </a:cubicBezTo>
                <a:lnTo>
                  <a:pt x="4989378" y="1952477"/>
                </a:lnTo>
                <a:lnTo>
                  <a:pt x="4982628" y="1950690"/>
                </a:lnTo>
                <a:cubicBezTo>
                  <a:pt x="4977177" y="1945881"/>
                  <a:pt x="4973287" y="1944057"/>
                  <a:pt x="4970479" y="1944168"/>
                </a:cubicBezTo>
                <a:cubicBezTo>
                  <a:pt x="4962059" y="1944498"/>
                  <a:pt x="4963394" y="1962230"/>
                  <a:pt x="4961645" y="1968944"/>
                </a:cubicBezTo>
                <a:cubicBezTo>
                  <a:pt x="4955769" y="1990222"/>
                  <a:pt x="4970405" y="2001239"/>
                  <a:pt x="4980262" y="2014997"/>
                </a:cubicBezTo>
                <a:cubicBezTo>
                  <a:pt x="4983953" y="2020039"/>
                  <a:pt x="4986587" y="1996490"/>
                  <a:pt x="4988607" y="1965973"/>
                </a:cubicBezTo>
                <a:lnTo>
                  <a:pt x="4989378" y="1952477"/>
                </a:lnTo>
                <a:lnTo>
                  <a:pt x="4997257" y="1954563"/>
                </a:lnTo>
                <a:lnTo>
                  <a:pt x="4997217" y="1978557"/>
                </a:lnTo>
                <a:cubicBezTo>
                  <a:pt x="4996813" y="2037141"/>
                  <a:pt x="4995076" y="2095563"/>
                  <a:pt x="4990810" y="2100744"/>
                </a:cubicBezTo>
                <a:cubicBezTo>
                  <a:pt x="4945575" y="2155854"/>
                  <a:pt x="4978545" y="2256304"/>
                  <a:pt x="4889713" y="2285583"/>
                </a:cubicBezTo>
                <a:cubicBezTo>
                  <a:pt x="4849735" y="2298967"/>
                  <a:pt x="4831955" y="2340690"/>
                  <a:pt x="4803440" y="2367231"/>
                </a:cubicBezTo>
                <a:cubicBezTo>
                  <a:pt x="4704002" y="2459108"/>
                  <a:pt x="4639535" y="2566320"/>
                  <a:pt x="4613356" y="2702512"/>
                </a:cubicBezTo>
                <a:cubicBezTo>
                  <a:pt x="4606017" y="2740180"/>
                  <a:pt x="4573792" y="2775282"/>
                  <a:pt x="4553563" y="2810797"/>
                </a:cubicBezTo>
                <a:cubicBezTo>
                  <a:pt x="4565127" y="2832476"/>
                  <a:pt x="4619667" y="2772245"/>
                  <a:pt x="4602347" y="2836976"/>
                </a:cubicBezTo>
                <a:cubicBezTo>
                  <a:pt x="4589232" y="2885784"/>
                  <a:pt x="4551577" y="2921212"/>
                  <a:pt x="4516285" y="2954642"/>
                </a:cubicBezTo>
                <a:cubicBezTo>
                  <a:pt x="4475753" y="2992790"/>
                  <a:pt x="4430641" y="3025740"/>
                  <a:pt x="4414507" y="3086467"/>
                </a:cubicBezTo>
                <a:cubicBezTo>
                  <a:pt x="4410989" y="3099423"/>
                  <a:pt x="3564181" y="4149656"/>
                  <a:pt x="2327617" y="4253752"/>
                </a:cubicBezTo>
                <a:cubicBezTo>
                  <a:pt x="2125545" y="4270760"/>
                  <a:pt x="1322624" y="4224619"/>
                  <a:pt x="1214971" y="4203137"/>
                </a:cubicBezTo>
                <a:cubicBezTo>
                  <a:pt x="1104292" y="4180925"/>
                  <a:pt x="1007789" y="4121736"/>
                  <a:pt x="894535" y="4109150"/>
                </a:cubicBezTo>
                <a:cubicBezTo>
                  <a:pt x="834632" y="4102646"/>
                  <a:pt x="776274" y="4081635"/>
                  <a:pt x="781596" y="3991505"/>
                </a:cubicBezTo>
                <a:cubicBezTo>
                  <a:pt x="783201" y="3965920"/>
                  <a:pt x="766642" y="3948284"/>
                  <a:pt x="742373" y="3959843"/>
                </a:cubicBezTo>
                <a:cubicBezTo>
                  <a:pt x="696510" y="3981854"/>
                  <a:pt x="673849" y="3949166"/>
                  <a:pt x="646723" y="3926438"/>
                </a:cubicBezTo>
                <a:cubicBezTo>
                  <a:pt x="598687" y="3886210"/>
                  <a:pt x="552406" y="3842509"/>
                  <a:pt x="478839" y="3847272"/>
                </a:cubicBezTo>
                <a:cubicBezTo>
                  <a:pt x="491215" y="3806501"/>
                  <a:pt x="515519" y="3808222"/>
                  <a:pt x="537744" y="3812205"/>
                </a:cubicBezTo>
                <a:cubicBezTo>
                  <a:pt x="596474" y="3823029"/>
                  <a:pt x="654233" y="3836554"/>
                  <a:pt x="712950" y="3847065"/>
                </a:cubicBezTo>
                <a:cubicBezTo>
                  <a:pt x="751090" y="3853931"/>
                  <a:pt x="789463" y="3866135"/>
                  <a:pt x="839053" y="3842201"/>
                </a:cubicBezTo>
                <a:cubicBezTo>
                  <a:pt x="792472" y="3772935"/>
                  <a:pt x="718132" y="3772458"/>
                  <a:pt x="657388" y="3759142"/>
                </a:cubicBezTo>
                <a:cubicBezTo>
                  <a:pt x="581525" y="3742486"/>
                  <a:pt x="535038" y="3694078"/>
                  <a:pt x="479902" y="3640872"/>
                </a:cubicBezTo>
                <a:cubicBezTo>
                  <a:pt x="534356" y="3616078"/>
                  <a:pt x="570138" y="3656255"/>
                  <a:pt x="612982" y="3646162"/>
                </a:cubicBezTo>
                <a:cubicBezTo>
                  <a:pt x="615057" y="3637572"/>
                  <a:pt x="618333" y="3625291"/>
                  <a:pt x="617779" y="3625073"/>
                </a:cubicBezTo>
                <a:cubicBezTo>
                  <a:pt x="545776" y="3603308"/>
                  <a:pt x="510266" y="3544423"/>
                  <a:pt x="495792" y="3468542"/>
                </a:cubicBezTo>
                <a:cubicBezTo>
                  <a:pt x="488366" y="3429369"/>
                  <a:pt x="462153" y="3421345"/>
                  <a:pt x="436221" y="3407261"/>
                </a:cubicBezTo>
                <a:cubicBezTo>
                  <a:pt x="345019" y="3357258"/>
                  <a:pt x="249255" y="3315018"/>
                  <a:pt x="172652" y="3237768"/>
                </a:cubicBezTo>
                <a:cubicBezTo>
                  <a:pt x="256919" y="3234912"/>
                  <a:pt x="326749" y="3281731"/>
                  <a:pt x="417805" y="3290959"/>
                </a:cubicBezTo>
                <a:cubicBezTo>
                  <a:pt x="341913" y="3205043"/>
                  <a:pt x="246803" y="3171544"/>
                  <a:pt x="159629" y="3126522"/>
                </a:cubicBezTo>
                <a:cubicBezTo>
                  <a:pt x="119806" y="3106035"/>
                  <a:pt x="82625" y="3077492"/>
                  <a:pt x="35515" y="3070942"/>
                </a:cubicBezTo>
                <a:cubicBezTo>
                  <a:pt x="18803" y="3068516"/>
                  <a:pt x="-9231" y="3062395"/>
                  <a:pt x="3001" y="3030820"/>
                </a:cubicBezTo>
                <a:cubicBezTo>
                  <a:pt x="13293" y="3004651"/>
                  <a:pt x="35761" y="3007959"/>
                  <a:pt x="56337" y="3011602"/>
                </a:cubicBezTo>
                <a:cubicBezTo>
                  <a:pt x="105732" y="3020594"/>
                  <a:pt x="155993" y="3012038"/>
                  <a:pt x="221626" y="3000137"/>
                </a:cubicBezTo>
                <a:cubicBezTo>
                  <a:pt x="163022" y="2929831"/>
                  <a:pt x="63027" y="2971519"/>
                  <a:pt x="12079" y="2895750"/>
                </a:cubicBezTo>
                <a:cubicBezTo>
                  <a:pt x="70612" y="2870868"/>
                  <a:pt x="117312" y="2892988"/>
                  <a:pt x="165389" y="2890511"/>
                </a:cubicBezTo>
                <a:cubicBezTo>
                  <a:pt x="208846" y="2888217"/>
                  <a:pt x="219022" y="2871872"/>
                  <a:pt x="206743" y="2827546"/>
                </a:cubicBezTo>
                <a:cubicBezTo>
                  <a:pt x="187666" y="2758486"/>
                  <a:pt x="209823" y="2717255"/>
                  <a:pt x="273631" y="2725917"/>
                </a:cubicBezTo>
                <a:cubicBezTo>
                  <a:pt x="332792" y="2734135"/>
                  <a:pt x="337558" y="2706094"/>
                  <a:pt x="320364" y="2667696"/>
                </a:cubicBezTo>
                <a:cubicBezTo>
                  <a:pt x="295325" y="2611707"/>
                  <a:pt x="318706" y="2561087"/>
                  <a:pt x="334074" y="2507770"/>
                </a:cubicBezTo>
                <a:cubicBezTo>
                  <a:pt x="357219" y="2426828"/>
                  <a:pt x="344229" y="2391168"/>
                  <a:pt x="284207" y="2344516"/>
                </a:cubicBezTo>
                <a:cubicBezTo>
                  <a:pt x="250406" y="2318539"/>
                  <a:pt x="214378" y="2297698"/>
                  <a:pt x="166166" y="2278376"/>
                </a:cubicBezTo>
                <a:cubicBezTo>
                  <a:pt x="273852" y="2244503"/>
                  <a:pt x="158170" y="2213685"/>
                  <a:pt x="194891" y="2175576"/>
                </a:cubicBezTo>
                <a:cubicBezTo>
                  <a:pt x="270782" y="2149213"/>
                  <a:pt x="337571" y="2238633"/>
                  <a:pt x="440332" y="2191712"/>
                </a:cubicBezTo>
                <a:cubicBezTo>
                  <a:pt x="307946" y="2127472"/>
                  <a:pt x="161307" y="2042341"/>
                  <a:pt x="63051" y="1942979"/>
                </a:cubicBezTo>
                <a:cubicBezTo>
                  <a:pt x="83512" y="1912799"/>
                  <a:pt x="105922" y="1933513"/>
                  <a:pt x="123612" y="1920903"/>
                </a:cubicBezTo>
                <a:cubicBezTo>
                  <a:pt x="122527" y="1914768"/>
                  <a:pt x="123751" y="1905381"/>
                  <a:pt x="120386" y="1903128"/>
                </a:cubicBezTo>
                <a:cubicBezTo>
                  <a:pt x="47933" y="1852346"/>
                  <a:pt x="47054" y="1850919"/>
                  <a:pt x="119318" y="1791355"/>
                </a:cubicBezTo>
                <a:cubicBezTo>
                  <a:pt x="144540" y="1770456"/>
                  <a:pt x="141749" y="1756399"/>
                  <a:pt x="127081" y="1738431"/>
                </a:cubicBezTo>
                <a:cubicBezTo>
                  <a:pt x="116725" y="1725710"/>
                  <a:pt x="104020" y="1715301"/>
                  <a:pt x="108310" y="1682600"/>
                </a:cubicBezTo>
                <a:cubicBezTo>
                  <a:pt x="150870" y="1715887"/>
                  <a:pt x="350796" y="1749545"/>
                  <a:pt x="385468" y="1739315"/>
                </a:cubicBezTo>
                <a:cubicBezTo>
                  <a:pt x="424434" y="1727691"/>
                  <a:pt x="558776" y="1718211"/>
                  <a:pt x="599777" y="1722044"/>
                </a:cubicBezTo>
                <a:cubicBezTo>
                  <a:pt x="597521" y="1720227"/>
                  <a:pt x="595263" y="1718413"/>
                  <a:pt x="593006" y="1716597"/>
                </a:cubicBezTo>
                <a:cubicBezTo>
                  <a:pt x="552484" y="1680103"/>
                  <a:pt x="511421" y="1643705"/>
                  <a:pt x="485736" y="1591625"/>
                </a:cubicBezTo>
                <a:cubicBezTo>
                  <a:pt x="484560" y="1589619"/>
                  <a:pt x="483937" y="1587831"/>
                  <a:pt x="481534" y="1588888"/>
                </a:cubicBezTo>
                <a:cubicBezTo>
                  <a:pt x="460479" y="1599246"/>
                  <a:pt x="462468" y="1582449"/>
                  <a:pt x="461623" y="1569314"/>
                </a:cubicBezTo>
                <a:cubicBezTo>
                  <a:pt x="460764" y="1555866"/>
                  <a:pt x="456786" y="1545815"/>
                  <a:pt x="441172" y="1549836"/>
                </a:cubicBezTo>
                <a:cubicBezTo>
                  <a:pt x="440361" y="1549980"/>
                  <a:pt x="439267" y="1549855"/>
                  <a:pt x="438173" y="1549732"/>
                </a:cubicBezTo>
                <a:cubicBezTo>
                  <a:pt x="430782" y="1548823"/>
                  <a:pt x="406258" y="1517097"/>
                  <a:pt x="409482" y="1509886"/>
                </a:cubicBezTo>
                <a:cubicBezTo>
                  <a:pt x="416686" y="1494065"/>
                  <a:pt x="408267" y="1488277"/>
                  <a:pt x="401143" y="1480995"/>
                </a:cubicBezTo>
                <a:cubicBezTo>
                  <a:pt x="391181" y="1471051"/>
                  <a:pt x="381247" y="1461736"/>
                  <a:pt x="370772" y="1452514"/>
                </a:cubicBezTo>
                <a:cubicBezTo>
                  <a:pt x="360580" y="1443560"/>
                  <a:pt x="350146" y="1435280"/>
                  <a:pt x="339699" y="1426688"/>
                </a:cubicBezTo>
                <a:cubicBezTo>
                  <a:pt x="315473" y="1420526"/>
                  <a:pt x="291032" y="1415669"/>
                  <a:pt x="265593" y="1412885"/>
                </a:cubicBezTo>
                <a:cubicBezTo>
                  <a:pt x="246706" y="1410526"/>
                  <a:pt x="225589" y="1406978"/>
                  <a:pt x="215085" y="1372144"/>
                </a:cubicBezTo>
                <a:cubicBezTo>
                  <a:pt x="234985" y="1372744"/>
                  <a:pt x="254925" y="1374284"/>
                  <a:pt x="274865" y="1375825"/>
                </a:cubicBezTo>
                <a:cubicBezTo>
                  <a:pt x="255700" y="1360864"/>
                  <a:pt x="237075" y="1345807"/>
                  <a:pt x="219220" y="1329666"/>
                </a:cubicBezTo>
                <a:cubicBezTo>
                  <a:pt x="204474" y="1316138"/>
                  <a:pt x="192346" y="1300252"/>
                  <a:pt x="187322" y="1278682"/>
                </a:cubicBezTo>
                <a:cubicBezTo>
                  <a:pt x="185994" y="1273224"/>
                  <a:pt x="184924" y="1267404"/>
                  <a:pt x="189878" y="1262417"/>
                </a:cubicBezTo>
                <a:cubicBezTo>
                  <a:pt x="195346" y="1256708"/>
                  <a:pt x="199833" y="1259711"/>
                  <a:pt x="204036" y="1262449"/>
                </a:cubicBezTo>
                <a:cubicBezTo>
                  <a:pt x="221402" y="1273615"/>
                  <a:pt x="239024" y="1284422"/>
                  <a:pt x="256133" y="1295950"/>
                </a:cubicBezTo>
                <a:cubicBezTo>
                  <a:pt x="278851" y="1311233"/>
                  <a:pt x="301313" y="1326878"/>
                  <a:pt x="323760" y="1342208"/>
                </a:cubicBezTo>
                <a:cubicBezTo>
                  <a:pt x="292061" y="1308268"/>
                  <a:pt x="257298" y="1278982"/>
                  <a:pt x="219957" y="1252997"/>
                </a:cubicBezTo>
                <a:cubicBezTo>
                  <a:pt x="192995" y="1234035"/>
                  <a:pt x="166033" y="1215073"/>
                  <a:pt x="145267" y="1188376"/>
                </a:cubicBezTo>
                <a:cubicBezTo>
                  <a:pt x="134614" y="1175075"/>
                  <a:pt x="129282" y="1158938"/>
                  <a:pt x="127649" y="1140248"/>
                </a:cubicBezTo>
                <a:cubicBezTo>
                  <a:pt x="127430" y="1135227"/>
                  <a:pt x="127724" y="1129482"/>
                  <a:pt x="133301" y="1126283"/>
                </a:cubicBezTo>
                <a:cubicBezTo>
                  <a:pt x="138892" y="1123399"/>
                  <a:pt x="142312" y="1126907"/>
                  <a:pt x="144665" y="1130919"/>
                </a:cubicBezTo>
                <a:cubicBezTo>
                  <a:pt x="147316" y="1135513"/>
                  <a:pt x="150466" y="1139068"/>
                  <a:pt x="154924" y="1141443"/>
                </a:cubicBezTo>
                <a:cubicBezTo>
                  <a:pt x="194007" y="1163643"/>
                  <a:pt x="228472" y="1192350"/>
                  <a:pt x="263706" y="1219972"/>
                </a:cubicBezTo>
                <a:cubicBezTo>
                  <a:pt x="314160" y="1259456"/>
                  <a:pt x="363843" y="1300026"/>
                  <a:pt x="423231" y="1325916"/>
                </a:cubicBezTo>
                <a:cubicBezTo>
                  <a:pt x="445702" y="1335549"/>
                  <a:pt x="468901" y="1343155"/>
                  <a:pt x="486543" y="1341940"/>
                </a:cubicBezTo>
                <a:cubicBezTo>
                  <a:pt x="421673" y="1296460"/>
                  <a:pt x="360475" y="1247802"/>
                  <a:pt x="305459" y="1191095"/>
                </a:cubicBezTo>
                <a:cubicBezTo>
                  <a:pt x="249875" y="1133856"/>
                  <a:pt x="201123" y="1070982"/>
                  <a:pt x="165967" y="995271"/>
                </a:cubicBezTo>
                <a:cubicBezTo>
                  <a:pt x="162356" y="987370"/>
                  <a:pt x="160109" y="979543"/>
                  <a:pt x="148803" y="982487"/>
                </a:cubicBezTo>
                <a:cubicBezTo>
                  <a:pt x="143684" y="983707"/>
                  <a:pt x="141844" y="978971"/>
                  <a:pt x="142975" y="973711"/>
                </a:cubicBezTo>
                <a:cubicBezTo>
                  <a:pt x="150059" y="936405"/>
                  <a:pt x="133120" y="916307"/>
                  <a:pt x="107228" y="903165"/>
                </a:cubicBezTo>
                <a:cubicBezTo>
                  <a:pt x="99148" y="898899"/>
                  <a:pt x="98374" y="893659"/>
                  <a:pt x="103961" y="884449"/>
                </a:cubicBezTo>
                <a:cubicBezTo>
                  <a:pt x="111573" y="871720"/>
                  <a:pt x="110228" y="859623"/>
                  <a:pt x="105398" y="848773"/>
                </a:cubicBezTo>
                <a:cubicBezTo>
                  <a:pt x="102652" y="841984"/>
                  <a:pt x="99109" y="835651"/>
                  <a:pt x="96106" y="829222"/>
                </a:cubicBezTo>
                <a:cubicBezTo>
                  <a:pt x="94023" y="825161"/>
                  <a:pt x="90576" y="821026"/>
                  <a:pt x="95233" y="815459"/>
                </a:cubicBezTo>
                <a:cubicBezTo>
                  <a:pt x="99648" y="810569"/>
                  <a:pt x="104350" y="812269"/>
                  <a:pt x="108754" y="813390"/>
                </a:cubicBezTo>
                <a:cubicBezTo>
                  <a:pt x="129926" y="818192"/>
                  <a:pt x="142781" y="832053"/>
                  <a:pt x="149184" y="854012"/>
                </a:cubicBezTo>
                <a:cubicBezTo>
                  <a:pt x="153977" y="870244"/>
                  <a:pt x="158340" y="870424"/>
                  <a:pt x="169922" y="855094"/>
                </a:cubicBezTo>
                <a:cubicBezTo>
                  <a:pt x="178668" y="843430"/>
                  <a:pt x="186813" y="842941"/>
                  <a:pt x="194734" y="849766"/>
                </a:cubicBezTo>
                <a:cubicBezTo>
                  <a:pt x="198964" y="853131"/>
                  <a:pt x="201642" y="858351"/>
                  <a:pt x="204833" y="862849"/>
                </a:cubicBezTo>
                <a:cubicBezTo>
                  <a:pt x="220829" y="886276"/>
                  <a:pt x="237607" y="908933"/>
                  <a:pt x="262674" y="921903"/>
                </a:cubicBezTo>
                <a:cubicBezTo>
                  <a:pt x="273823" y="927843"/>
                  <a:pt x="285713" y="932069"/>
                  <a:pt x="302202" y="923150"/>
                </a:cubicBezTo>
                <a:cubicBezTo>
                  <a:pt x="291351" y="917791"/>
                  <a:pt x="280774" y="918709"/>
                  <a:pt x="270912" y="917286"/>
                </a:cubicBezTo>
                <a:cubicBezTo>
                  <a:pt x="261049" y="915865"/>
                  <a:pt x="255697" y="911748"/>
                  <a:pt x="262498" y="899162"/>
                </a:cubicBezTo>
                <a:cubicBezTo>
                  <a:pt x="266276" y="892170"/>
                  <a:pt x="265774" y="886883"/>
                  <a:pt x="261759" y="882214"/>
                </a:cubicBezTo>
                <a:cubicBezTo>
                  <a:pt x="248848" y="867099"/>
                  <a:pt x="241864" y="844294"/>
                  <a:pt x="216117" y="846941"/>
                </a:cubicBezTo>
                <a:cubicBezTo>
                  <a:pt x="214767" y="847179"/>
                  <a:pt x="213361" y="846162"/>
                  <a:pt x="211969" y="845458"/>
                </a:cubicBezTo>
                <a:cubicBezTo>
                  <a:pt x="206685" y="842913"/>
                  <a:pt x="200848" y="840147"/>
                  <a:pt x="202383" y="831653"/>
                </a:cubicBezTo>
                <a:cubicBezTo>
                  <a:pt x="204188" y="823111"/>
                  <a:pt x="211130" y="819988"/>
                  <a:pt x="217302" y="817950"/>
                </a:cubicBezTo>
                <a:cubicBezTo>
                  <a:pt x="233145" y="812939"/>
                  <a:pt x="245914" y="818592"/>
                  <a:pt x="258185" y="825283"/>
                </a:cubicBezTo>
                <a:cubicBezTo>
                  <a:pt x="288036" y="841837"/>
                  <a:pt x="313015" y="865260"/>
                  <a:pt x="339019" y="887237"/>
                </a:cubicBezTo>
                <a:cubicBezTo>
                  <a:pt x="378027" y="920202"/>
                  <a:pt x="412674" y="959314"/>
                  <a:pt x="455541" y="987171"/>
                </a:cubicBezTo>
                <a:cubicBezTo>
                  <a:pt x="583008" y="1069675"/>
                  <a:pt x="708694" y="1155025"/>
                  <a:pt x="839737" y="1232154"/>
                </a:cubicBezTo>
                <a:cubicBezTo>
                  <a:pt x="888076" y="1260626"/>
                  <a:pt x="937413" y="1287025"/>
                  <a:pt x="987251" y="1312386"/>
                </a:cubicBezTo>
                <a:cubicBezTo>
                  <a:pt x="987438" y="1310454"/>
                  <a:pt x="987654" y="1309151"/>
                  <a:pt x="987828" y="1306906"/>
                </a:cubicBezTo>
                <a:cubicBezTo>
                  <a:pt x="987759" y="1305338"/>
                  <a:pt x="987677" y="1303454"/>
                  <a:pt x="987609" y="1301885"/>
                </a:cubicBezTo>
                <a:cubicBezTo>
                  <a:pt x="952341" y="1285971"/>
                  <a:pt x="917544" y="1268392"/>
                  <a:pt x="883773" y="1249366"/>
                </a:cubicBezTo>
                <a:cubicBezTo>
                  <a:pt x="800867" y="1202326"/>
                  <a:pt x="724387" y="1146562"/>
                  <a:pt x="658689" y="1075926"/>
                </a:cubicBezTo>
                <a:cubicBezTo>
                  <a:pt x="653269" y="1070242"/>
                  <a:pt x="647527" y="1069673"/>
                  <a:pt x="639221" y="1072721"/>
                </a:cubicBezTo>
                <a:cubicBezTo>
                  <a:pt x="612439" y="1082826"/>
                  <a:pt x="603654" y="1074888"/>
                  <a:pt x="607837" y="1046001"/>
                </a:cubicBezTo>
                <a:cubicBezTo>
                  <a:pt x="608886" y="1038856"/>
                  <a:pt x="608910" y="1033160"/>
                  <a:pt x="604057" y="1028006"/>
                </a:cubicBezTo>
                <a:cubicBezTo>
                  <a:pt x="582361" y="1004953"/>
                  <a:pt x="559626" y="983032"/>
                  <a:pt x="535068" y="963012"/>
                </a:cubicBezTo>
                <a:cubicBezTo>
                  <a:pt x="489628" y="926121"/>
                  <a:pt x="441097" y="893257"/>
                  <a:pt x="398492" y="852702"/>
                </a:cubicBezTo>
                <a:cubicBezTo>
                  <a:pt x="385976" y="840363"/>
                  <a:pt x="376348" y="825616"/>
                  <a:pt x="370407" y="808003"/>
                </a:cubicBezTo>
                <a:cubicBezTo>
                  <a:pt x="368512" y="802013"/>
                  <a:pt x="367360" y="794309"/>
                  <a:pt x="373637" y="788457"/>
                </a:cubicBezTo>
                <a:cubicBezTo>
                  <a:pt x="379645" y="782652"/>
                  <a:pt x="384471" y="787178"/>
                  <a:pt x="388957" y="790181"/>
                </a:cubicBezTo>
                <a:cubicBezTo>
                  <a:pt x="407729" y="802365"/>
                  <a:pt x="426784" y="814815"/>
                  <a:pt x="445569" y="827313"/>
                </a:cubicBezTo>
                <a:cubicBezTo>
                  <a:pt x="464624" y="839764"/>
                  <a:pt x="483437" y="852889"/>
                  <a:pt x="503344" y="866138"/>
                </a:cubicBezTo>
                <a:cubicBezTo>
                  <a:pt x="504379" y="858682"/>
                  <a:pt x="500259" y="857827"/>
                  <a:pt x="497988" y="855698"/>
                </a:cubicBezTo>
                <a:cubicBezTo>
                  <a:pt x="465913" y="825620"/>
                  <a:pt x="431003" y="799206"/>
                  <a:pt x="395068" y="774238"/>
                </a:cubicBezTo>
                <a:cubicBezTo>
                  <a:pt x="367267" y="754791"/>
                  <a:pt x="340223" y="733946"/>
                  <a:pt x="321225" y="704090"/>
                </a:cubicBezTo>
                <a:cubicBezTo>
                  <a:pt x="313910" y="692415"/>
                  <a:pt x="309809" y="679538"/>
                  <a:pt x="310772" y="664187"/>
                </a:cubicBezTo>
                <a:cubicBezTo>
                  <a:pt x="311107" y="659384"/>
                  <a:pt x="311442" y="654580"/>
                  <a:pt x="316776" y="652057"/>
                </a:cubicBezTo>
                <a:cubicBezTo>
                  <a:pt x="321044" y="650039"/>
                  <a:pt x="323869" y="652386"/>
                  <a:pt x="326167" y="655144"/>
                </a:cubicBezTo>
                <a:cubicBezTo>
                  <a:pt x="330196" y="660125"/>
                  <a:pt x="334224" y="665107"/>
                  <a:pt x="339819" y="668549"/>
                </a:cubicBezTo>
                <a:cubicBezTo>
                  <a:pt x="373388" y="689190"/>
                  <a:pt x="404905" y="712724"/>
                  <a:pt x="435653" y="737342"/>
                </a:cubicBezTo>
                <a:cubicBezTo>
                  <a:pt x="486133" y="777455"/>
                  <a:pt x="536115" y="818606"/>
                  <a:pt x="594518" y="846882"/>
                </a:cubicBezTo>
                <a:cubicBezTo>
                  <a:pt x="616490" y="857553"/>
                  <a:pt x="639205" y="866511"/>
                  <a:pt x="665142" y="868257"/>
                </a:cubicBezTo>
                <a:cubicBezTo>
                  <a:pt x="664195" y="865262"/>
                  <a:pt x="662491" y="863665"/>
                  <a:pt x="660802" y="862382"/>
                </a:cubicBezTo>
                <a:cubicBezTo>
                  <a:pt x="604283" y="821121"/>
                  <a:pt x="549586" y="777958"/>
                  <a:pt x="499505" y="728286"/>
                </a:cubicBezTo>
                <a:cubicBezTo>
                  <a:pt x="437758" y="667074"/>
                  <a:pt x="384382" y="598058"/>
                  <a:pt x="345927" y="515339"/>
                </a:cubicBezTo>
                <a:cubicBezTo>
                  <a:pt x="344141" y="511860"/>
                  <a:pt x="342910" y="508598"/>
                  <a:pt x="338588" y="509361"/>
                </a:cubicBezTo>
                <a:cubicBezTo>
                  <a:pt x="327525" y="511630"/>
                  <a:pt x="326170" y="505543"/>
                  <a:pt x="327339" y="494900"/>
                </a:cubicBezTo>
                <a:cubicBezTo>
                  <a:pt x="330552" y="468714"/>
                  <a:pt x="322326" y="448660"/>
                  <a:pt x="303055" y="437512"/>
                </a:cubicBezTo>
                <a:cubicBezTo>
                  <a:pt x="289083" y="429226"/>
                  <a:pt x="277325" y="421812"/>
                  <a:pt x="292117" y="398959"/>
                </a:cubicBezTo>
                <a:cubicBezTo>
                  <a:pt x="295694" y="393584"/>
                  <a:pt x="294041" y="386918"/>
                  <a:pt x="292417" y="380879"/>
                </a:cubicBezTo>
                <a:cubicBezTo>
                  <a:pt x="290115" y="371796"/>
                  <a:pt x="285463" y="365027"/>
                  <a:pt x="280259" y="358039"/>
                </a:cubicBezTo>
                <a:cubicBezTo>
                  <a:pt x="277365" y="354122"/>
                  <a:pt x="273863" y="348731"/>
                  <a:pt x="277426" y="343041"/>
                </a:cubicBezTo>
                <a:cubicBezTo>
                  <a:pt x="281488" y="336315"/>
                  <a:pt x="287339" y="339394"/>
                  <a:pt x="292014" y="340466"/>
                </a:cubicBezTo>
                <a:cubicBezTo>
                  <a:pt x="313455" y="345221"/>
                  <a:pt x="326609" y="359662"/>
                  <a:pt x="333039" y="382248"/>
                </a:cubicBezTo>
                <a:cubicBezTo>
                  <a:pt x="337209" y="396693"/>
                  <a:pt x="342383" y="396728"/>
                  <a:pt x="352439" y="383884"/>
                </a:cubicBezTo>
                <a:cubicBezTo>
                  <a:pt x="363791" y="369545"/>
                  <a:pt x="373274" y="368504"/>
                  <a:pt x="381981" y="380883"/>
                </a:cubicBezTo>
                <a:cubicBezTo>
                  <a:pt x="388959" y="391037"/>
                  <a:pt x="394611" y="402058"/>
                  <a:pt x="402615" y="410767"/>
                </a:cubicBezTo>
                <a:cubicBezTo>
                  <a:pt x="424081" y="434810"/>
                  <a:pt x="444293" y="461289"/>
                  <a:pt x="488827" y="452479"/>
                </a:cubicBezTo>
                <a:cubicBezTo>
                  <a:pt x="476447" y="443279"/>
                  <a:pt x="464047" y="446100"/>
                  <a:pt x="453360" y="444507"/>
                </a:cubicBezTo>
                <a:cubicBezTo>
                  <a:pt x="445687" y="443331"/>
                  <a:pt x="437918" y="439958"/>
                  <a:pt x="444814" y="429568"/>
                </a:cubicBezTo>
                <a:cubicBezTo>
                  <a:pt x="452737" y="417733"/>
                  <a:pt x="447628" y="412942"/>
                  <a:pt x="442720" y="406534"/>
                </a:cubicBezTo>
                <a:cubicBezTo>
                  <a:pt x="431444" y="391445"/>
                  <a:pt x="422234" y="373778"/>
                  <a:pt x="399647" y="373970"/>
                </a:cubicBezTo>
                <a:cubicBezTo>
                  <a:pt x="396107" y="373962"/>
                  <a:pt x="393255" y="370986"/>
                  <a:pt x="390458" y="369266"/>
                </a:cubicBezTo>
                <a:cubicBezTo>
                  <a:pt x="386539" y="366795"/>
                  <a:pt x="383146" y="363915"/>
                  <a:pt x="384776" y="357618"/>
                </a:cubicBezTo>
                <a:cubicBezTo>
                  <a:pt x="386436" y="351948"/>
                  <a:pt x="390351" y="348094"/>
                  <a:pt x="395456" y="346561"/>
                </a:cubicBezTo>
                <a:cubicBezTo>
                  <a:pt x="400022" y="345122"/>
                  <a:pt x="404870" y="343950"/>
                  <a:pt x="409490" y="343767"/>
                </a:cubicBezTo>
                <a:cubicBezTo>
                  <a:pt x="430118" y="342340"/>
                  <a:pt x="444782" y="353984"/>
                  <a:pt x="459406" y="364686"/>
                </a:cubicBezTo>
                <a:cubicBezTo>
                  <a:pt x="510573" y="401831"/>
                  <a:pt x="556044" y="445675"/>
                  <a:pt x="603593" y="487253"/>
                </a:cubicBezTo>
                <a:cubicBezTo>
                  <a:pt x="651129" y="528518"/>
                  <a:pt x="706332" y="558308"/>
                  <a:pt x="758457" y="592438"/>
                </a:cubicBezTo>
                <a:cubicBezTo>
                  <a:pt x="878695" y="671475"/>
                  <a:pt x="999459" y="750102"/>
                  <a:pt x="1126835" y="818073"/>
                </a:cubicBezTo>
                <a:cubicBezTo>
                  <a:pt x="1251416" y="884324"/>
                  <a:pt x="1667647" y="915225"/>
                  <a:pt x="1748686" y="913256"/>
                </a:cubicBezTo>
                <a:cubicBezTo>
                  <a:pt x="1852285" y="910467"/>
                  <a:pt x="2096505" y="873683"/>
                  <a:pt x="2345605" y="842682"/>
                </a:cubicBezTo>
                <a:cubicBezTo>
                  <a:pt x="2373756" y="838977"/>
                  <a:pt x="2401379" y="835684"/>
                  <a:pt x="2430665" y="833044"/>
                </a:cubicBezTo>
                <a:cubicBezTo>
                  <a:pt x="3260397" y="757430"/>
                  <a:pt x="3845073" y="368944"/>
                  <a:pt x="3874549" y="345713"/>
                </a:cubicBezTo>
                <a:cubicBezTo>
                  <a:pt x="3921930" y="308568"/>
                  <a:pt x="4079617" y="235190"/>
                  <a:pt x="4079914" y="235770"/>
                </a:cubicBezTo>
                <a:cubicBezTo>
                  <a:pt x="4083430" y="241475"/>
                  <a:pt x="4101322" y="245987"/>
                  <a:pt x="4115814" y="249002"/>
                </a:cubicBezTo>
                <a:lnTo>
                  <a:pt x="4129591" y="251735"/>
                </a:lnTo>
                <a:lnTo>
                  <a:pt x="4131313" y="253264"/>
                </a:lnTo>
                <a:cubicBezTo>
                  <a:pt x="4136355" y="253402"/>
                  <a:pt x="4136103" y="253090"/>
                  <a:pt x="4132779" y="252368"/>
                </a:cubicBezTo>
                <a:lnTo>
                  <a:pt x="4129591" y="251735"/>
                </a:lnTo>
                <a:lnTo>
                  <a:pt x="4126781" y="249241"/>
                </a:lnTo>
                <a:cubicBezTo>
                  <a:pt x="4126067" y="246916"/>
                  <a:pt x="4126005" y="243923"/>
                  <a:pt x="4126159" y="241207"/>
                </a:cubicBezTo>
                <a:cubicBezTo>
                  <a:pt x="4126893" y="226844"/>
                  <a:pt x="4132343" y="214496"/>
                  <a:pt x="4145347" y="206824"/>
                </a:cubicBezTo>
                <a:cubicBezTo>
                  <a:pt x="4157825" y="199562"/>
                  <a:pt x="4170601" y="192878"/>
                  <a:pt x="4183377" y="186195"/>
                </a:cubicBezTo>
                <a:cubicBezTo>
                  <a:pt x="4194019" y="180522"/>
                  <a:pt x="4201312" y="179234"/>
                  <a:pt x="4203065" y="194422"/>
                </a:cubicBezTo>
                <a:cubicBezTo>
                  <a:pt x="4204816" y="209612"/>
                  <a:pt x="4219976" y="213894"/>
                  <a:pt x="4228763" y="203170"/>
                </a:cubicBezTo>
                <a:cubicBezTo>
                  <a:pt x="4263132" y="161048"/>
                  <a:pt x="4304408" y="127512"/>
                  <a:pt x="4343373" y="90903"/>
                </a:cubicBezTo>
                <a:cubicBezTo>
                  <a:pt x="4370579" y="65543"/>
                  <a:pt x="4399217" y="41828"/>
                  <a:pt x="4421541" y="10686"/>
                </a:cubicBezTo>
                <a:cubicBezTo>
                  <a:pt x="4425645" y="4902"/>
                  <a:pt x="4429395" y="-2718"/>
                  <a:pt x="4437179" y="969"/>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2050" name="Picture 2">
            <a:extLst>
              <a:ext uri="{FF2B5EF4-FFF2-40B4-BE49-F238E27FC236}">
                <a16:creationId xmlns:a16="http://schemas.microsoft.com/office/drawing/2014/main" id="{868A91C7-1970-6D8F-1DA1-BFAB13DC4E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63833" y="3630046"/>
            <a:ext cx="2766872" cy="128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31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811D4-655C-0D2B-2CEA-E1D50F31F433}"/>
              </a:ext>
            </a:extLst>
          </p:cNvPr>
          <p:cNvSpPr>
            <a:spLocks noGrp="1"/>
          </p:cNvSpPr>
          <p:nvPr>
            <p:ph idx="1"/>
          </p:nvPr>
        </p:nvSpPr>
        <p:spPr/>
        <p:txBody>
          <a:bodyPr/>
          <a:lstStyle/>
          <a:p>
            <a:pPr marL="0" indent="0" algn="r">
              <a:buNone/>
            </a:pPr>
            <a:r>
              <a:rPr lang="he-IL" sz="2800" b="1" i="0" dirty="0">
                <a:solidFill>
                  <a:srgbClr val="7A7A7A"/>
                </a:solidFill>
                <a:effectLst/>
                <a:latin typeface="almoni"/>
              </a:rPr>
              <a:t>"כנפי דרור" מבקשת להוביל מאבק עיקש בתופעות אלו ולחולל תיקון חברתי משמעותי כדי להציל חיים, כפשוטו.</a:t>
            </a:r>
            <a:endParaRPr lang="en-AU" sz="2800" b="1" i="0" dirty="0">
              <a:solidFill>
                <a:srgbClr val="7A7A7A"/>
              </a:solidFill>
              <a:effectLst/>
              <a:latin typeface="almoni"/>
            </a:endParaRPr>
          </a:p>
          <a:p>
            <a:pPr marL="0" indent="0" algn="r">
              <a:buNone/>
            </a:pPr>
            <a:endParaRPr lang="en-AU" b="1" dirty="0">
              <a:solidFill>
                <a:srgbClr val="7A7A7A"/>
              </a:solidFill>
              <a:latin typeface="almoni"/>
            </a:endParaRPr>
          </a:p>
          <a:p>
            <a:pPr marL="0" indent="0" algn="r">
              <a:buNone/>
            </a:pPr>
            <a:r>
              <a:rPr lang="he-IL" sz="2800" b="0" i="0" dirty="0">
                <a:solidFill>
                  <a:srgbClr val="7A7A7A"/>
                </a:solidFill>
                <a:effectLst/>
                <a:latin typeface="almoni"/>
              </a:rPr>
              <a:t>את העמותה הקימה משפחת אל עמי בשמו של בנם, דרור, צעיר נבון חכם ורגיש, שחווה פגיעה עמוקה של התעללות חברתית וחרם בילדותו, וידע במאמצים גדולים לצמוח משם ולהצליח בביה"ס, במכינה, בצבא, בלימודים, ובמשפחה. עד שצלקות הפגיעה הקשה מתקופת הילדות, שהותירו את חותמם העמוק בנפשו, שבו ונפתחו והכריעו אותו.</a:t>
            </a:r>
          </a:p>
          <a:p>
            <a:pPr marL="0" indent="0" algn="r">
              <a:buNone/>
            </a:pPr>
            <a:r>
              <a:rPr lang="he-IL" sz="2800" b="0" i="0" dirty="0">
                <a:solidFill>
                  <a:srgbClr val="7A7A7A"/>
                </a:solidFill>
                <a:effectLst/>
                <a:latin typeface="almoni"/>
              </a:rPr>
              <a:t>"כי ילד שעשו עליו חרם, הוא אף פעם לא מחלים, הוא רק לובש בגדים של מבוגר" [נועם חורב].</a:t>
            </a:r>
          </a:p>
          <a:p>
            <a:pPr marL="0" indent="0" algn="r">
              <a:buNone/>
            </a:pPr>
            <a:endParaRPr lang="en-US" sz="4000" dirty="0"/>
          </a:p>
          <a:p>
            <a:pPr marL="0" indent="0" algn="r">
              <a:buNone/>
            </a:pPr>
            <a:endParaRPr lang="en-IL" dirty="0"/>
          </a:p>
        </p:txBody>
      </p:sp>
    </p:spTree>
    <p:extLst>
      <p:ext uri="{BB962C8B-B14F-4D97-AF65-F5344CB8AC3E}">
        <p14:creationId xmlns:p14="http://schemas.microsoft.com/office/powerpoint/2010/main" val="406193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A5B38-E5FC-2286-33B2-36A4123E5116}"/>
              </a:ext>
            </a:extLst>
          </p:cNvPr>
          <p:cNvSpPr>
            <a:spLocks noGrp="1"/>
          </p:cNvSpPr>
          <p:nvPr>
            <p:ph idx="1"/>
          </p:nvPr>
        </p:nvSpPr>
        <p:spPr/>
        <p:txBody>
          <a:bodyPr/>
          <a:lstStyle/>
          <a:p>
            <a:pPr marL="0" indent="0" algn="r">
              <a:buNone/>
            </a:pPr>
            <a:r>
              <a:rPr lang="he-IL" b="1" i="0" dirty="0">
                <a:solidFill>
                  <a:srgbClr val="7A7A7A"/>
                </a:solidFill>
                <a:effectLst/>
                <a:latin typeface="almoni"/>
              </a:rPr>
              <a:t>"כנפי דרור" מכוונת לתיקון ושינוי משמעותי </a:t>
            </a:r>
            <a:r>
              <a:rPr lang="he-IL" b="0" i="0" dirty="0">
                <a:solidFill>
                  <a:srgbClr val="7A7A7A"/>
                </a:solidFill>
                <a:effectLst/>
                <a:latin typeface="almoni"/>
              </a:rPr>
              <a:t>במציאות באמצעות פעולה בשני צירים מרכזיים:</a:t>
            </a:r>
          </a:p>
          <a:p>
            <a:pPr marL="0" indent="0" algn="r">
              <a:buNone/>
            </a:pPr>
            <a:r>
              <a:rPr lang="he-IL" b="0" i="0" dirty="0">
                <a:solidFill>
                  <a:srgbClr val="7A7A7A"/>
                </a:solidFill>
                <a:effectLst/>
                <a:latin typeface="almoni"/>
              </a:rPr>
              <a:t>–</a:t>
            </a:r>
            <a:r>
              <a:rPr lang="he-IL" b="1" i="0" dirty="0">
                <a:solidFill>
                  <a:srgbClr val="7A7A7A"/>
                </a:solidFill>
                <a:effectLst/>
                <a:latin typeface="almoni"/>
              </a:rPr>
              <a:t> הנעת שיח ציבורי וקהילתי</a:t>
            </a:r>
            <a:r>
              <a:rPr lang="he-IL" b="0" i="0" dirty="0">
                <a:solidFill>
                  <a:srgbClr val="7A7A7A"/>
                </a:solidFill>
                <a:effectLst/>
                <a:latin typeface="almoni"/>
              </a:rPr>
              <a:t> משמעותי בנושא ההדרה החברתית הפוגענית, שינוי היחס והנורמה, וגיבוש תודעת אחריות אישית, משפחתית וקהילתית.</a:t>
            </a:r>
            <a:endParaRPr lang="en-AU" b="0" i="0" dirty="0">
              <a:solidFill>
                <a:srgbClr val="7A7A7A"/>
              </a:solidFill>
              <a:effectLst/>
              <a:latin typeface="almoni"/>
            </a:endParaRPr>
          </a:p>
          <a:p>
            <a:pPr marL="0" indent="0" algn="r">
              <a:buNone/>
            </a:pPr>
            <a:endParaRPr lang="he-IL" b="0" i="0" dirty="0">
              <a:solidFill>
                <a:srgbClr val="7A7A7A"/>
              </a:solidFill>
              <a:effectLst/>
              <a:latin typeface="almoni"/>
            </a:endParaRPr>
          </a:p>
          <a:p>
            <a:pPr marL="0" indent="0" algn="r">
              <a:buNone/>
            </a:pPr>
            <a:r>
              <a:rPr lang="he-IL" b="0" i="0" dirty="0">
                <a:solidFill>
                  <a:srgbClr val="7A7A7A"/>
                </a:solidFill>
                <a:effectLst/>
                <a:latin typeface="almoni"/>
              </a:rPr>
              <a:t>–</a:t>
            </a:r>
            <a:r>
              <a:rPr lang="he-IL" b="1" i="0" dirty="0">
                <a:solidFill>
                  <a:srgbClr val="7A7A7A"/>
                </a:solidFill>
                <a:effectLst/>
                <a:latin typeface="almoni"/>
              </a:rPr>
              <a:t> יצירת מוקדי התערבות וסיוע </a:t>
            </a:r>
            <a:r>
              <a:rPr lang="he-IL" b="0" i="0" dirty="0">
                <a:solidFill>
                  <a:srgbClr val="7A7A7A"/>
                </a:solidFill>
                <a:effectLst/>
                <a:latin typeface="almoni"/>
              </a:rPr>
              <a:t>אינטגרטיביים במערכות הקהילה והחינוך, שידעו לפעול במשותף למניעה, להתמודדות בעת אירוע, ולליווי ילדים ומשפחות במצבי משבר.</a:t>
            </a:r>
          </a:p>
          <a:p>
            <a:pPr marL="0" indent="0" algn="r">
              <a:buNone/>
            </a:pPr>
            <a:endParaRPr lang="en-IL" dirty="0"/>
          </a:p>
        </p:txBody>
      </p:sp>
    </p:spTree>
    <p:extLst>
      <p:ext uri="{BB962C8B-B14F-4D97-AF65-F5344CB8AC3E}">
        <p14:creationId xmlns:p14="http://schemas.microsoft.com/office/powerpoint/2010/main" val="128975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7638-B890-1888-8542-9585A22C937F}"/>
              </a:ext>
            </a:extLst>
          </p:cNvPr>
          <p:cNvSpPr>
            <a:spLocks noGrp="1"/>
          </p:cNvSpPr>
          <p:nvPr>
            <p:ph type="title"/>
          </p:nvPr>
        </p:nvSpPr>
        <p:spPr/>
        <p:txBody>
          <a:bodyPr/>
          <a:lstStyle/>
          <a:p>
            <a:pPr algn="r"/>
            <a:r>
              <a:rPr lang="he-IL" dirty="0"/>
              <a:t>מטרת הפרויקט:</a:t>
            </a:r>
            <a:endParaRPr lang="en-IL" dirty="0"/>
          </a:p>
        </p:txBody>
      </p:sp>
      <p:sp>
        <p:nvSpPr>
          <p:cNvPr id="3" name="Content Placeholder 2">
            <a:extLst>
              <a:ext uri="{FF2B5EF4-FFF2-40B4-BE49-F238E27FC236}">
                <a16:creationId xmlns:a16="http://schemas.microsoft.com/office/drawing/2014/main" id="{DB31A086-BF58-444A-EE18-38E67A90BBB6}"/>
              </a:ext>
            </a:extLst>
          </p:cNvPr>
          <p:cNvSpPr>
            <a:spLocks noGrp="1"/>
          </p:cNvSpPr>
          <p:nvPr>
            <p:ph idx="1"/>
          </p:nvPr>
        </p:nvSpPr>
        <p:spPr/>
        <p:txBody>
          <a:bodyPr/>
          <a:lstStyle/>
          <a:p>
            <a:pPr marL="0" indent="0" algn="r" defTabSz="914400" rtl="1" eaLnBrk="1" latinLnBrk="0" hangingPunct="1">
              <a:lnSpc>
                <a:spcPct val="90000"/>
              </a:lnSpc>
              <a:spcBef>
                <a:spcPts val="1000"/>
              </a:spcBef>
              <a:buNone/>
            </a:pPr>
            <a:r>
              <a:rPr lang="he-IL" dirty="0"/>
              <a:t>בניית אתר שיאפשר לדווח על מקרי חרם.</a:t>
            </a:r>
          </a:p>
          <a:p>
            <a:pPr marL="0" indent="0" algn="r" defTabSz="914400" rtl="1" eaLnBrk="1" latinLnBrk="0" hangingPunct="1">
              <a:lnSpc>
                <a:spcPct val="90000"/>
              </a:lnSpc>
              <a:spcBef>
                <a:spcPts val="1000"/>
              </a:spcBef>
              <a:buNone/>
            </a:pPr>
            <a:r>
              <a:rPr lang="he-IL" dirty="0"/>
              <a:t>האתר יאפשר לדווח באופן אנונימי על מקרי חרם במסגרות החברתיות השונות (ובדגש בקרבת ילדים).</a:t>
            </a:r>
          </a:p>
          <a:p>
            <a:pPr marL="0" indent="0" algn="r" defTabSz="914400" rtl="1" eaLnBrk="1" latinLnBrk="0" hangingPunct="1">
              <a:lnSpc>
                <a:spcPct val="90000"/>
              </a:lnSpc>
              <a:spcBef>
                <a:spcPts val="1000"/>
              </a:spcBef>
              <a:buNone/>
            </a:pPr>
            <a:r>
              <a:rPr lang="he-IL" dirty="0"/>
              <a:t>הפניות שיוגשו באתר יועברו לעמותה, שתוכל לנתב את המקרה לגוף הרלוונטי (עירייה, בית ספר, חוג..).</a:t>
            </a:r>
          </a:p>
          <a:p>
            <a:pPr marL="0" indent="0" algn="r" defTabSz="914400" rtl="1" eaLnBrk="1" latinLnBrk="0" hangingPunct="1">
              <a:lnSpc>
                <a:spcPct val="90000"/>
              </a:lnSpc>
              <a:spcBef>
                <a:spcPts val="1000"/>
              </a:spcBef>
              <a:buNone/>
            </a:pPr>
            <a:r>
              <a:rPr lang="he-IL" dirty="0"/>
              <a:t>המטרה היא לאפשר למשתמשים השונים לדווח מבלי להרגיש חשופים, ולתת כלי נוסף להתמודדות עם מקרים חברתיים כאלו ולהפוך את הפנייה כמשהו "נוח"  וזמין לכל אחד. </a:t>
            </a:r>
          </a:p>
          <a:p>
            <a:pPr marL="0" indent="0" algn="r" defTabSz="914400" rtl="1" eaLnBrk="1" latinLnBrk="0" hangingPunct="1">
              <a:lnSpc>
                <a:spcPct val="90000"/>
              </a:lnSpc>
              <a:spcBef>
                <a:spcPts val="1000"/>
              </a:spcBef>
              <a:buNone/>
            </a:pPr>
            <a:endParaRPr lang="he-IL" dirty="0"/>
          </a:p>
        </p:txBody>
      </p:sp>
    </p:spTree>
    <p:extLst>
      <p:ext uri="{BB962C8B-B14F-4D97-AF65-F5344CB8AC3E}">
        <p14:creationId xmlns:p14="http://schemas.microsoft.com/office/powerpoint/2010/main" val="143229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3B5AC781-8678-0F7E-E735-EFB180A27A99}"/>
              </a:ext>
            </a:extLst>
          </p:cNvPr>
          <p:cNvPicPr>
            <a:picLocks noChangeAspect="1"/>
          </p:cNvPicPr>
          <p:nvPr/>
        </p:nvPicPr>
        <p:blipFill>
          <a:blip r:embed="rId2"/>
          <a:stretch>
            <a:fillRect/>
          </a:stretch>
        </p:blipFill>
        <p:spPr>
          <a:xfrm>
            <a:off x="2671763" y="0"/>
            <a:ext cx="6204363" cy="6858000"/>
          </a:xfrm>
          <a:prstGeom prst="rect">
            <a:avLst/>
          </a:prstGeom>
        </p:spPr>
      </p:pic>
    </p:spTree>
    <p:extLst>
      <p:ext uri="{BB962C8B-B14F-4D97-AF65-F5344CB8AC3E}">
        <p14:creationId xmlns:p14="http://schemas.microsoft.com/office/powerpoint/2010/main" val="331148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51FE-6E67-6CD3-4A85-0514E82BEE66}"/>
              </a:ext>
            </a:extLst>
          </p:cNvPr>
          <p:cNvSpPr>
            <a:spLocks noGrp="1"/>
          </p:cNvSpPr>
          <p:nvPr>
            <p:ph type="title"/>
          </p:nvPr>
        </p:nvSpPr>
        <p:spPr/>
        <p:txBody>
          <a:bodyPr>
            <a:normAutofit/>
          </a:bodyPr>
          <a:lstStyle/>
          <a:p>
            <a:r>
              <a:rPr lang="en-IL" sz="6000"/>
              <a:t>Functional Requirments</a:t>
            </a:r>
            <a:endParaRPr lang="en-IL" sz="6000" dirty="0"/>
          </a:p>
        </p:txBody>
      </p:sp>
      <p:sp>
        <p:nvSpPr>
          <p:cNvPr id="3" name="Content Placeholder 2">
            <a:extLst>
              <a:ext uri="{FF2B5EF4-FFF2-40B4-BE49-F238E27FC236}">
                <a16:creationId xmlns:a16="http://schemas.microsoft.com/office/drawing/2014/main" id="{A06AC7E2-D400-66EF-828A-CFBE5A7FE1BC}"/>
              </a:ext>
            </a:extLst>
          </p:cNvPr>
          <p:cNvSpPr>
            <a:spLocks noGrp="1"/>
          </p:cNvSpPr>
          <p:nvPr>
            <p:ph idx="1"/>
          </p:nvPr>
        </p:nvSpPr>
        <p:spPr/>
        <p:txBody>
          <a:bodyPr>
            <a:normAutofit/>
          </a:bodyPr>
          <a:lstStyle/>
          <a:p>
            <a:pPr algn="r" rtl="1"/>
            <a:r>
              <a:rPr lang="he-IL" dirty="0"/>
              <a:t>המערכת תיצור ותנהל את הדיווחים.</a:t>
            </a:r>
          </a:p>
          <a:p>
            <a:pPr marL="0" indent="0" algn="r" defTabSz="914400" rtl="1" eaLnBrk="1" latinLnBrk="0" hangingPunct="1">
              <a:lnSpc>
                <a:spcPct val="90000"/>
              </a:lnSpc>
              <a:spcBef>
                <a:spcPts val="1000"/>
              </a:spcBef>
              <a:buNone/>
            </a:pPr>
            <a:endParaRPr lang="he-IL" dirty="0"/>
          </a:p>
          <a:p>
            <a:pPr marL="228600" indent="-228600" algn="r" defTabSz="914400" rtl="1" eaLnBrk="1" latinLnBrk="0" hangingPunct="1">
              <a:lnSpc>
                <a:spcPct val="90000"/>
              </a:lnSpc>
              <a:spcBef>
                <a:spcPts val="1000"/>
              </a:spcBef>
              <a:buFont typeface="Arial" panose="020B0604020202020204" pitchFamily="34" charset="0"/>
              <a:buChar char="•"/>
            </a:pPr>
            <a:r>
              <a:rPr lang="he-IL" dirty="0"/>
              <a:t>המערכת חייבת לאפשר למנהלי מערכת להיכנס לחשבון שלהם על ידי הזנת האימייל והסיסמה שלהם.</a:t>
            </a:r>
          </a:p>
          <a:p>
            <a:pPr marL="0" indent="0" algn="r" defTabSz="914400" rtl="1" eaLnBrk="1" latinLnBrk="0" hangingPunct="1">
              <a:lnSpc>
                <a:spcPct val="90000"/>
              </a:lnSpc>
              <a:spcBef>
                <a:spcPts val="1000"/>
              </a:spcBef>
              <a:buNone/>
            </a:pPr>
            <a:endParaRPr lang="he-IL" dirty="0"/>
          </a:p>
          <a:p>
            <a:pPr marL="228600" indent="-228600" algn="r" defTabSz="914400" rtl="1" eaLnBrk="1" latinLnBrk="0" hangingPunct="1">
              <a:lnSpc>
                <a:spcPct val="90000"/>
              </a:lnSpc>
              <a:spcBef>
                <a:spcPts val="1000"/>
              </a:spcBef>
              <a:buFont typeface="Arial" panose="020B0604020202020204" pitchFamily="34" charset="0"/>
              <a:buChar char="•"/>
            </a:pPr>
            <a:r>
              <a:rPr lang="he-IL" dirty="0"/>
              <a:t>קבלת מספר פנייה בעת שליחת דיווח.</a:t>
            </a:r>
          </a:p>
          <a:p>
            <a:pPr marL="0" indent="0" algn="r" defTabSz="914400" rtl="1" eaLnBrk="1" latinLnBrk="0" hangingPunct="1">
              <a:lnSpc>
                <a:spcPct val="90000"/>
              </a:lnSpc>
              <a:spcBef>
                <a:spcPts val="1000"/>
              </a:spcBef>
              <a:buNone/>
            </a:pPr>
            <a:endParaRPr lang="he-IL" dirty="0"/>
          </a:p>
          <a:p>
            <a:pPr marL="228600" indent="-228600" algn="r" defTabSz="914400" rtl="1" eaLnBrk="1" latinLnBrk="0" hangingPunct="1">
              <a:lnSpc>
                <a:spcPct val="90000"/>
              </a:lnSpc>
              <a:spcBef>
                <a:spcPts val="1000"/>
              </a:spcBef>
              <a:buFont typeface="Arial" panose="020B0604020202020204" pitchFamily="34" charset="0"/>
              <a:buChar char="•"/>
            </a:pPr>
            <a:r>
              <a:rPr lang="he-IL" dirty="0"/>
              <a:t>המערכת תאחסן את הדיווחים </a:t>
            </a:r>
            <a:r>
              <a:rPr lang="he-IL" dirty="0" err="1"/>
              <a:t>בDB</a:t>
            </a:r>
            <a:r>
              <a:rPr lang="he-IL" dirty="0"/>
              <a:t> בענן.</a:t>
            </a:r>
            <a:endParaRPr lang="en-IL" dirty="0"/>
          </a:p>
        </p:txBody>
      </p:sp>
    </p:spTree>
    <p:extLst>
      <p:ext uri="{BB962C8B-B14F-4D97-AF65-F5344CB8AC3E}">
        <p14:creationId xmlns:p14="http://schemas.microsoft.com/office/powerpoint/2010/main" val="70938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F8D2-D3A6-E065-B042-CA69220EB2D8}"/>
              </a:ext>
            </a:extLst>
          </p:cNvPr>
          <p:cNvSpPr>
            <a:spLocks noGrp="1"/>
          </p:cNvSpPr>
          <p:nvPr>
            <p:ph type="title"/>
          </p:nvPr>
        </p:nvSpPr>
        <p:spPr/>
        <p:txBody>
          <a:bodyPr>
            <a:normAutofit/>
          </a:bodyPr>
          <a:lstStyle/>
          <a:p>
            <a:r>
              <a:rPr lang="en-IL" sz="6000" dirty="0"/>
              <a:t>Non Functional Requirments</a:t>
            </a:r>
          </a:p>
        </p:txBody>
      </p:sp>
      <p:sp>
        <p:nvSpPr>
          <p:cNvPr id="3" name="Content Placeholder 2">
            <a:extLst>
              <a:ext uri="{FF2B5EF4-FFF2-40B4-BE49-F238E27FC236}">
                <a16:creationId xmlns:a16="http://schemas.microsoft.com/office/drawing/2014/main" id="{D4A61E65-D448-AAC2-2BFA-93A6A2610756}"/>
              </a:ext>
            </a:extLst>
          </p:cNvPr>
          <p:cNvSpPr>
            <a:spLocks noGrp="1"/>
          </p:cNvSpPr>
          <p:nvPr>
            <p:ph idx="1"/>
          </p:nvPr>
        </p:nvSpPr>
        <p:spPr/>
        <p:txBody>
          <a:bodyPr/>
          <a:lstStyle/>
          <a:p>
            <a:pPr marL="228600" indent="-228600" algn="r" defTabSz="914400" rtl="1" eaLnBrk="1" latinLnBrk="0" hangingPunct="1">
              <a:lnSpc>
                <a:spcPct val="90000"/>
              </a:lnSpc>
              <a:spcBef>
                <a:spcPts val="1000"/>
              </a:spcBef>
              <a:buFont typeface="Arial" panose="020B0604020202020204" pitchFamily="34" charset="0"/>
              <a:buChar char="•"/>
            </a:pPr>
            <a:r>
              <a:rPr lang="he-IL" dirty="0"/>
              <a:t>המערכת דורשת חיבור לאינטרנט.</a:t>
            </a:r>
          </a:p>
          <a:p>
            <a:pPr marL="0" indent="0" algn="r" defTabSz="914400" rtl="1" eaLnBrk="1" latinLnBrk="0" hangingPunct="1">
              <a:lnSpc>
                <a:spcPct val="90000"/>
              </a:lnSpc>
              <a:spcBef>
                <a:spcPts val="1000"/>
              </a:spcBef>
              <a:buNone/>
            </a:pPr>
            <a:endParaRPr lang="he-IL" dirty="0"/>
          </a:p>
          <a:p>
            <a:pPr marL="228600" indent="-228600" algn="r" defTabSz="914400" rtl="1" eaLnBrk="1" latinLnBrk="0" hangingPunct="1">
              <a:lnSpc>
                <a:spcPct val="90000"/>
              </a:lnSpc>
              <a:spcBef>
                <a:spcPts val="1000"/>
              </a:spcBef>
              <a:buFont typeface="Arial" panose="020B0604020202020204" pitchFamily="34" charset="0"/>
              <a:buChar char="•"/>
            </a:pPr>
            <a:r>
              <a:rPr lang="he-IL" dirty="0"/>
              <a:t>המערכת תאפשר גישה למספר משתמשים בו זמנית.</a:t>
            </a:r>
          </a:p>
          <a:p>
            <a:pPr marL="0" indent="0" algn="r" defTabSz="914400" rtl="1" eaLnBrk="1" latinLnBrk="0" hangingPunct="1">
              <a:lnSpc>
                <a:spcPct val="90000"/>
              </a:lnSpc>
              <a:spcBef>
                <a:spcPts val="1000"/>
              </a:spcBef>
              <a:buNone/>
            </a:pPr>
            <a:endParaRPr lang="he-IL" dirty="0"/>
          </a:p>
          <a:p>
            <a:pPr marL="228600" indent="-228600" algn="r" defTabSz="914400" rtl="1" eaLnBrk="1" latinLnBrk="0" hangingPunct="1">
              <a:lnSpc>
                <a:spcPct val="90000"/>
              </a:lnSpc>
              <a:spcBef>
                <a:spcPts val="1000"/>
              </a:spcBef>
              <a:buFont typeface="Arial" panose="020B0604020202020204" pitchFamily="34" charset="0"/>
              <a:buChar char="•"/>
            </a:pPr>
            <a:r>
              <a:rPr lang="he-IL" dirty="0"/>
              <a:t>האתר יהיה קל ונגיש</a:t>
            </a:r>
            <a:r>
              <a:rPr lang="en-AU" dirty="0"/>
              <a:t> </a:t>
            </a:r>
            <a:r>
              <a:rPr lang="he-IL" dirty="0"/>
              <a:t>מבחינת הנראות לשימוש בעבור ילדים. (האתר יהיה מוכוון יותר בעבור ילדים)</a:t>
            </a:r>
          </a:p>
          <a:p>
            <a:pPr marL="0" indent="0" algn="r" defTabSz="914400" rtl="1" eaLnBrk="1" latinLnBrk="0" hangingPunct="1">
              <a:lnSpc>
                <a:spcPct val="90000"/>
              </a:lnSpc>
              <a:spcBef>
                <a:spcPts val="1000"/>
              </a:spcBef>
              <a:buNone/>
            </a:pPr>
            <a:endParaRPr lang="he-IL" dirty="0"/>
          </a:p>
          <a:p>
            <a:pPr marL="228600" indent="-228600" algn="r" defTabSz="914400" rtl="1" eaLnBrk="1" latinLnBrk="0" hangingPunct="1">
              <a:lnSpc>
                <a:spcPct val="90000"/>
              </a:lnSpc>
              <a:spcBef>
                <a:spcPts val="1000"/>
              </a:spcBef>
              <a:buFont typeface="Arial" panose="020B0604020202020204" pitchFamily="34" charset="0"/>
              <a:buChar char="•"/>
            </a:pPr>
            <a:r>
              <a:rPr lang="he-IL" dirty="0"/>
              <a:t>המידע יהיה מאוחסן תחת אבטחה.</a:t>
            </a:r>
          </a:p>
          <a:p>
            <a:pPr marL="228600" indent="-228600" algn="r" defTabSz="914400" rtl="1" eaLnBrk="1" latinLnBrk="0" hangingPunct="1">
              <a:lnSpc>
                <a:spcPct val="90000"/>
              </a:lnSpc>
              <a:spcBef>
                <a:spcPts val="1000"/>
              </a:spcBef>
              <a:buFont typeface="Arial" panose="020B0604020202020204" pitchFamily="34" charset="0"/>
              <a:buChar char="•"/>
            </a:pPr>
            <a:endParaRPr lang="en-IL" dirty="0"/>
          </a:p>
        </p:txBody>
      </p:sp>
    </p:spTree>
    <p:extLst>
      <p:ext uri="{BB962C8B-B14F-4D97-AF65-F5344CB8AC3E}">
        <p14:creationId xmlns:p14="http://schemas.microsoft.com/office/powerpoint/2010/main" val="2464993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379</Words>
  <Application>Microsoft Macintosh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almoni</vt:lpstr>
      <vt:lpstr>Arial</vt:lpstr>
      <vt:lpstr>Calibri</vt:lpstr>
      <vt:lpstr>Calibri Light</vt:lpstr>
      <vt:lpstr>Office Theme</vt:lpstr>
      <vt:lpstr>PowerPoint Presentation</vt:lpstr>
      <vt:lpstr>תופעות החרם וההדרה החברתית הפוגענית המתרחשת בבתי הספר ובחברות הילדים, מותירות צלקות עמוקות בנפשות הנפגעים, ומביאות מדי שנה גם לתופעות נוראיות של אובדנות בקרב ילדים ובוגרים. הן מתרחשות גם על רקע התעלמות חברת המבוגרים והקהילה, ו/או תפיסתן כתוצר בלתי נמנע של חברת הילדים במערכת החינוך מתוך תפיסה ש"אין מה לעשות…"  </vt:lpstr>
      <vt:lpstr>PowerPoint Presentation</vt:lpstr>
      <vt:lpstr>PowerPoint Presentation</vt:lpstr>
      <vt:lpstr>PowerPoint Presentation</vt:lpstr>
      <vt:lpstr>מטרת הפרויקט:</vt:lpstr>
      <vt:lpstr>PowerPoint Presentation</vt:lpstr>
      <vt:lpstr>Functional Requirments</vt:lpstr>
      <vt:lpstr>Non Functional Requirments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Guy Cohen</dc:creator>
  <cp:lastModifiedBy>Guy Cohen</cp:lastModifiedBy>
  <cp:revision>2</cp:revision>
  <dcterms:created xsi:type="dcterms:W3CDTF">2023-04-13T11:55:08Z</dcterms:created>
  <dcterms:modified xsi:type="dcterms:W3CDTF">2023-04-16T06:41:15Z</dcterms:modified>
</cp:coreProperties>
</file>