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1945" r:id="rId5"/>
    <p:sldId id="334" r:id="rId6"/>
    <p:sldId id="1976" r:id="rId7"/>
    <p:sldId id="1978" r:id="rId8"/>
    <p:sldId id="1987" r:id="rId9"/>
    <p:sldId id="1984" r:id="rId10"/>
    <p:sldId id="1983" r:id="rId11"/>
    <p:sldId id="1985" r:id="rId12"/>
    <p:sldId id="1988" r:id="rId13"/>
    <p:sldId id="1989" r:id="rId14"/>
    <p:sldId id="1990" r:id="rId15"/>
    <p:sldId id="1991" r:id="rId16"/>
    <p:sldId id="1980" r:id="rId17"/>
    <p:sldId id="1992" r:id="rId18"/>
    <p:sldId id="19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76"/>
            <p14:sldId id="1978"/>
            <p14:sldId id="1987"/>
            <p14:sldId id="1984"/>
            <p14:sldId id="1983"/>
            <p14:sldId id="1985"/>
            <p14:sldId id="1988"/>
            <p14:sldId id="1989"/>
            <p14:sldId id="1990"/>
            <p14:sldId id="1991"/>
            <p14:sldId id="1980"/>
            <p14:sldId id="1992"/>
            <p14:sldId id="19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6B681-7612-4A94-98A4-480CACCF0D73}" v="2" dt="2024-04-07T13:05:3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88" d="100"/>
          <a:sy n="88" d="100"/>
        </p:scale>
        <p:origin x="18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1DF6B681-7612-4A94-98A4-480CACCF0D73}"/>
    <pc:docChg chg="undo custSel addSld delSld modSld modSection">
      <pc:chgData name="Ofer Zadikario" userId="f36b4b4543f14e71" providerId="LiveId" clId="{1DF6B681-7612-4A94-98A4-480CACCF0D73}" dt="2024-04-07T13:41:51.397" v="2098" actId="20577"/>
      <pc:docMkLst>
        <pc:docMk/>
      </pc:docMkLst>
      <pc:sldChg chg="del">
        <pc:chgData name="Ofer Zadikario" userId="f36b4b4543f14e71" providerId="LiveId" clId="{1DF6B681-7612-4A94-98A4-480CACCF0D73}" dt="2024-04-07T12:31:40.048" v="15" actId="47"/>
        <pc:sldMkLst>
          <pc:docMk/>
          <pc:sldMk cId="3676793758" sldId="294"/>
        </pc:sldMkLst>
      </pc:sldChg>
      <pc:sldChg chg="del">
        <pc:chgData name="Ofer Zadikario" userId="f36b4b4543f14e71" providerId="LiveId" clId="{1DF6B681-7612-4A94-98A4-480CACCF0D73}" dt="2024-04-07T12:31:41.792" v="16" actId="47"/>
        <pc:sldMkLst>
          <pc:docMk/>
          <pc:sldMk cId="1916808491" sldId="333"/>
        </pc:sldMkLst>
      </pc:sldChg>
      <pc:sldChg chg="modSp mod">
        <pc:chgData name="Ofer Zadikario" userId="f36b4b4543f14e71" providerId="LiveId" clId="{1DF6B681-7612-4A94-98A4-480CACCF0D73}" dt="2024-04-07T12:31:32.453" v="14" actId="20577"/>
        <pc:sldMkLst>
          <pc:docMk/>
          <pc:sldMk cId="377166578" sldId="1945"/>
        </pc:sldMkLst>
        <pc:spChg chg="mod">
          <ac:chgData name="Ofer Zadikario" userId="f36b4b4543f14e71" providerId="LiveId" clId="{1DF6B681-7612-4A94-98A4-480CACCF0D73}" dt="2024-04-07T12:31:32.453" v="14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1DF6B681-7612-4A94-98A4-480CACCF0D73}" dt="2024-04-07T12:35:16.801" v="86" actId="47"/>
        <pc:sldMkLst>
          <pc:docMk/>
          <pc:sldMk cId="740251951" sldId="1951"/>
        </pc:sldMkLst>
      </pc:sldChg>
      <pc:sldChg chg="del">
        <pc:chgData name="Ofer Zadikario" userId="f36b4b4543f14e71" providerId="LiveId" clId="{1DF6B681-7612-4A94-98A4-480CACCF0D73}" dt="2024-04-07T12:35:24.883" v="88" actId="47"/>
        <pc:sldMkLst>
          <pc:docMk/>
          <pc:sldMk cId="580161270" sldId="1970"/>
        </pc:sldMkLst>
      </pc:sldChg>
      <pc:sldChg chg="del">
        <pc:chgData name="Ofer Zadikario" userId="f36b4b4543f14e71" providerId="LiveId" clId="{1DF6B681-7612-4A94-98A4-480CACCF0D73}" dt="2024-04-07T12:35:23.351" v="87" actId="47"/>
        <pc:sldMkLst>
          <pc:docMk/>
          <pc:sldMk cId="771297805" sldId="1977"/>
        </pc:sldMkLst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2039785200" sldId="1979"/>
        </pc:sldMkLst>
      </pc:sldChg>
      <pc:sldChg chg="addSp modSp mod">
        <pc:chgData name="Ofer Zadikario" userId="f36b4b4543f14e71" providerId="LiveId" clId="{1DF6B681-7612-4A94-98A4-480CACCF0D73}" dt="2024-04-07T13:05:42.901" v="1265" actId="1076"/>
        <pc:sldMkLst>
          <pc:docMk/>
          <pc:sldMk cId="1279745891" sldId="1980"/>
        </pc:sldMkLst>
        <pc:spChg chg="mod">
          <ac:chgData name="Ofer Zadikario" userId="f36b4b4543f14e71" providerId="LiveId" clId="{1DF6B681-7612-4A94-98A4-480CACCF0D73}" dt="2024-04-07T13:00:42.179" v="1037" actId="20577"/>
          <ac:spMkLst>
            <pc:docMk/>
            <pc:sldMk cId="1279745891" sldId="1980"/>
            <ac:spMk id="2" creationId="{00000000-0000-0000-0000-000000000000}"/>
          </ac:spMkLst>
        </pc:spChg>
        <pc:spChg chg="add mod">
          <ac:chgData name="Ofer Zadikario" userId="f36b4b4543f14e71" providerId="LiveId" clId="{1DF6B681-7612-4A94-98A4-480CACCF0D73}" dt="2024-04-07T13:05:42.901" v="1265" actId="1076"/>
          <ac:spMkLst>
            <pc:docMk/>
            <pc:sldMk cId="1279745891" sldId="1980"/>
            <ac:spMk id="9" creationId="{86804593-7642-5CF5-4D70-1B982A58E386}"/>
          </ac:spMkLst>
        </pc:spChg>
        <pc:spChg chg="mod">
          <ac:chgData name="Ofer Zadikario" userId="f36b4b4543f14e71" providerId="LiveId" clId="{1DF6B681-7612-4A94-98A4-480CACCF0D73}" dt="2024-04-07T13:04:14.382" v="1247" actId="20577"/>
          <ac:spMkLst>
            <pc:docMk/>
            <pc:sldMk cId="1279745891" sldId="1980"/>
            <ac:spMk id="14" creationId="{00000000-0000-0000-0000-000000000000}"/>
          </ac:spMkLst>
        </pc:spChg>
        <pc:picChg chg="add mod">
          <ac:chgData name="Ofer Zadikario" userId="f36b4b4543f14e71" providerId="LiveId" clId="{1DF6B681-7612-4A94-98A4-480CACCF0D73}" dt="2024-04-07T13:03:12.056" v="1233" actId="1076"/>
          <ac:picMkLst>
            <pc:docMk/>
            <pc:sldMk cId="1279745891" sldId="1980"/>
            <ac:picMk id="4" creationId="{DAEC3767-2241-9308-1D14-074DDAB31CDE}"/>
          </ac:picMkLst>
        </pc:picChg>
        <pc:picChg chg="add mod">
          <ac:chgData name="Ofer Zadikario" userId="f36b4b4543f14e71" providerId="LiveId" clId="{1DF6B681-7612-4A94-98A4-480CACCF0D73}" dt="2024-04-07T13:04:04.581" v="1236" actId="14100"/>
          <ac:picMkLst>
            <pc:docMk/>
            <pc:sldMk cId="1279745891" sldId="1980"/>
            <ac:picMk id="6" creationId="{B56C7B47-7D46-EDD7-5C5F-FE895A4A41EB}"/>
          </ac:picMkLst>
        </pc:picChg>
        <pc:cxnChg chg="add mod">
          <ac:chgData name="Ofer Zadikario" userId="f36b4b4543f14e71" providerId="LiveId" clId="{1DF6B681-7612-4A94-98A4-480CACCF0D73}" dt="2024-04-07T13:05:15.176" v="1259" actId="692"/>
          <ac:cxnSpMkLst>
            <pc:docMk/>
            <pc:sldMk cId="1279745891" sldId="1980"/>
            <ac:cxnSpMk id="8" creationId="{6B604D6F-6E0D-AD8A-FA44-8F31D772762A}"/>
          </ac:cxnSpMkLst>
        </pc:cxnChg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150318377" sldId="1981"/>
        </pc:sldMkLst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1941660991" sldId="1982"/>
        </pc:sldMkLst>
      </pc:sldChg>
      <pc:sldChg chg="addSp delSp modSp mod">
        <pc:chgData name="Ofer Zadikario" userId="f36b4b4543f14e71" providerId="LiveId" clId="{1DF6B681-7612-4A94-98A4-480CACCF0D73}" dt="2024-04-07T12:46:04.299" v="720" actId="9405"/>
        <pc:sldMkLst>
          <pc:docMk/>
          <pc:sldMk cId="550718314" sldId="1983"/>
        </pc:sldMkLst>
        <pc:spChg chg="mod">
          <ac:chgData name="Ofer Zadikario" userId="f36b4b4543f14e71" providerId="LiveId" clId="{1DF6B681-7612-4A94-98A4-480CACCF0D73}" dt="2024-04-07T12:43:57.607" v="709" actId="20577"/>
          <ac:spMkLst>
            <pc:docMk/>
            <pc:sldMk cId="550718314" sldId="1983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44:00.832" v="710" actId="478"/>
          <ac:picMkLst>
            <pc:docMk/>
            <pc:sldMk cId="550718314" sldId="1983"/>
            <ac:picMk id="4" creationId="{6FA4BC03-4FDB-6CA6-A5AC-B023B3830191}"/>
          </ac:picMkLst>
        </pc:picChg>
        <pc:picChg chg="add">
          <ac:chgData name="Ofer Zadikario" userId="f36b4b4543f14e71" providerId="LiveId" clId="{1DF6B681-7612-4A94-98A4-480CACCF0D73}" dt="2024-04-07T12:45:04.070" v="713" actId="22"/>
          <ac:picMkLst>
            <pc:docMk/>
            <pc:sldMk cId="550718314" sldId="1983"/>
            <ac:picMk id="7" creationId="{19B26778-1408-61E4-E80B-A86D6B1F28A6}"/>
          </ac:picMkLst>
        </pc:picChg>
        <pc:inkChg chg="del">
          <ac:chgData name="Ofer Zadikario" userId="f36b4b4543f14e71" providerId="LiveId" clId="{1DF6B681-7612-4A94-98A4-480CACCF0D73}" dt="2024-04-07T12:45:01.202" v="711" actId="478"/>
          <ac:inkMkLst>
            <pc:docMk/>
            <pc:sldMk cId="550718314" sldId="1983"/>
            <ac:inkMk id="5" creationId="{423D2FE6-11D2-5C9A-1D5C-5E68A423BB2B}"/>
          </ac:inkMkLst>
        </pc:inkChg>
        <pc:inkChg chg="del">
          <ac:chgData name="Ofer Zadikario" userId="f36b4b4543f14e71" providerId="LiveId" clId="{1DF6B681-7612-4A94-98A4-480CACCF0D73}" dt="2024-04-07T12:45:03.120" v="712" actId="478"/>
          <ac:inkMkLst>
            <pc:docMk/>
            <pc:sldMk cId="550718314" sldId="1983"/>
            <ac:inkMk id="6" creationId="{DE2DFFB1-F41F-8C5F-1D02-553FDAA45BAF}"/>
          </ac:inkMkLst>
        </pc:inkChg>
        <pc:inkChg chg="add">
          <ac:chgData name="Ofer Zadikario" userId="f36b4b4543f14e71" providerId="LiveId" clId="{1DF6B681-7612-4A94-98A4-480CACCF0D73}" dt="2024-04-07T12:45:14.722" v="714" actId="9405"/>
          <ac:inkMkLst>
            <pc:docMk/>
            <pc:sldMk cId="550718314" sldId="1983"/>
            <ac:inkMk id="8" creationId="{69F1FFEE-69C3-BBD0-872C-7DCFDF5EFD66}"/>
          </ac:inkMkLst>
        </pc:inkChg>
        <pc:inkChg chg="add del">
          <ac:chgData name="Ofer Zadikario" userId="f36b4b4543f14e71" providerId="LiveId" clId="{1DF6B681-7612-4A94-98A4-480CACCF0D73}" dt="2024-04-07T12:45:29.842" v="716" actId="9405"/>
          <ac:inkMkLst>
            <pc:docMk/>
            <pc:sldMk cId="550718314" sldId="1983"/>
            <ac:inkMk id="9" creationId="{3942956E-0C30-9AAF-DB5B-752DB2D16906}"/>
          </ac:inkMkLst>
        </pc:inkChg>
        <pc:inkChg chg="add">
          <ac:chgData name="Ofer Zadikario" userId="f36b4b4543f14e71" providerId="LiveId" clId="{1DF6B681-7612-4A94-98A4-480CACCF0D73}" dt="2024-04-07T12:45:38.151" v="717" actId="9405"/>
          <ac:inkMkLst>
            <pc:docMk/>
            <pc:sldMk cId="550718314" sldId="1983"/>
            <ac:inkMk id="10" creationId="{E34FCB8B-6150-8FCD-AB2B-2A72716926C2}"/>
          </ac:inkMkLst>
        </pc:inkChg>
        <pc:inkChg chg="add">
          <ac:chgData name="Ofer Zadikario" userId="f36b4b4543f14e71" providerId="LiveId" clId="{1DF6B681-7612-4A94-98A4-480CACCF0D73}" dt="2024-04-07T12:45:49.494" v="718" actId="9405"/>
          <ac:inkMkLst>
            <pc:docMk/>
            <pc:sldMk cId="550718314" sldId="1983"/>
            <ac:inkMk id="11" creationId="{A86044B2-F6A6-6487-716F-3BF32E98EF55}"/>
          </ac:inkMkLst>
        </pc:inkChg>
        <pc:inkChg chg="add">
          <ac:chgData name="Ofer Zadikario" userId="f36b4b4543f14e71" providerId="LiveId" clId="{1DF6B681-7612-4A94-98A4-480CACCF0D73}" dt="2024-04-07T12:46:00.991" v="719" actId="9405"/>
          <ac:inkMkLst>
            <pc:docMk/>
            <pc:sldMk cId="550718314" sldId="1983"/>
            <ac:inkMk id="12" creationId="{56EBC4B2-65B0-D059-62BA-E78DDE839EC4}"/>
          </ac:inkMkLst>
        </pc:inkChg>
        <pc:inkChg chg="add">
          <ac:chgData name="Ofer Zadikario" userId="f36b4b4543f14e71" providerId="LiveId" clId="{1DF6B681-7612-4A94-98A4-480CACCF0D73}" dt="2024-04-07T12:46:04.299" v="720" actId="9405"/>
          <ac:inkMkLst>
            <pc:docMk/>
            <pc:sldMk cId="550718314" sldId="1983"/>
            <ac:inkMk id="13" creationId="{969D2D6E-B98B-6B0A-5DEA-E064D6D13C5E}"/>
          </ac:inkMkLst>
        </pc:inkChg>
      </pc:sldChg>
      <pc:sldChg chg="addSp delSp modSp mod">
        <pc:chgData name="Ofer Zadikario" userId="f36b4b4543f14e71" providerId="LiveId" clId="{1DF6B681-7612-4A94-98A4-480CACCF0D73}" dt="2024-04-07T12:43:20.651" v="693" actId="20577"/>
        <pc:sldMkLst>
          <pc:docMk/>
          <pc:sldMk cId="1560697618" sldId="1984"/>
        </pc:sldMkLst>
        <pc:spChg chg="mod">
          <ac:chgData name="Ofer Zadikario" userId="f36b4b4543f14e71" providerId="LiveId" clId="{1DF6B681-7612-4A94-98A4-480CACCF0D73}" dt="2024-04-07T12:36:41.271" v="127" actId="20577"/>
          <ac:spMkLst>
            <pc:docMk/>
            <pc:sldMk cId="1560697618" sldId="1984"/>
            <ac:spMk id="2" creationId="{00000000-0000-0000-0000-000000000000}"/>
          </ac:spMkLst>
        </pc:spChg>
        <pc:spChg chg="mod">
          <ac:chgData name="Ofer Zadikario" userId="f36b4b4543f14e71" providerId="LiveId" clId="{1DF6B681-7612-4A94-98A4-480CACCF0D73}" dt="2024-04-07T12:43:20.651" v="693" actId="20577"/>
          <ac:spMkLst>
            <pc:docMk/>
            <pc:sldMk cId="1560697618" sldId="1984"/>
            <ac:spMk id="3" creationId="{452A6BD1-C422-931A-117D-D7D62FCEE2CF}"/>
          </ac:spMkLst>
        </pc:spChg>
        <pc:picChg chg="add mod">
          <ac:chgData name="Ofer Zadikario" userId="f36b4b4543f14e71" providerId="LiveId" clId="{1DF6B681-7612-4A94-98A4-480CACCF0D73}" dt="2024-04-07T12:36:26.531" v="110" actId="1076"/>
          <ac:picMkLst>
            <pc:docMk/>
            <pc:sldMk cId="1560697618" sldId="1984"/>
            <ac:picMk id="5" creationId="{99B2A643-8C5B-3E8D-A7DE-BCB8B7821EDE}"/>
          </ac:picMkLst>
        </pc:picChg>
        <pc:picChg chg="del">
          <ac:chgData name="Ofer Zadikario" userId="f36b4b4543f14e71" providerId="LiveId" clId="{1DF6B681-7612-4A94-98A4-480CACCF0D73}" dt="2024-04-07T12:35:58.299" v="108" actId="478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mod">
        <pc:chgData name="Ofer Zadikario" userId="f36b4b4543f14e71" providerId="LiveId" clId="{1DF6B681-7612-4A94-98A4-480CACCF0D73}" dt="2024-04-07T12:48:53.231" v="773" actId="9405"/>
        <pc:sldMkLst>
          <pc:docMk/>
          <pc:sldMk cId="3497319438" sldId="1985"/>
        </pc:sldMkLst>
        <pc:spChg chg="mod">
          <ac:chgData name="Ofer Zadikario" userId="f36b4b4543f14e71" providerId="LiveId" clId="{1DF6B681-7612-4A94-98A4-480CACCF0D73}" dt="2024-04-07T12:46:57.055" v="766" actId="20577"/>
          <ac:spMkLst>
            <pc:docMk/>
            <pc:sldMk cId="3497319438" sldId="1985"/>
            <ac:spMk id="2" creationId="{00000000-0000-0000-0000-000000000000}"/>
          </ac:spMkLst>
        </pc:spChg>
        <pc:spChg chg="del">
          <ac:chgData name="Ofer Zadikario" userId="f36b4b4543f14e71" providerId="LiveId" clId="{1DF6B681-7612-4A94-98A4-480CACCF0D73}" dt="2024-04-07T12:46:50.918" v="755" actId="478"/>
          <ac:spMkLst>
            <pc:docMk/>
            <pc:sldMk cId="3497319438" sldId="1985"/>
            <ac:spMk id="8" creationId="{A45C4027-640E-4BDA-C1ED-E42EC16180CA}"/>
          </ac:spMkLst>
        </pc:spChg>
        <pc:picChg chg="add mod">
          <ac:chgData name="Ofer Zadikario" userId="f36b4b4543f14e71" providerId="LiveId" clId="{1DF6B681-7612-4A94-98A4-480CACCF0D73}" dt="2024-04-07T12:47:34.228" v="768" actId="14100"/>
          <ac:picMkLst>
            <pc:docMk/>
            <pc:sldMk cId="3497319438" sldId="1985"/>
            <ac:picMk id="4" creationId="{1CA0BC7D-1C82-2872-B352-5374CCFB2CDA}"/>
          </ac:picMkLst>
        </pc:picChg>
        <pc:picChg chg="del">
          <ac:chgData name="Ofer Zadikario" userId="f36b4b4543f14e71" providerId="LiveId" clId="{1DF6B681-7612-4A94-98A4-480CACCF0D73}" dt="2024-04-07T12:46:46.636" v="754" actId="478"/>
          <ac:picMkLst>
            <pc:docMk/>
            <pc:sldMk cId="3497319438" sldId="1985"/>
            <ac:picMk id="15" creationId="{C547FB7D-0A5C-7DC6-E5CF-1BA5A6131E86}"/>
          </ac:picMkLst>
        </pc:picChg>
        <pc:inkChg chg="add">
          <ac:chgData name="Ofer Zadikario" userId="f36b4b4543f14e71" providerId="LiveId" clId="{1DF6B681-7612-4A94-98A4-480CACCF0D73}" dt="2024-04-07T12:47:56.414" v="769" actId="9405"/>
          <ac:inkMkLst>
            <pc:docMk/>
            <pc:sldMk cId="3497319438" sldId="1985"/>
            <ac:inkMk id="5" creationId="{BB83A6C0-057A-DDED-975E-0DAA94C4819F}"/>
          </ac:inkMkLst>
        </pc:inkChg>
        <pc:inkChg chg="add">
          <ac:chgData name="Ofer Zadikario" userId="f36b4b4543f14e71" providerId="LiveId" clId="{1DF6B681-7612-4A94-98A4-480CACCF0D73}" dt="2024-04-07T12:48:31.138" v="770" actId="9405"/>
          <ac:inkMkLst>
            <pc:docMk/>
            <pc:sldMk cId="3497319438" sldId="1985"/>
            <ac:inkMk id="6" creationId="{E6F68E65-BAE5-DE54-86D8-72B6086DFB57}"/>
          </ac:inkMkLst>
        </pc:inkChg>
        <pc:inkChg chg="add">
          <ac:chgData name="Ofer Zadikario" userId="f36b4b4543f14e71" providerId="LiveId" clId="{1DF6B681-7612-4A94-98A4-480CACCF0D73}" dt="2024-04-07T12:48:42.994" v="771" actId="9405"/>
          <ac:inkMkLst>
            <pc:docMk/>
            <pc:sldMk cId="3497319438" sldId="1985"/>
            <ac:inkMk id="7" creationId="{B0A8E405-BD8E-8024-B3F4-A981B9A350B6}"/>
          </ac:inkMkLst>
        </pc:inkChg>
        <pc:inkChg chg="add">
          <ac:chgData name="Ofer Zadikario" userId="f36b4b4543f14e71" providerId="LiveId" clId="{1DF6B681-7612-4A94-98A4-480CACCF0D73}" dt="2024-04-07T12:48:46.892" v="772" actId="9405"/>
          <ac:inkMkLst>
            <pc:docMk/>
            <pc:sldMk cId="3497319438" sldId="1985"/>
            <ac:inkMk id="9" creationId="{2580520C-0FF8-408F-F818-0FB7DCE839CA}"/>
          </ac:inkMkLst>
        </pc:inkChg>
        <pc:inkChg chg="add">
          <ac:chgData name="Ofer Zadikario" userId="f36b4b4543f14e71" providerId="LiveId" clId="{1DF6B681-7612-4A94-98A4-480CACCF0D73}" dt="2024-04-07T12:48:53.231" v="773" actId="9405"/>
          <ac:inkMkLst>
            <pc:docMk/>
            <pc:sldMk cId="3497319438" sldId="1985"/>
            <ac:inkMk id="11" creationId="{0B19D5F7-E4FA-5AB1-DB2A-EFAF01097D7E}"/>
          </ac:inkMkLst>
        </pc:inkChg>
        <pc:cxnChg chg="del">
          <ac:chgData name="Ofer Zadikario" userId="f36b4b4543f14e71" providerId="LiveId" clId="{1DF6B681-7612-4A94-98A4-480CACCF0D73}" dt="2024-04-07T12:46:50.918" v="755" actId="478"/>
          <ac:cxnSpMkLst>
            <pc:docMk/>
            <pc:sldMk cId="3497319438" sldId="1985"/>
            <ac:cxnSpMk id="10" creationId="{B06EC271-B37B-7CDD-F3C9-6CD87724EBD8}"/>
          </ac:cxnSpMkLst>
        </pc:cxnChg>
        <pc:cxnChg chg="del mod">
          <ac:chgData name="Ofer Zadikario" userId="f36b4b4543f14e71" providerId="LiveId" clId="{1DF6B681-7612-4A94-98A4-480CACCF0D73}" dt="2024-04-07T12:46:50.918" v="755" actId="478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del">
        <pc:chgData name="Ofer Zadikario" userId="f36b4b4543f14e71" providerId="LiveId" clId="{1DF6B681-7612-4A94-98A4-480CACCF0D73}" dt="2024-04-07T13:14:38.216" v="1964" actId="47"/>
        <pc:sldMkLst>
          <pc:docMk/>
          <pc:sldMk cId="2386915115" sldId="1986"/>
        </pc:sldMkLst>
      </pc:sldChg>
      <pc:sldChg chg="delSp modSp add mod delAnim">
        <pc:chgData name="Ofer Zadikario" userId="f36b4b4543f14e71" providerId="LiveId" clId="{1DF6B681-7612-4A94-98A4-480CACCF0D73}" dt="2024-04-07T12:35:05.488" v="85" actId="478"/>
        <pc:sldMkLst>
          <pc:docMk/>
          <pc:sldMk cId="2527822806" sldId="1987"/>
        </pc:sldMkLst>
        <pc:spChg chg="mod">
          <ac:chgData name="Ofer Zadikario" userId="f36b4b4543f14e71" providerId="LiveId" clId="{1DF6B681-7612-4A94-98A4-480CACCF0D73}" dt="2024-04-07T12:33:50.656" v="57" actId="20577"/>
          <ac:spMkLst>
            <pc:docMk/>
            <pc:sldMk cId="2527822806" sldId="1987"/>
            <ac:spMk id="2" creationId="{32394582-6FA3-4562-B7EC-51A65D326FFF}"/>
          </ac:spMkLst>
        </pc:spChg>
        <pc:spChg chg="del">
          <ac:chgData name="Ofer Zadikario" userId="f36b4b4543f14e71" providerId="LiveId" clId="{1DF6B681-7612-4A94-98A4-480CACCF0D73}" dt="2024-04-07T12:34:25.257" v="61" actId="478"/>
          <ac:spMkLst>
            <pc:docMk/>
            <pc:sldMk cId="2527822806" sldId="1987"/>
            <ac:spMk id="3" creationId="{381AC275-8FC3-48A2-8A6E-30F17389BDB4}"/>
          </ac:spMkLst>
        </pc:spChg>
        <pc:spChg chg="mod">
          <ac:chgData name="Ofer Zadikario" userId="f36b4b4543f14e71" providerId="LiveId" clId="{1DF6B681-7612-4A94-98A4-480CACCF0D73}" dt="2024-04-07T12:34:33.004" v="82" actId="1036"/>
          <ac:spMkLst>
            <pc:docMk/>
            <pc:sldMk cId="2527822806" sldId="1987"/>
            <ac:spMk id="4" creationId="{6B396C3F-5A8C-4271-8EB8-72F2913B37E4}"/>
          </ac:spMkLst>
        </pc:spChg>
        <pc:picChg chg="mod">
          <ac:chgData name="Ofer Zadikario" userId="f36b4b4543f14e71" providerId="LiveId" clId="{1DF6B681-7612-4A94-98A4-480CACCF0D73}" dt="2024-04-07T12:34:33.004" v="82" actId="1036"/>
          <ac:picMkLst>
            <pc:docMk/>
            <pc:sldMk cId="2527822806" sldId="1987"/>
            <ac:picMk id="37" creationId="{C55DA5BA-39A9-4853-9519-8D67FA3797C9}"/>
          </ac:picMkLst>
        </pc:picChg>
        <pc:picChg chg="del mod">
          <ac:chgData name="Ofer Zadikario" userId="f36b4b4543f14e71" providerId="LiveId" clId="{1DF6B681-7612-4A94-98A4-480CACCF0D73}" dt="2024-04-07T12:35:00.762" v="83" actId="478"/>
          <ac:picMkLst>
            <pc:docMk/>
            <pc:sldMk cId="2527822806" sldId="1987"/>
            <ac:picMk id="38" creationId="{C1C1676F-E1DE-4EF4-B1B9-3C344B36AFF4}"/>
          </ac:picMkLst>
        </pc:picChg>
        <pc:picChg chg="del mod">
          <ac:chgData name="Ofer Zadikario" userId="f36b4b4543f14e71" providerId="LiveId" clId="{1DF6B681-7612-4A94-98A4-480CACCF0D73}" dt="2024-04-07T12:35:02.674" v="84" actId="478"/>
          <ac:picMkLst>
            <pc:docMk/>
            <pc:sldMk cId="2527822806" sldId="1987"/>
            <ac:picMk id="39" creationId="{9B50007E-DCFC-4D2C-9BEB-97E47EA07F17}"/>
          </ac:picMkLst>
        </pc:picChg>
        <pc:picChg chg="del mod">
          <ac:chgData name="Ofer Zadikario" userId="f36b4b4543f14e71" providerId="LiveId" clId="{1DF6B681-7612-4A94-98A4-480CACCF0D73}" dt="2024-04-07T12:35:05.488" v="85" actId="478"/>
          <ac:picMkLst>
            <pc:docMk/>
            <pc:sldMk cId="2527822806" sldId="1987"/>
            <ac:picMk id="40" creationId="{98C63CD0-935F-4ACB-8CB6-EA346124C443}"/>
          </ac:picMkLst>
        </pc:picChg>
      </pc:sldChg>
      <pc:sldChg chg="addSp delSp modSp add mod">
        <pc:chgData name="Ofer Zadikario" userId="f36b4b4543f14e71" providerId="LiveId" clId="{1DF6B681-7612-4A94-98A4-480CACCF0D73}" dt="2024-04-07T12:50:27.014" v="787" actId="9405"/>
        <pc:sldMkLst>
          <pc:docMk/>
          <pc:sldMk cId="3931364593" sldId="1988"/>
        </pc:sldMkLst>
        <pc:spChg chg="mod">
          <ac:chgData name="Ofer Zadikario" userId="f36b4b4543f14e71" providerId="LiveId" clId="{1DF6B681-7612-4A94-98A4-480CACCF0D73}" dt="2024-04-07T12:49:18.259" v="777" actId="20577"/>
          <ac:spMkLst>
            <pc:docMk/>
            <pc:sldMk cId="3931364593" sldId="1988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49:20.917" v="778" actId="478"/>
          <ac:picMkLst>
            <pc:docMk/>
            <pc:sldMk cId="3931364593" sldId="1988"/>
            <ac:picMk id="4" creationId="{1CA0BC7D-1C82-2872-B352-5374CCFB2CDA}"/>
          </ac:picMkLst>
        </pc:picChg>
        <pc:picChg chg="add mod">
          <ac:chgData name="Ofer Zadikario" userId="f36b4b4543f14e71" providerId="LiveId" clId="{1DF6B681-7612-4A94-98A4-480CACCF0D73}" dt="2024-04-07T12:49:55.473" v="783" actId="1036"/>
          <ac:picMkLst>
            <pc:docMk/>
            <pc:sldMk cId="3931364593" sldId="1988"/>
            <ac:picMk id="8" creationId="{D1C14C27-2880-270F-9C57-CEDCFFD8DEC9}"/>
          </ac:picMkLst>
        </pc:picChg>
        <pc:inkChg chg="add">
          <ac:chgData name="Ofer Zadikario" userId="f36b4b4543f14e71" providerId="LiveId" clId="{1DF6B681-7612-4A94-98A4-480CACCF0D73}" dt="2024-04-07T12:50:10.921" v="784" actId="9405"/>
          <ac:inkMkLst>
            <pc:docMk/>
            <pc:sldMk cId="3931364593" sldId="1988"/>
            <ac:inkMk id="10" creationId="{BCF91DDA-019B-8024-E7AE-3C378B2E9E57}"/>
          </ac:inkMkLst>
        </pc:inkChg>
        <pc:inkChg chg="add">
          <ac:chgData name="Ofer Zadikario" userId="f36b4b4543f14e71" providerId="LiveId" clId="{1DF6B681-7612-4A94-98A4-480CACCF0D73}" dt="2024-04-07T12:50:14.697" v="785" actId="9405"/>
          <ac:inkMkLst>
            <pc:docMk/>
            <pc:sldMk cId="3931364593" sldId="1988"/>
            <ac:inkMk id="12" creationId="{5A06A0B7-627C-D174-F4E2-87A2CF215D16}"/>
          </ac:inkMkLst>
        </pc:inkChg>
        <pc:inkChg chg="add">
          <ac:chgData name="Ofer Zadikario" userId="f36b4b4543f14e71" providerId="LiveId" clId="{1DF6B681-7612-4A94-98A4-480CACCF0D73}" dt="2024-04-07T12:50:18.072" v="786" actId="9405"/>
          <ac:inkMkLst>
            <pc:docMk/>
            <pc:sldMk cId="3931364593" sldId="1988"/>
            <ac:inkMk id="13" creationId="{742E8D15-AE1A-C76A-0E89-A0727A56680A}"/>
          </ac:inkMkLst>
        </pc:inkChg>
        <pc:inkChg chg="add">
          <ac:chgData name="Ofer Zadikario" userId="f36b4b4543f14e71" providerId="LiveId" clId="{1DF6B681-7612-4A94-98A4-480CACCF0D73}" dt="2024-04-07T12:50:27.014" v="787" actId="9405"/>
          <ac:inkMkLst>
            <pc:docMk/>
            <pc:sldMk cId="3931364593" sldId="1988"/>
            <ac:inkMk id="14" creationId="{97F3E63C-1FC7-19AE-1842-79F9DA5FBFC7}"/>
          </ac:inkMkLst>
        </pc:inkChg>
      </pc:sldChg>
      <pc:sldChg chg="addSp delSp modSp add mod">
        <pc:chgData name="Ofer Zadikario" userId="f36b4b4543f14e71" providerId="LiveId" clId="{1DF6B681-7612-4A94-98A4-480CACCF0D73}" dt="2024-04-07T12:52:49.137" v="945" actId="22"/>
        <pc:sldMkLst>
          <pc:docMk/>
          <pc:sldMk cId="1783922410" sldId="1989"/>
        </pc:sldMkLst>
        <pc:spChg chg="mod">
          <ac:chgData name="Ofer Zadikario" userId="f36b4b4543f14e71" providerId="LiveId" clId="{1DF6B681-7612-4A94-98A4-480CACCF0D73}" dt="2024-04-07T12:52:08.379" v="941" actId="20577"/>
          <ac:spMkLst>
            <pc:docMk/>
            <pc:sldMk cId="1783922410" sldId="1989"/>
            <ac:spMk id="2" creationId="{00000000-0000-0000-0000-000000000000}"/>
          </ac:spMkLst>
        </pc:spChg>
        <pc:picChg chg="add">
          <ac:chgData name="Ofer Zadikario" userId="f36b4b4543f14e71" providerId="LiveId" clId="{1DF6B681-7612-4A94-98A4-480CACCF0D73}" dt="2024-04-07T12:52:49.137" v="945" actId="22"/>
          <ac:picMkLst>
            <pc:docMk/>
            <pc:sldMk cId="1783922410" sldId="1989"/>
            <ac:picMk id="4" creationId="{0132383D-E576-3B04-DD57-F88C79DBF550}"/>
          </ac:picMkLst>
        </pc:picChg>
        <pc:picChg chg="del">
          <ac:chgData name="Ofer Zadikario" userId="f36b4b4543f14e71" providerId="LiveId" clId="{1DF6B681-7612-4A94-98A4-480CACCF0D73}" dt="2024-04-07T12:52:10.887" v="942" actId="478"/>
          <ac:picMkLst>
            <pc:docMk/>
            <pc:sldMk cId="1783922410" sldId="1989"/>
            <ac:picMk id="8" creationId="{D1C14C27-2880-270F-9C57-CEDCFFD8DEC9}"/>
          </ac:picMkLst>
        </pc:pic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5" creationId="{BB83A6C0-057A-DDED-975E-0DAA94C4819F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6" creationId="{E6F68E65-BAE5-DE54-86D8-72B6086DFB57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7" creationId="{B0A8E405-BD8E-8024-B3F4-A981B9A350B6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9" creationId="{2580520C-0FF8-408F-F818-0FB7DCE839CA}"/>
          </ac:inkMkLst>
        </pc:inkChg>
        <pc:inkChg chg="del">
          <ac:chgData name="Ofer Zadikario" userId="f36b4b4543f14e71" providerId="LiveId" clId="{1DF6B681-7612-4A94-98A4-480CACCF0D73}" dt="2024-04-07T12:52:13.970" v="943" actId="478"/>
          <ac:inkMkLst>
            <pc:docMk/>
            <pc:sldMk cId="1783922410" sldId="1989"/>
            <ac:inkMk id="10" creationId="{BCF91DDA-019B-8024-E7AE-3C378B2E9E57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1" creationId="{0B19D5F7-E4FA-5AB1-DB2A-EFAF01097D7E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2" creationId="{5A06A0B7-627C-D174-F4E2-87A2CF215D16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3" creationId="{742E8D15-AE1A-C76A-0E89-A0727A56680A}"/>
          </ac:inkMkLst>
        </pc:inkChg>
        <pc:inkChg chg="del">
          <ac:chgData name="Ofer Zadikario" userId="f36b4b4543f14e71" providerId="LiveId" clId="{1DF6B681-7612-4A94-98A4-480CACCF0D73}" dt="2024-04-07T12:52:19.534" v="944" actId="478"/>
          <ac:inkMkLst>
            <pc:docMk/>
            <pc:sldMk cId="1783922410" sldId="1989"/>
            <ac:inkMk id="14" creationId="{97F3E63C-1FC7-19AE-1842-79F9DA5FBFC7}"/>
          </ac:inkMkLst>
        </pc:inkChg>
      </pc:sldChg>
      <pc:sldChg chg="addSp delSp modSp add mod">
        <pc:chgData name="Ofer Zadikario" userId="f36b4b4543f14e71" providerId="LiveId" clId="{1DF6B681-7612-4A94-98A4-480CACCF0D73}" dt="2024-04-07T12:55:32.093" v="988" actId="1076"/>
        <pc:sldMkLst>
          <pc:docMk/>
          <pc:sldMk cId="2225870416" sldId="1990"/>
        </pc:sldMkLst>
        <pc:spChg chg="mod">
          <ac:chgData name="Ofer Zadikario" userId="f36b4b4543f14e71" providerId="LiveId" clId="{1DF6B681-7612-4A94-98A4-480CACCF0D73}" dt="2024-04-07T12:53:27.526" v="981" actId="20577"/>
          <ac:spMkLst>
            <pc:docMk/>
            <pc:sldMk cId="2225870416" sldId="1990"/>
            <ac:spMk id="2" creationId="{00000000-0000-0000-0000-000000000000}"/>
          </ac:spMkLst>
        </pc:spChg>
        <pc:picChg chg="del">
          <ac:chgData name="Ofer Zadikario" userId="f36b4b4543f14e71" providerId="LiveId" clId="{1DF6B681-7612-4A94-98A4-480CACCF0D73}" dt="2024-04-07T12:53:36.547" v="982" actId="478"/>
          <ac:picMkLst>
            <pc:docMk/>
            <pc:sldMk cId="2225870416" sldId="1990"/>
            <ac:picMk id="4" creationId="{0132383D-E576-3B04-DD57-F88C79DBF550}"/>
          </ac:picMkLst>
        </pc:picChg>
        <pc:picChg chg="add mod">
          <ac:chgData name="Ofer Zadikario" userId="f36b4b4543f14e71" providerId="LiveId" clId="{1DF6B681-7612-4A94-98A4-480CACCF0D73}" dt="2024-04-07T12:54:52.446" v="984" actId="1076"/>
          <ac:picMkLst>
            <pc:docMk/>
            <pc:sldMk cId="2225870416" sldId="1990"/>
            <ac:picMk id="5" creationId="{B5E177A8-C610-158F-828B-94DA61393671}"/>
          </ac:picMkLst>
        </pc:picChg>
        <pc:picChg chg="add mod">
          <ac:chgData name="Ofer Zadikario" userId="f36b4b4543f14e71" providerId="LiveId" clId="{1DF6B681-7612-4A94-98A4-480CACCF0D73}" dt="2024-04-07T12:55:32.093" v="988" actId="1076"/>
          <ac:picMkLst>
            <pc:docMk/>
            <pc:sldMk cId="2225870416" sldId="1990"/>
            <ac:picMk id="9" creationId="{BC225BEB-DDA3-36EC-A711-C4E15D4A276F}"/>
          </ac:picMkLst>
        </pc:picChg>
        <pc:inkChg chg="add">
          <ac:chgData name="Ofer Zadikario" userId="f36b4b4543f14e71" providerId="LiveId" clId="{1DF6B681-7612-4A94-98A4-480CACCF0D73}" dt="2024-04-07T12:55:00.299" v="985" actId="9405"/>
          <ac:inkMkLst>
            <pc:docMk/>
            <pc:sldMk cId="2225870416" sldId="1990"/>
            <ac:inkMk id="6" creationId="{FD66E389-1ACB-DEFE-17C7-0F95C2404D89}"/>
          </ac:inkMkLst>
        </pc:inkChg>
        <pc:inkChg chg="add">
          <ac:chgData name="Ofer Zadikario" userId="f36b4b4543f14e71" providerId="LiveId" clId="{1DF6B681-7612-4A94-98A4-480CACCF0D73}" dt="2024-04-07T12:55:03.443" v="986" actId="9405"/>
          <ac:inkMkLst>
            <pc:docMk/>
            <pc:sldMk cId="2225870416" sldId="1990"/>
            <ac:inkMk id="7" creationId="{B419B7E0-15E7-961F-66DE-903DDA9F976C}"/>
          </ac:inkMkLst>
        </pc:inkChg>
      </pc:sldChg>
      <pc:sldChg chg="addSp delSp modSp add mod">
        <pc:chgData name="Ofer Zadikario" userId="f36b4b4543f14e71" providerId="LiveId" clId="{1DF6B681-7612-4A94-98A4-480CACCF0D73}" dt="2024-04-07T12:58:11.379" v="1002" actId="9405"/>
        <pc:sldMkLst>
          <pc:docMk/>
          <pc:sldMk cId="2250148081" sldId="1991"/>
        </pc:sldMkLst>
        <pc:picChg chg="add mod">
          <ac:chgData name="Ofer Zadikario" userId="f36b4b4543f14e71" providerId="LiveId" clId="{1DF6B681-7612-4A94-98A4-480CACCF0D73}" dt="2024-04-07T12:57:48.091" v="999" actId="1076"/>
          <ac:picMkLst>
            <pc:docMk/>
            <pc:sldMk cId="2250148081" sldId="1991"/>
            <ac:picMk id="4" creationId="{E51B9FBF-8A05-2DF9-4BFE-F6E555CC2437}"/>
          </ac:picMkLst>
        </pc:picChg>
        <pc:picChg chg="del">
          <ac:chgData name="Ofer Zadikario" userId="f36b4b4543f14e71" providerId="LiveId" clId="{1DF6B681-7612-4A94-98A4-480CACCF0D73}" dt="2024-04-07T12:55:49.867" v="990" actId="478"/>
          <ac:picMkLst>
            <pc:docMk/>
            <pc:sldMk cId="2250148081" sldId="1991"/>
            <ac:picMk id="5" creationId="{B5E177A8-C610-158F-828B-94DA61393671}"/>
          </ac:picMkLst>
        </pc:picChg>
        <pc:picChg chg="del">
          <ac:chgData name="Ofer Zadikario" userId="f36b4b4543f14e71" providerId="LiveId" clId="{1DF6B681-7612-4A94-98A4-480CACCF0D73}" dt="2024-04-07T12:55:56.155" v="993" actId="478"/>
          <ac:picMkLst>
            <pc:docMk/>
            <pc:sldMk cId="2250148081" sldId="1991"/>
            <ac:picMk id="9" creationId="{BC225BEB-DDA3-36EC-A711-C4E15D4A276F}"/>
          </ac:picMkLst>
        </pc:picChg>
        <pc:picChg chg="add mod">
          <ac:chgData name="Ofer Zadikario" userId="f36b4b4543f14e71" providerId="LiveId" clId="{1DF6B681-7612-4A94-98A4-480CACCF0D73}" dt="2024-04-07T12:57:50.992" v="1000" actId="1076"/>
          <ac:picMkLst>
            <pc:docMk/>
            <pc:sldMk cId="2250148081" sldId="1991"/>
            <ac:picMk id="10" creationId="{BA9D9B5F-AA0D-35DD-2C75-DF468B66132F}"/>
          </ac:picMkLst>
        </pc:picChg>
        <pc:inkChg chg="del">
          <ac:chgData name="Ofer Zadikario" userId="f36b4b4543f14e71" providerId="LiveId" clId="{1DF6B681-7612-4A94-98A4-480CACCF0D73}" dt="2024-04-07T12:55:53.344" v="992" actId="478"/>
          <ac:inkMkLst>
            <pc:docMk/>
            <pc:sldMk cId="2250148081" sldId="1991"/>
            <ac:inkMk id="6" creationId="{FD66E389-1ACB-DEFE-17C7-0F95C2404D89}"/>
          </ac:inkMkLst>
        </pc:inkChg>
        <pc:inkChg chg="del">
          <ac:chgData name="Ofer Zadikario" userId="f36b4b4543f14e71" providerId="LiveId" clId="{1DF6B681-7612-4A94-98A4-480CACCF0D73}" dt="2024-04-07T12:55:51.505" v="991" actId="478"/>
          <ac:inkMkLst>
            <pc:docMk/>
            <pc:sldMk cId="2250148081" sldId="1991"/>
            <ac:inkMk id="7" creationId="{B419B7E0-15E7-961F-66DE-903DDA9F976C}"/>
          </ac:inkMkLst>
        </pc:inkChg>
        <pc:inkChg chg="add">
          <ac:chgData name="Ofer Zadikario" userId="f36b4b4543f14e71" providerId="LiveId" clId="{1DF6B681-7612-4A94-98A4-480CACCF0D73}" dt="2024-04-07T12:57:58.555" v="1001" actId="9405"/>
          <ac:inkMkLst>
            <pc:docMk/>
            <pc:sldMk cId="2250148081" sldId="1991"/>
            <ac:inkMk id="11" creationId="{FA2A2D13-2006-FFA9-EFF1-3F94BDC2483E}"/>
          </ac:inkMkLst>
        </pc:inkChg>
        <pc:inkChg chg="add">
          <ac:chgData name="Ofer Zadikario" userId="f36b4b4543f14e71" providerId="LiveId" clId="{1DF6B681-7612-4A94-98A4-480CACCF0D73}" dt="2024-04-07T12:58:11.379" v="1002" actId="9405"/>
          <ac:inkMkLst>
            <pc:docMk/>
            <pc:sldMk cId="2250148081" sldId="1991"/>
            <ac:inkMk id="12" creationId="{CC47DA40-E6DC-14B8-60E9-A4792991BADB}"/>
          </ac:inkMkLst>
        </pc:inkChg>
      </pc:sldChg>
      <pc:sldChg chg="modSp add mod">
        <pc:chgData name="Ofer Zadikario" userId="f36b4b4543f14e71" providerId="LiveId" clId="{1DF6B681-7612-4A94-98A4-480CACCF0D73}" dt="2024-04-07T13:14:25.535" v="1963" actId="20577"/>
        <pc:sldMkLst>
          <pc:docMk/>
          <pc:sldMk cId="2102506559" sldId="1992"/>
        </pc:sldMkLst>
        <pc:spChg chg="mod">
          <ac:chgData name="Ofer Zadikario" userId="f36b4b4543f14e71" providerId="LiveId" clId="{1DF6B681-7612-4A94-98A4-480CACCF0D73}" dt="2024-04-07T13:14:25.535" v="1963" actId="20577"/>
          <ac:spMkLst>
            <pc:docMk/>
            <pc:sldMk cId="2102506559" sldId="1992"/>
            <ac:spMk id="14" creationId="{00000000-0000-0000-0000-000000000000}"/>
          </ac:spMkLst>
        </pc:spChg>
      </pc:sldChg>
      <pc:sldChg chg="modSp add mod modShow">
        <pc:chgData name="Ofer Zadikario" userId="f36b4b4543f14e71" providerId="LiveId" clId="{1DF6B681-7612-4A94-98A4-480CACCF0D73}" dt="2024-04-07T13:41:51.397" v="2098" actId="20577"/>
        <pc:sldMkLst>
          <pc:docMk/>
          <pc:sldMk cId="2014012050" sldId="1993"/>
        </pc:sldMkLst>
        <pc:spChg chg="mod">
          <ac:chgData name="Ofer Zadikario" userId="f36b4b4543f14e71" providerId="LiveId" clId="{1DF6B681-7612-4A94-98A4-480CACCF0D73}" dt="2024-04-07T13:39:24.138" v="1978" actId="20577"/>
          <ac:spMkLst>
            <pc:docMk/>
            <pc:sldMk cId="2014012050" sldId="1993"/>
            <ac:spMk id="2" creationId="{00000000-0000-0000-0000-000000000000}"/>
          </ac:spMkLst>
        </pc:spChg>
        <pc:spChg chg="mod">
          <ac:chgData name="Ofer Zadikario" userId="f36b4b4543f14e71" providerId="LiveId" clId="{1DF6B681-7612-4A94-98A4-480CACCF0D73}" dt="2024-04-07T13:41:51.397" v="2098" actId="20577"/>
          <ac:spMkLst>
            <pc:docMk/>
            <pc:sldMk cId="2014012050" sldId="1993"/>
            <ac:spMk id="14" creationId="{00000000-0000-0000-0000-000000000000}"/>
          </ac:spMkLst>
        </pc:sp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14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1 165,'29'-18,"1"1,1 2,0 0,42-12,-11 9,82-14,-64 21,1 4,0 3,0 3,-1 5,138 22,-72 8,-108-23,1-2,0-1,64 4,-73-9,0 0,55 15,-16-3,-28-8,0 3,-1 0,42 19,127 59,-89-34,-100-46,34 11,-33-12,33 14,112 44,-141-59,0-1,0-1,1-1,-1-1,47-3,-35 1,61 5,-21 10,-42-8,64 5,326-11,-206-3,-158 4,44-2,-89-1,0 0,-1-2,1 0,21-7,-15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53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1 294,'395'-178,"-312"151,2 3,0 4,146-16,-103 27,241 14,494 13,-662-19,-14-9,-15 0,-101 9,287 3,-249 8,23 0,-96-7,-1 2,1 1,-1 2,-1 2,41 16,64 16,13-1,19 3,-113-25,-43-13,-1-1,19 3,-8-3,16 3,1-1,59 1,-9-9,-207 4,-117 18,-114 34,171-25,70-19,-1-4,-112-7,-104 6,-377 8,460-16,22 0,-232 5,397 1,-61 14,-18 2,-66 0,163-15,0 2,0 1,-45 18,-4 0,28-11,-1-2,0-3,-1-2,-93 0,131-9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7:5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2,'59'0,"21"-1,127 15,-165-10,68-1,-4-1,-36 8,-46-6,37 3,498-6,-272-3,-265 3,38 8,7-1,64-3,69 5,-34 14,-102-13,0-3,73 0,-82-8,-9 1,-1-3,68-10,4-1,-22 5,17-1,-73 7,52-8,54-11,-104 16,0 1,74 5,20-1,-8-20,-110 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31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0 190,'3'-5,"0"1,1-1,-1 1,1 0,0 0,0 1,1-1,-1 1,6-4,0 0,13-9,1 1,0 1,1 1,1 2,-1 0,2 2,-1 0,2 2,-1 1,0 1,1 2,0 1,50 2,133-8,-55-1,-69 7,195 5,-253 0,55 15,-58-11,0-2,40 4,226 26,-130-11,-30-8,-104-12,-1-2,40-1,17 0,-72 1,0 1,0-1,0 2,15 6,-14-5,-1-1,1 0,18 2,25-1,89-6,-52-1,384 2,-448 1,39 7,11 1,103-9,33 3,-177 1,39 10,26 3,192-12,-42-4,-165 9,-51-4,43-1,800-5,-857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2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0 192,'49'-27,"1"2,1 1,1 3,1 3,106-23,-70 26,0 4,175 2,-71 10,120 4,-56 15,-14-1,-190-19,0-3,79-14,-70 7,81-1,159 33,-19 0,-212-23,-32 0,-1 1,0 2,47 8,-16 3,85 5,8 1,70 3,681-23,-792 12,-18-1,-83-10,27 1,1 3,65 12,-52-7,1-2,0-2,80-5,-72-1,-45 3,46 7,-43-4,35 1,-36-4,0 2,45 11,-46-9,0 0,54 3,286-10,-350 2,-1 0,27 7,7 1,-30-7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2,'257'-1,"273"3,-323 18,-16-1,17-17,-16-2,-140 5,61 12,-65-9,79 5,2-4,-8 1,423-9,-279-2,-246 2,0 1,26 6,-24-4,36 3,-37-6,32 8,-33-5,35 2,8-6,-44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53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1 294,'395'-178,"-312"151,2 3,0 4,146-16,-103 27,241 14,494 13,-662-19,-14-9,-15 0,-101 9,287 3,-249 8,23 0,-96-7,-1 2,1 1,-1 2,-1 2,41 16,64 16,13-1,19 3,-113-25,-43-13,-1-1,19 3,-8-3,16 3,1-1,59 1,-9-9,-207 4,-117 18,-114 34,171-25,70-19,-1-4,-112-7,-104 6,-377 8,460-16,22 0,-232 5,397 1,-61 14,-18 2,-66 0,163-15,0 2,0 1,-45 18,-4 0,28-11,-1-2,0-3,-1-2,-93 0,131-9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0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0 314,'75'-29,"2"3,0 3,145-22,242 6,75 44,-408 7,1 5,139 38,-34-6,110 7,-283-45,198 26,-53-7,207 12,-148-19,-172-18,180-12,-218 3,86-5,168-7,341-15,53 20,-434 13,-215-2,155-4,-172 1,0-2,-1-2,50-15,-20 4,0 2,1 4,116-6,-50-2,-93 12,59-4,300-35,-98 8,-53 22,467 29,168 35,-24-44,-458-5,-106-8,-21 0,195 16,-2 34,-413-32,1-1,-1-4,1-2,99-11,482-61,-376 63,293 30,-451-10,0 5,156 45,-188-45,1-2,0-5,100 3,128-10,-163-5,-78-1,91-16,-80 9,103-18,171-15,-132 29,-100 5,-25-1,139-35,-14 2,60 9,-65 9,-96 18,-81 7,0-1,57-12,-40 3,-1 2,1 2,88 1,18-6,-6 0,387 12,-518 1,-1 0,1 0,-1 2,32 10,14 4,-45-14,6 2,1-2,0 0,29 0,-13-1,-23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4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1 199,'100'-35,"225"-64,-205 75,2 6,174-4,249 30,-262 14,-125 1,-105-14,-32-5,0 0,21-1,472-2,-243-2,-250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18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1,'73'2,"85"14,71 23,-66-9,-22-11,275 2,758-23,-1105-1,86-15,-83 8,73-2,-85 9,80-15,-13 0,114 14,-130 6,-88-2,-3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0:27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0 209,'88'-3,"99"-18,-70 6,397-32,-157 16,-302 26,133-20,2 1,-31 6,-103 10,0 2,63 1,-101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3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1 397,'502'-55,"-284"47,301 28,-324-3,-49-6,221 45,-131-11,-98-21,-56-9,0-4,99 1,101-17,-198 0,111-22,-189 26,83-17,151-11,-43 19,126-3,1104 14,-1140-22,-13 0,776 20,-471 3,-556-3,0-1,-1-1,0 0,32-11,3 0,230-43,2 13,437-11,-311 57,-131 2,-167-3,129-3,-90-17,27-2,88 31,-71 1,-155-11,336 12,-112-6,-74-4,-38 8,39 1,898-10,-530-2,-325 12,-7 0,957-12,-1145-1,80-13,-33 2,601-35,5 39,-400 22,5-1,187-32,-308-8,-32 3,130 11,-25 3,127-18,-242 20,78-3,-34 2,-3 0,8 12,100-4,-183-8,24-1,211 11,-155 1,-134 1,0 3,51 11,-16-2,88-1,-83-4,153-5,-149-5,-76 2,0 1,0 1,0 1,23 7,-23-5,1-1,-1-1,37 3,300-9,-233-7,-16-1,275 22,-189-2,72 8,28 4,1-21,-152-2,172 25,-200-12,155 6,-172-10,86 10,88 31,259 32,-368-59,-25-3,-72-11,88 4,-106-12,-28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5:00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45,'7'-1,"-1"1,1-2,0 1,12-5,5 0,34-5,-1 2,1 3,1 3,94 7,-87 5,-41-4,38 1,99-7,67 2,-206 2,0 1,37 11,7 1,-45-13,0-1,24-1,-23-1,43 6,3 3,0-4,117-5,-72-2,-71 2,-25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5:03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1 292,'69'-40,"2"3,2 3,1 4,112-31,-74 33,1 5,165-12,-197 31,-1 4,93 11,155 38,-191-29,0-6,158-3,-260-10,45 8,18 1,468-7,-290-5,-92-9,-26 1,659 7,-419 5,281-2,-657-1,42-8,12 0,59-2,69 0,-125 10,69 3,-59 16,-52-13,41 12,-46-10,65 8,-79-14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7:5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33,'52'-11,"2"3,-1 2,62 1,-59 3,871 5,-315 6,-515-9,1 5,-1 3,120 27,-181-28,0-2,50 1,75-7,-54-2,292 4,-377-1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58:1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0 295,'647'-57,"-2"50,108 46,-4 44,-107-38,2-43,-387-3,110 10,240-8,344-52,-898 47,88-20,-36 5,99-6,0 9,1 8,0 10,0 9,247 44,-254-22,558 84,-355-90,4-28,-157-1,116 2,-341-2,1-1,-1-1,0-1,0-1,42-17,9-1,63-13,214-27,148 14,-349 37,320-10,-2 24,-159 1,-292-2,74 0,136 16,-160-6,0-3,1-4,75-4,344-14,-467 14,1-1,-1-1,0-1,1 0,-2-2,29-12,0 2,480-130,-384 118,260-17,272 62,-263 24,262 9,-594-50,322-13,-295 5,0 4,0 5,125 18,-151-7,1 4,-2 4,95 36,120 31,-239-68,-47-14,0-1,0-1,1 0,0 0,16 1,55 2,279 11,-276-16,-9 0,106-12,-68-5,144-2,449 19,-679 0,-20 3,-19 3,-16 0,0-1,0-1,-47 2,9-1,-483 83,457-71,-156 12,-96-22,246-4,-100 17,94-9,-78 15,71-10,-36 4,-234 2,-263-24,448 11,27 0,-722-7,456-5,387 2,20 2,1-2,-1-1,1-1,-41-9,-329-79,374 86,-31-11,32 8,-31-5,-150-19,128 17,33 5,-76-6,75 12,0-3,1-1,-41-14,29 8,10 6,-1 2,-1 1,1 3,-50 4,-5 0,-612-4,686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5:4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144 185,'55'-2,"101"-16,49-26,97-32,-252 66,92-5,49 13,-162 2,109-10,-98 5,2 2,60 4,421 55,20 42,-255-36,-217-46,79 30,-85-24,102 21,-1-11,-58-10,181 14,-128-25,54 1,-51-2,8 0,214-23,-188-9,159-8,-216 10,-95 12,56-4,7 1,16 0,268 11,-181 1,-186-2,46-9,-31 3,-129-13,26 9,-123-5,-65 16,99 2,-63-3,-228 3,236 21,105-9,-61 19,11-2,-364 15,403-43,-120 17,-72 23,193-32,-195-7,36-3,164 9,-19 1,98-9,-34 6,-23 3,-44-10,-118 10,183-6,-76-3,82-3,-107 11,67 0,1-4,-105-7,65-1,-266 2,382 1,-1 1,-21 5,-24 2,-30 2,47-5,-53 0,-14-5,-109-3,91-16,114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6:00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6:04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7:5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2,'59'0,"21"-1,127 15,-165-10,68-1,-4-1,-36 8,-46-6,37 3,498-6,-272-3,-265 3,38 8,7-1,64-3,69 5,-34 14,-102-13,0-3,73 0,-82-8,-9 1,-1-3,68-10,4-1,-22 5,17-1,-73 7,52-8,54-11,-104 16,0 1,74 5,20-1,-8-20,-110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31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0 190,'3'-5,"0"1,1-1,-1 1,1 0,0 0,0 1,1-1,-1 1,6-4,0 0,13-9,1 1,0 1,1 1,1 2,-1 0,2 2,-1 0,2 2,-1 1,0 1,1 2,0 1,50 2,133-8,-55-1,-69 7,195 5,-253 0,55 15,-58-11,0-2,40 4,226 26,-130-11,-30-8,-104-12,-1-2,40-1,17 0,-72 1,0 1,0-1,0 2,15 6,-14-5,-1-1,1 0,18 2,25-1,89-6,-52-1,384 2,-448 1,39 7,11 1,103-9,33 3,-177 1,39 10,26 3,192-12,-42-4,-165 9,-51-4,43-1,800-5,-857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2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0 192,'49'-27,"1"2,1 1,1 3,1 3,106-23,-70 26,0 4,175 2,-71 10,120 4,-56 15,-14-1,-190-19,0-3,79-14,-70 7,81-1,159 33,-19 0,-212-23,-32 0,-1 1,0 2,47 8,-16 3,85 5,8 1,70 3,681-23,-792 12,-18-1,-83-10,27 1,1 3,65 12,-52-7,1-2,0-2,80-5,-72-1,-45 3,46 7,-43-4,35 1,-36-4,0 2,45 11,-46-9,0 0,54 3,286-10,-350 2,-1 0,27 7,7 1,-30-7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7T12:48:46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2,'257'-1,"273"3,-323 18,-16-1,17-17,-16-2,-140 5,61 12,-65-9,79 5,2-4,-8 1,423-9,-279-2,-246 2,0 1,26 6,-24-4,36 3,-37-6,32 8,-33-5,35 2,8-6,-44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4/10/2024 9:28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44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8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3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95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29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3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4/10/2024 9:28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7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10 אפריל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.xml"/><Relationship Id="rId5" Type="http://schemas.openxmlformats.org/officeDocument/2006/relationships/image" Target="../media/image35.png"/><Relationship Id="rId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customXml" Target="../ink/ink2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18" Type="http://schemas.openxmlformats.org/officeDocument/2006/relationships/customXml" Target="../ink/ink18.xml"/><Relationship Id="rId3" Type="http://schemas.openxmlformats.org/officeDocument/2006/relationships/customXml" Target="../ink/ink11.xml"/><Relationship Id="rId21" Type="http://schemas.openxmlformats.org/officeDocument/2006/relationships/image" Target="../media/image32.png"/><Relationship Id="rId7" Type="http://schemas.openxmlformats.org/officeDocument/2006/relationships/customXml" Target="../ink/ink13.xm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customXml" Target="../ink/ink14.xml"/><Relationship Id="rId1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Web API Client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Dependency Injection to create Singleton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383D-E576-3B04-DD57-F88C79DB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9" y="2785973"/>
            <a:ext cx="879280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2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App for android emulator 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77A8-C610-158F-828B-94DA6139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6" y="1043921"/>
            <a:ext cx="4315427" cy="5639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6E389-1ACB-DEFE-17C7-0F95C2404D89}"/>
                  </a:ext>
                </a:extLst>
              </p14:cNvPr>
              <p14:cNvContentPartPr/>
              <p14:nvPr/>
            </p14:nvContentPartPr>
            <p14:xfrm>
              <a:off x="2068412" y="4098724"/>
              <a:ext cx="666720" cy="3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6E389-1ACB-DEFE-17C7-0F95C2404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4772" y="3990724"/>
                <a:ext cx="774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19B7E0-15E7-961F-66DE-903DDA9F976C}"/>
                  </a:ext>
                </a:extLst>
              </p14:cNvPr>
              <p14:cNvContentPartPr/>
              <p14:nvPr/>
            </p14:nvContentPartPr>
            <p14:xfrm>
              <a:off x="2398172" y="4271884"/>
              <a:ext cx="2368080" cy="10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19B7E0-15E7-961F-66DE-903DDA9F97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4532" y="4163884"/>
                <a:ext cx="2475720" cy="321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225BEB-DDA3-36EC-A711-C4E15D4A2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789" y="2225185"/>
            <a:ext cx="622069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Configuring the App for android emulator debugging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B9FBF-8A05-2DF9-4BFE-F6E555CC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4" y="1311494"/>
            <a:ext cx="3439252" cy="2781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D9B5F-AA0D-35DD-2C75-DF468B66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" y="4512467"/>
            <a:ext cx="12192000" cy="1860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2A2D13-2006-FFA9-EFF1-3F94BDC2483E}"/>
                  </a:ext>
                </a:extLst>
              </p14:cNvPr>
              <p14:cNvContentPartPr/>
              <p14:nvPr/>
            </p14:nvContentPartPr>
            <p14:xfrm>
              <a:off x="1228892" y="3907924"/>
              <a:ext cx="1161360" cy="2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2A2D13-2006-FFA9-EFF1-3F94BDC248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5252" y="3800284"/>
                <a:ext cx="1269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47DA40-E6DC-14B8-60E9-A4792991BADB}"/>
                  </a:ext>
                </a:extLst>
              </p14:cNvPr>
              <p14:cNvContentPartPr/>
              <p14:nvPr/>
            </p14:nvContentPartPr>
            <p14:xfrm>
              <a:off x="419612" y="5372764"/>
              <a:ext cx="7584480" cy="23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47DA40-E6DC-14B8-60E9-A4792991B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612" y="5264764"/>
                <a:ext cx="7692120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14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Debugging Client App With a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164383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Server is developed on one project. Client on second project.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Open both project. Run Server First using HTTP!, Then Run the Client App.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Break points on both projects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C3767-2241-9308-1D14-074DDAB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43" y="2810657"/>
            <a:ext cx="3564491" cy="3675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C7B47-7D46-EDD7-5C5F-FE895A4A4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66" y="2700608"/>
            <a:ext cx="3472221" cy="39293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604D6F-6E0D-AD8A-FA44-8F31D772762A}"/>
              </a:ext>
            </a:extLst>
          </p:cNvPr>
          <p:cNvCxnSpPr/>
          <p:nvPr/>
        </p:nvCxnSpPr>
        <p:spPr>
          <a:xfrm flipH="1">
            <a:off x="4594485" y="4527030"/>
            <a:ext cx="286312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04593-7642-5CF5-4D70-1B982A58E386}"/>
              </a:ext>
            </a:extLst>
          </p:cNvPr>
          <p:cNvSpPr txBox="1"/>
          <p:nvPr/>
        </p:nvSpPr>
        <p:spPr>
          <a:xfrm>
            <a:off x="5501391" y="4037499"/>
            <a:ext cx="1956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570648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server developed previously.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Develop a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MonkeysApp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with the following Screens: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Show all Monkeys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 screen where the user type a monkey name and click a button to read its data from the server and show its picture.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 screen with a button that adds a new monkey to the server! (no need to develop a screen for monkey details entry)</a:t>
            </a:r>
          </a:p>
          <a:p>
            <a:pPr marL="342900" indent="-342900" defTabSz="914028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Follow these steps: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app as described during the lesson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Develop the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MonkeysWebAPIProxy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class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Dependency Injection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Develop the View Models and Views for all screens</a:t>
            </a:r>
          </a:p>
          <a:p>
            <a:pPr marL="800100" lvl="1" indent="-342900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App!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Missing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29" y="1016829"/>
            <a:ext cx="10972800" cy="198238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Login using cookies (Server and Client)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Connect Server to DB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Best Practices in DTO, Error Handling, and Authentication</a:t>
            </a: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1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(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Representational State Transfer</a:t>
            </a:r>
            <a:r>
              <a:rPr lang="en-US" b="0" i="0" dirty="0">
                <a:solidFill>
                  <a:srgbClr val="3C404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 Http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מחשבון">
            <a:extLst>
              <a:ext uri="{FF2B5EF4-FFF2-40B4-BE49-F238E27FC236}">
                <a16:creationId xmlns:a16="http://schemas.microsoft.com/office/drawing/2014/main" id="{C5EC3F47-ED58-40FA-9F75-F13E0B9B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" y="1036885"/>
            <a:ext cx="1931534" cy="33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AB3F9DC-AB72-4857-8DA4-66BD90DA4F2D}"/>
              </a:ext>
            </a:extLst>
          </p:cNvPr>
          <p:cNvSpPr txBox="1"/>
          <p:nvPr/>
        </p:nvSpPr>
        <p:spPr>
          <a:xfrm>
            <a:off x="20240" y="4549196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פדרו כותב תכנית מחשב של מחשבון. הוא בנה את כל ממשק המשתמש אבל צריך שירות שידע לחשב את התוצאה של התרגילים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55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8FBF2A-1071-4F6D-A272-CFB355A29487}"/>
              </a:ext>
            </a:extLst>
          </p:cNvPr>
          <p:cNvSpPr txBox="1"/>
          <p:nvPr/>
        </p:nvSpPr>
        <p:spPr>
          <a:xfrm>
            <a:off x="9840416" y="4549197"/>
            <a:ext cx="2232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FrankRuehl" panose="020E0503060101010101" pitchFamily="34" charset="-79"/>
                <a:cs typeface="FrankRuehl" panose="020E0503060101010101" pitchFamily="34" charset="-79"/>
              </a:rPr>
              <a:t>יוקו כתבה שרת אינטרנט שיודע לחשב חישובים. היא הגדירה שרות רשת שיודע לחבר, לחסר, לכפול ולחלק מספרים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A7AAAF3-F70C-4DF1-A27F-E5FB7E429E34}"/>
              </a:ext>
            </a:extLst>
          </p:cNvPr>
          <p:cNvGrpSpPr>
            <a:grpSpLocks/>
          </p:cNvGrpSpPr>
          <p:nvPr/>
        </p:nvGrpSpPr>
        <p:grpSpPr bwMode="auto">
          <a:xfrm>
            <a:off x="7987679" y="3904451"/>
            <a:ext cx="1598613" cy="517524"/>
            <a:chOff x="4232" y="3459"/>
            <a:chExt cx="1007" cy="326"/>
          </a:xfrm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55D7FE7D-1825-46A9-9D5F-9AFD528E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E66A0DB3-A1C9-46A5-B8C3-686D2FE3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server</a:t>
              </a: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B1AA0D6E-AB91-44E5-B86A-9CC5AE556984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2896394"/>
            <a:ext cx="1598613" cy="525463"/>
            <a:chOff x="4256" y="2824"/>
            <a:chExt cx="1007" cy="331"/>
          </a:xfrm>
        </p:grpSpPr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E855169C-41A0-48E4-8EC2-BCBBC137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824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364C28A1-2C75-491B-8FD5-AA655AE7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824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Controller Class</a:t>
              </a:r>
              <a:r>
                <a:rPr lang="he-IL" altLang="he-IL" sz="1400" dirty="0">
                  <a:latin typeface="Comic Sans MS" panose="030F0702030302020204" pitchFamily="66" charset="0"/>
                </a:rPr>
                <a:t> 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(</a:t>
              </a:r>
              <a:r>
                <a:rPr lang="en-US" altLang="he-IL" sz="800" dirty="0">
                  <a:latin typeface="Comic Sans MS" panose="030F0702030302020204" pitchFamily="66" charset="0"/>
                </a:rPr>
                <a:t>Routing + Deserialization</a:t>
              </a:r>
              <a:r>
                <a:rPr lang="en-US" altLang="he-IL" sz="1400" dirty="0">
                  <a:latin typeface="Comic Sans MS" panose="030F0702030302020204" pitchFamily="66" charset="0"/>
                </a:rPr>
                <a:t>)</a:t>
              </a:r>
              <a:endParaRPr lang="en-GB" altLang="he-IL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F0BC2C2D-2675-4687-A599-B2FEB2A315BC}"/>
              </a:ext>
            </a:extLst>
          </p:cNvPr>
          <p:cNvGrpSpPr>
            <a:grpSpLocks/>
          </p:cNvGrpSpPr>
          <p:nvPr/>
        </p:nvGrpSpPr>
        <p:grpSpPr bwMode="auto">
          <a:xfrm>
            <a:off x="8025779" y="1905794"/>
            <a:ext cx="1598613" cy="525463"/>
            <a:chOff x="4256" y="2200"/>
            <a:chExt cx="1007" cy="331"/>
          </a:xfrm>
        </p:grpSpPr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1242ACDE-68E7-4E86-87FA-E8A3D9AA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00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00F2D4F5-DC23-4014-9A71-212E6C9C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2200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Server Class Method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3C32A5-02AE-4C7C-99E6-49A93B1C0C54}"/>
              </a:ext>
            </a:extLst>
          </p:cNvPr>
          <p:cNvGrpSpPr>
            <a:grpSpLocks/>
          </p:cNvGrpSpPr>
          <p:nvPr/>
        </p:nvGrpSpPr>
        <p:grpSpPr bwMode="auto">
          <a:xfrm>
            <a:off x="2207568" y="3904451"/>
            <a:ext cx="1598613" cy="517524"/>
            <a:chOff x="2072" y="3459"/>
            <a:chExt cx="1007" cy="326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C657850F-8B7D-49C8-94D1-402731F49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459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00FFFF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BBA108EC-3916-4E6A-9C8D-FAE8966C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459"/>
              <a:ext cx="10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>
                  <a:latin typeface="Comic Sans MS" panose="030F0702030302020204" pitchFamily="66" charset="0"/>
                </a:rPr>
                <a:t>HTTP client</a:t>
              </a: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60143DA4-1259-429B-9812-57FBBC9CD5B0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2932915"/>
            <a:ext cx="1598613" cy="525463"/>
            <a:chOff x="2080" y="2847"/>
            <a:chExt cx="1007" cy="331"/>
          </a:xfrm>
        </p:grpSpPr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7F87DF62-74B7-4987-9E4B-F3B5FB37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847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FFFF0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8B3A8FB5-01D2-4F71-ADFD-F9554D62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847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Service Client Class (Proxy)</a:t>
              </a: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525463"/>
            <a:chOff x="2080" y="2223"/>
            <a:chExt cx="1007" cy="331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Method call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8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73BC1000-7E90-46F6-B222-E46E5D91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267" y="239950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47918D57-46B4-46E6-9D81-38C7341D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63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BD7E1EC8-FE14-47F8-B040-0EB9C1C6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8777" y="2362994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F08857A2-AC58-4A2B-874F-34F8676D8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986" y="4059033"/>
            <a:ext cx="4168796" cy="1803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1054D28C-8895-4B63-A7C7-1E1909C6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6" y="3797892"/>
            <a:ext cx="325983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Request (POST / GET / Other))…</a:t>
            </a:r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EAFBE0AB-8F9B-4786-8724-A5CEA964B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8881" y="4210844"/>
            <a:ext cx="4168796" cy="1788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CC884F93-E7A0-415C-95CE-B3C59666C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229940"/>
            <a:ext cx="4079896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50"/>
              </a:spcBef>
              <a:buClr>
                <a:srgbClr val="000000"/>
              </a:buClr>
              <a:buSzPct val="77000"/>
              <a:buFont typeface="Arial" panose="020B0604020202020204" pitchFamily="34" charset="0"/>
              <a:buNone/>
            </a:pPr>
            <a:r>
              <a:rPr lang="en-GB" altLang="he-IL" sz="1200" dirty="0">
                <a:latin typeface="Comic Sans MS" panose="030F0702030302020204" pitchFamily="66" charset="0"/>
              </a:rPr>
              <a:t>Http Response</a:t>
            </a: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C56844BD-A324-45CD-BDA4-890713416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9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A6162632-40C9-4C5B-9558-A136E5EF1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42" y="3396457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A9DE621D-53B0-4B39-90E5-A805E0B0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009" y="3043705"/>
            <a:ext cx="6010725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1400" dirty="0">
                <a:latin typeface="Comic Sans MS" panose="030F0702030302020204" pitchFamily="66" charset="0"/>
              </a:rPr>
              <a:t>Serialization / Deserialization</a:t>
            </a: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C486A93E-1BCE-473A-90F5-E83062862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0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B8DD2B29-B52D-4FEB-8425-5DC0BFF2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1477" y="3375819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673E2AA8-B35A-4694-B848-98110815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533" y="3396457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26EACD15-B241-4ECF-9EF3-39FC4924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89" y="3443252"/>
            <a:ext cx="1001759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25"/>
              </a:lnSpc>
              <a:spcBef>
                <a:spcPts val="475"/>
              </a:spcBef>
              <a:buClr>
                <a:srgbClr val="000000"/>
              </a:buClr>
              <a:buSzPct val="111000"/>
              <a:buFont typeface="Arial" panose="020B0604020202020204" pitchFamily="34" charset="0"/>
              <a:buNone/>
            </a:pP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  </a:t>
            </a:r>
            <a:r>
              <a:rPr lang="en-GB" altLang="he-IL" sz="2000" dirty="0">
                <a:latin typeface="Webdings" panose="05030102010509060703" pitchFamily="18" charset="2"/>
              </a:rPr>
              <a:t></a:t>
            </a:r>
            <a:r>
              <a:rPr lang="en-GB" altLang="he-IL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1698B50-E847-4B86-85CE-CA5583778DEB}"/>
              </a:ext>
            </a:extLst>
          </p:cNvPr>
          <p:cNvSpPr txBox="1"/>
          <p:nvPr/>
        </p:nvSpPr>
        <p:spPr>
          <a:xfrm>
            <a:off x="4334413" y="1645871"/>
            <a:ext cx="543660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</a:t>
            </a:r>
          </a:p>
          <a:p>
            <a:r>
              <a:rPr lang="en-US" sz="1400" dirty="0"/>
              <a:t>User-Agent: </a:t>
            </a:r>
            <a:r>
              <a:rPr lang="en-US" sz="1400" dirty="0" err="1"/>
              <a:t>PostmanRuntime</a:t>
            </a:r>
            <a:r>
              <a:rPr lang="en-US" sz="1400" dirty="0"/>
              <a:t>/7.26.2</a:t>
            </a:r>
          </a:p>
          <a:p>
            <a:r>
              <a:rPr lang="en-US" sz="1400" dirty="0"/>
              <a:t>Accept: */*</a:t>
            </a:r>
          </a:p>
          <a:p>
            <a:r>
              <a:rPr lang="en-US" sz="1400" dirty="0"/>
              <a:t>Postman-Token: 12657918-851f-471c-a382-18efa50727e2</a:t>
            </a:r>
          </a:p>
          <a:p>
            <a:r>
              <a:rPr lang="en-US" sz="1400" dirty="0"/>
              <a:t>Host: localhost:44359</a:t>
            </a:r>
          </a:p>
          <a:p>
            <a:r>
              <a:rPr lang="en-US" sz="1400" dirty="0"/>
              <a:t>Accept-Encoding: </a:t>
            </a:r>
            <a:r>
              <a:rPr lang="en-US" sz="1400" dirty="0" err="1"/>
              <a:t>gzip</a:t>
            </a:r>
            <a:r>
              <a:rPr lang="en-US" sz="1400" dirty="0"/>
              <a:t>, deflate, </a:t>
            </a:r>
            <a:r>
              <a:rPr lang="en-US" sz="1400" dirty="0" err="1"/>
              <a:t>br</a:t>
            </a:r>
            <a:endParaRPr lang="en-US" sz="1400" dirty="0"/>
          </a:p>
          <a:p>
            <a:r>
              <a:rPr lang="en-US" sz="1400" dirty="0"/>
              <a:t>Connection: keep-alive</a:t>
            </a:r>
          </a:p>
          <a:p>
            <a:r>
              <a:rPr lang="en-US" sz="1400" dirty="0"/>
              <a:t>Content-Length: 37</a:t>
            </a:r>
          </a:p>
          <a:p>
            <a:r>
              <a:rPr lang="en-US" sz="1400" dirty="0"/>
              <a:t>Body:</a:t>
            </a:r>
            <a:br>
              <a:rPr lang="en-US" sz="1400" dirty="0"/>
            </a:br>
            <a:r>
              <a:rPr lang="en-US" sz="1400" dirty="0"/>
              <a:t>{"FirstVal":3,"SecondVal":8,"Op":"+"}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801D2443-A53E-417D-BA22-B49D6457E963}"/>
              </a:ext>
            </a:extLst>
          </p:cNvPr>
          <p:cNvSpPr txBox="1"/>
          <p:nvPr/>
        </p:nvSpPr>
        <p:spPr>
          <a:xfrm>
            <a:off x="4334412" y="4974866"/>
            <a:ext cx="543660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Content-Type: application/json; charset=utf-8</a:t>
            </a:r>
          </a:p>
          <a:p>
            <a:r>
              <a:rPr lang="en-US" sz="1400" dirty="0"/>
              <a:t>Server: Microsoft-IIS/10.0</a:t>
            </a:r>
          </a:p>
          <a:p>
            <a:r>
              <a:rPr lang="en-US" sz="1400" dirty="0"/>
              <a:t>X-Powered-By: ASP.NET</a:t>
            </a:r>
          </a:p>
          <a:p>
            <a:r>
              <a:rPr lang="en-US" sz="1400" dirty="0"/>
              <a:t>Date: Thu, 13 Aug 2020 14:38:03 GMT</a:t>
            </a:r>
          </a:p>
          <a:p>
            <a:r>
              <a:rPr lang="en-US" sz="1400" dirty="0"/>
              <a:t>Content-Length: 76</a:t>
            </a:r>
          </a:p>
          <a:p>
            <a:r>
              <a:rPr lang="en-US" sz="1400" dirty="0"/>
              <a:t>Body:</a:t>
            </a:r>
          </a:p>
          <a:p>
            <a:r>
              <a:rPr lang="en-US" sz="1400" dirty="0"/>
              <a:t>{"exercise":{"firstVal":3,"secondVal":8,"op":"+"},"success":true,"result":11}</a:t>
            </a:r>
          </a:p>
        </p:txBody>
      </p:sp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דוגמא</a:t>
            </a: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1499003"/>
            <a:ext cx="9557152" cy="3713126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C1C1676F-E1DE-4EF4-B1B9-3C344B36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7" y="413049"/>
            <a:ext cx="2054679" cy="1079755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9B50007E-DCFC-4D2C-9BEB-97E47EA0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92" y="1255849"/>
            <a:ext cx="2512421" cy="43891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8C63CD0-935F-4ACB-8CB6-EA346124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72" y="1182280"/>
            <a:ext cx="3261483" cy="36894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81AC275-8FC3-48A2-8A6E-30F17389BDB4}"/>
              </a:ext>
            </a:extLst>
          </p:cNvPr>
          <p:cNvSpPr txBox="1"/>
          <p:nvPr/>
        </p:nvSpPr>
        <p:spPr>
          <a:xfrm>
            <a:off x="1821992" y="5212129"/>
            <a:ext cx="8900437" cy="148040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כדי שצד 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יוכל לקרוא לפעולה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Solve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בלי בעיה, יש לממש את המחלקות בצהוב! המחלקות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HttpClient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ו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HttpServer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כבר מומשו על ידי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Core</a:t>
            </a:r>
            <a:endParaRPr lang="he-IL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בנוסף – יש להיות מסוגלים לתאר אובייקט בעזרת טקסט ו-טקסט לאובייקט בשביל לתמוך במעבר נתונים בין האפליקציות (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Serialization / Deserialization</a:t>
            </a:r>
            <a:r>
              <a:rPr lang="he-IL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7" y="2775857"/>
            <a:ext cx="9456783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היום נתרכז ב </a:t>
            </a:r>
            <a:r>
              <a:rPr lang="en-US" dirty="0"/>
              <a:t>Service Client</a:t>
            </a:r>
            <a:endParaRPr lang="he-IL" dirty="0"/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C55DA5BA-39A9-4853-9519-8D67FA3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7" y="2038644"/>
            <a:ext cx="9557152" cy="371312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B396C3F-5A8C-4271-8EB8-72F2913B37E4}"/>
              </a:ext>
            </a:extLst>
          </p:cNvPr>
          <p:cNvSpPr/>
          <p:nvPr/>
        </p:nvSpPr>
        <p:spPr bwMode="auto">
          <a:xfrm>
            <a:off x="1516018" y="3315498"/>
            <a:ext cx="2818396" cy="22343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Web API Proxy (Service Client)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A6BD1-C422-931A-117D-D7D62FCEE2CF}"/>
              </a:ext>
            </a:extLst>
          </p:cNvPr>
          <p:cNvSpPr txBox="1"/>
          <p:nvPr/>
        </p:nvSpPr>
        <p:spPr>
          <a:xfrm>
            <a:off x="4920644" y="1189176"/>
            <a:ext cx="7002115" cy="4690820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מחלקה שמוגדרת בשכבת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Services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בצד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Client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המחלקה מכילה פרטים אודות כתובת השרת ופעולות לפי הניתוב המוגדר בשרת.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בדרך כלל, תבצע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אובייקט הנתונים שנשלח לשרת, ו / או תשבץ את הפרמטרים הנדרשים על הנתיב לשרת.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תבנה את בקשת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כך שתנותב על ידי השרת לפעולה הנכונה ב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Controller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כולל הפרמטרים, גוף ההודעה וסוג הפקודה (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Get/Post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תחכה לתשובת השרת הצורה אסינכרונית.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כל פעולה תנתח את התשובה של השרת על ידי בחינת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 Status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ועל ידי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Deserialization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של גוף הודעת התשובה.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2A643-8C5B-3E8D-A7DE-BCB8B782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7" y="858781"/>
            <a:ext cx="428684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Creating a web API Proxy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26778-1408-61E4-E80B-A86D6B1F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F1FFEE-69C3-BBD0-872C-7DCFDF5EFD66}"/>
                  </a:ext>
                </a:extLst>
              </p14:cNvPr>
              <p14:cNvContentPartPr/>
              <p14:nvPr/>
            </p14:nvContentPartPr>
            <p14:xfrm>
              <a:off x="1116572" y="2009284"/>
              <a:ext cx="1413000" cy="18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F1FFEE-69C3-BBD0-872C-7DCFDF5EF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932" y="1901284"/>
                <a:ext cx="15206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4FCB8B-6150-8FCD-AB2B-2A72716926C2}"/>
                  </a:ext>
                </a:extLst>
              </p14:cNvPr>
              <p14:cNvContentPartPr/>
              <p14:nvPr/>
            </p14:nvContentPartPr>
            <p14:xfrm>
              <a:off x="2143292" y="2367844"/>
              <a:ext cx="9796320" cy="19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4FCB8B-6150-8FCD-AB2B-2A72716926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652" y="2260204"/>
                <a:ext cx="99039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6044B2-F6A6-6487-716F-3BF32E98EF55}"/>
                  </a:ext>
                </a:extLst>
              </p14:cNvPr>
              <p14:cNvContentPartPr/>
              <p14:nvPr/>
            </p14:nvContentPartPr>
            <p14:xfrm>
              <a:off x="757292" y="3501124"/>
              <a:ext cx="2478960" cy="23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6044B2-F6A6-6487-716F-3BF32E98E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652" y="3393124"/>
                <a:ext cx="25866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EBC4B2-65B0-D059-62BA-E78DDE839EC4}"/>
                  </a:ext>
                </a:extLst>
              </p14:cNvPr>
              <p14:cNvContentPartPr/>
              <p14:nvPr/>
            </p14:nvContentPartPr>
            <p14:xfrm>
              <a:off x="-202828" y="98184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EBC4B2-65B0-D059-62BA-E78DDE839E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56468" y="8738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9D2D6E-B98B-6B0A-5DEA-E064D6D13C5E}"/>
                  </a:ext>
                </a:extLst>
              </p14:cNvPr>
              <p14:cNvContentPartPr/>
              <p14:nvPr/>
            </p14:nvContentPartPr>
            <p14:xfrm>
              <a:off x="-202828" y="98184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9D2D6E-B98B-6B0A-5DEA-E064D6D13C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56468" y="87384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7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POST Method in the Web API Proxy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0BC7D-1C82-2872-B352-5374CCFB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20" y="962730"/>
            <a:ext cx="6569177" cy="589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14:cNvPr>
              <p14:cNvContentPartPr/>
              <p14:nvPr/>
            </p14:nvContentPartPr>
            <p14:xfrm>
              <a:off x="4721612" y="2007844"/>
              <a:ext cx="138636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7972" y="1900204"/>
                <a:ext cx="149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14:cNvPr>
              <p14:cNvContentPartPr/>
              <p14:nvPr/>
            </p14:nvContentPartPr>
            <p14:xfrm>
              <a:off x="5313812" y="2277484"/>
              <a:ext cx="2013120" cy="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9812" y="2169484"/>
                <a:ext cx="2120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14:cNvPr>
              <p14:cNvContentPartPr/>
              <p14:nvPr/>
            </p14:nvContentPartPr>
            <p14:xfrm>
              <a:off x="4864172" y="2958604"/>
              <a:ext cx="2337480" cy="9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0172" y="2850964"/>
                <a:ext cx="2445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14:cNvPr>
              <p14:cNvContentPartPr/>
              <p14:nvPr/>
            </p14:nvContentPartPr>
            <p14:xfrm>
              <a:off x="3717212" y="2555044"/>
              <a:ext cx="1213560" cy="5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3572" y="2447404"/>
                <a:ext cx="132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14:cNvPr>
              <p14:cNvContentPartPr/>
              <p14:nvPr/>
            </p14:nvContentPartPr>
            <p14:xfrm>
              <a:off x="5628452" y="3724324"/>
              <a:ext cx="1657440" cy="218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4812" y="3616324"/>
                <a:ext cx="176508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31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Writing a GET Method in the Web API Proxy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14:cNvPr>
              <p14:cNvContentPartPr/>
              <p14:nvPr/>
            </p14:nvContentPartPr>
            <p14:xfrm>
              <a:off x="4721612" y="2007844"/>
              <a:ext cx="1386360" cy="4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83A6C0-057A-DDED-975E-0DAA94C481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7612" y="1899844"/>
                <a:ext cx="149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14:cNvPr>
              <p14:cNvContentPartPr/>
              <p14:nvPr/>
            </p14:nvContentPartPr>
            <p14:xfrm>
              <a:off x="5313812" y="2277484"/>
              <a:ext cx="2013120" cy="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F68E65-BAE5-DE54-86D8-72B6086DF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9812" y="2169484"/>
                <a:ext cx="2120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14:cNvPr>
              <p14:cNvContentPartPr/>
              <p14:nvPr/>
            </p14:nvContentPartPr>
            <p14:xfrm>
              <a:off x="4864172" y="2958604"/>
              <a:ext cx="2337480" cy="9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A8E405-BD8E-8024-B3F4-A981B9A350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172" y="2850604"/>
                <a:ext cx="2445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14:cNvPr>
              <p14:cNvContentPartPr/>
              <p14:nvPr/>
            </p14:nvContentPartPr>
            <p14:xfrm>
              <a:off x="3717212" y="2555044"/>
              <a:ext cx="1213560" cy="53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80520C-0FF8-408F-F818-0FB7DCE839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3212" y="2447044"/>
                <a:ext cx="132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14:cNvPr>
              <p14:cNvContentPartPr/>
              <p14:nvPr/>
            </p14:nvContentPartPr>
            <p14:xfrm>
              <a:off x="5628452" y="3724324"/>
              <a:ext cx="1657440" cy="218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19D5F7-E4FA-5AB1-DB2A-EFAF01097D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4452" y="3616502"/>
                <a:ext cx="1765080" cy="43380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1C14C27-2880-270F-9C57-CEDCFFD8D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8240" y="936375"/>
            <a:ext cx="8195485" cy="5944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F91DDA-019B-8024-E7AE-3C378B2E9E57}"/>
                  </a:ext>
                </a:extLst>
              </p14:cNvPr>
              <p14:cNvContentPartPr/>
              <p14:nvPr/>
            </p14:nvContentPartPr>
            <p14:xfrm>
              <a:off x="2248412" y="1348554"/>
              <a:ext cx="7157160" cy="17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F91DDA-019B-8024-E7AE-3C378B2E9E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4412" y="1240554"/>
                <a:ext cx="7264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06A0B7-627C-D174-F4E2-87A2CF215D16}"/>
                  </a:ext>
                </a:extLst>
              </p14:cNvPr>
              <p14:cNvContentPartPr/>
              <p14:nvPr/>
            </p14:nvContentPartPr>
            <p14:xfrm>
              <a:off x="4954172" y="2049474"/>
              <a:ext cx="1041840" cy="7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06A0B7-627C-D174-F4E2-87A2CF215D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0532" y="1941834"/>
                <a:ext cx="1149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2E8D15-AE1A-C76A-0E89-A0727A56680A}"/>
                  </a:ext>
                </a:extLst>
              </p14:cNvPr>
              <p14:cNvContentPartPr/>
              <p14:nvPr/>
            </p14:nvContentPartPr>
            <p14:xfrm>
              <a:off x="2878052" y="2330634"/>
              <a:ext cx="1266480" cy="4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2E8D15-AE1A-C76A-0E89-A0727A5668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4052" y="2222994"/>
                <a:ext cx="1374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F3E63C-1FC7-19AE-1842-79F9DA5FBFC7}"/>
                  </a:ext>
                </a:extLst>
              </p14:cNvPr>
              <p14:cNvContentPartPr/>
              <p14:nvPr/>
            </p14:nvContentPartPr>
            <p14:xfrm>
              <a:off x="4946612" y="3679554"/>
              <a:ext cx="757440" cy="7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F3E63C-1FC7-19AE-1842-79F9DA5FBF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2612" y="3571914"/>
                <a:ext cx="86508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364593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13263</TotalTime>
  <Words>938</Words>
  <Application>Microsoft Office PowerPoint</Application>
  <PresentationFormat>מסך רחב</PresentationFormat>
  <Paragraphs>117</Paragraphs>
  <Slides>15</Slides>
  <Notes>12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13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9" baseType="lpstr">
      <vt:lpstr>Arial</vt:lpstr>
      <vt:lpstr>Arial</vt:lpstr>
      <vt:lpstr>Calibri</vt:lpstr>
      <vt:lpstr>Comic Sans MS</vt:lpstr>
      <vt:lpstr>Consolas</vt:lpstr>
      <vt:lpstr>FrankRuehl</vt:lpstr>
      <vt:lpstr>Segoe UI</vt:lpstr>
      <vt:lpstr>Segoe UI Light</vt:lpstr>
      <vt:lpstr>Segoe UI Semibold</vt:lpstr>
      <vt:lpstr>Tahoma</vt:lpstr>
      <vt:lpstr>Verdana</vt:lpstr>
      <vt:lpstr>Webdings</vt:lpstr>
      <vt:lpstr>Wingdings</vt:lpstr>
      <vt:lpstr>Dotnet_Template</vt:lpstr>
      <vt:lpstr>מצגת של PowerPoint‏</vt:lpstr>
      <vt:lpstr>Rest (Representational State Transfer) Over Http</vt:lpstr>
      <vt:lpstr>דוגמא</vt:lpstr>
      <vt:lpstr>דוגמא</vt:lpstr>
      <vt:lpstr>היום נתרכז ב Service Client</vt:lpstr>
      <vt:lpstr>What is a Web API Proxy (Service Client)</vt:lpstr>
      <vt:lpstr>Creating a web API Proxy</vt:lpstr>
      <vt:lpstr>Writing a POST Method in the Web API Proxy Class</vt:lpstr>
      <vt:lpstr>Writing a GET Method in the Web API Proxy Class</vt:lpstr>
      <vt:lpstr>Configuring the Dependency Injection to create Singleton Service</vt:lpstr>
      <vt:lpstr>Configuring the App for android emulator debugging</vt:lpstr>
      <vt:lpstr>Configuring the App for android emulator debugging</vt:lpstr>
      <vt:lpstr>Debugging Client App With a Server</vt:lpstr>
      <vt:lpstr>Exercise</vt:lpstr>
      <vt:lpstr>Missing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User</cp:lastModifiedBy>
  <cp:revision>21</cp:revision>
  <dcterms:created xsi:type="dcterms:W3CDTF">2018-01-09T22:22:16Z</dcterms:created>
  <dcterms:modified xsi:type="dcterms:W3CDTF">2024-04-10T06:28:32Z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