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0407313" cy="50406300"/>
  <p:notesSz cx="6858000" cy="9144000"/>
  <p:defaultTextStyle>
    <a:defPPr>
      <a:defRPr lang="he-IL"/>
    </a:defPPr>
    <a:lvl1pPr marL="0" algn="r" defTabSz="4046403" rtl="1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1pPr>
    <a:lvl2pPr marL="2023201" algn="r" defTabSz="4046403" rtl="1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2pPr>
    <a:lvl3pPr marL="4046403" algn="r" defTabSz="4046403" rtl="1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3pPr>
    <a:lvl4pPr marL="6069604" algn="r" defTabSz="4046403" rtl="1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4pPr>
    <a:lvl5pPr marL="8092806" algn="r" defTabSz="4046403" rtl="1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5pPr>
    <a:lvl6pPr marL="10116007" algn="r" defTabSz="4046403" rtl="1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6pPr>
    <a:lvl7pPr marL="12139209" algn="r" defTabSz="4046403" rtl="1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7pPr>
    <a:lvl8pPr marL="14162410" algn="r" defTabSz="4046403" rtl="1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8pPr>
    <a:lvl9pPr marL="16185612" algn="r" defTabSz="4046403" rtl="1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76">
          <p15:clr>
            <a:srgbClr val="A4A3A4"/>
          </p15:clr>
        </p15:guide>
        <p15:guide id="2" pos="64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E071"/>
    <a:srgbClr val="FA5A5F"/>
    <a:srgbClr val="C83C3C"/>
    <a:srgbClr val="FF5A5F"/>
    <a:srgbClr val="FFFFFF"/>
    <a:srgbClr val="D11515"/>
    <a:srgbClr val="9C1010"/>
    <a:srgbClr val="E61818"/>
    <a:srgbClr val="7B00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סגנון ביניים 2 - הדגשה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FD4443E-F989-4FC4-A0C8-D5A2AF1F390B}" styleName="סגנון כהה 1 - הדגשה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סגנון כהה 2 - הדגשה 1/הדגשה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סגנון כהה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A111915-BE36-4E01-A7E5-04B1672EAD32}" styleName="סגנון בהיר 2 - הדגשה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A488322-F2BA-4B5B-9748-0D474271808F}" styleName="סגנון ביניים 3 - הדגשה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סגנון ביניים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סגנון ביניים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2C8C85-51F0-491E-9774-3900AFEF0FD7}" styleName="סגנון בהיר 2 - הדגשה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7292A2E-F333-43FB-9621-5CBBE7FDCDCB}" styleName="סגנון בהיר 2 - הדגשה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96" autoAdjust="0"/>
    <p:restoredTop sz="94660"/>
  </p:normalViewPr>
  <p:slideViewPr>
    <p:cSldViewPr>
      <p:cViewPr>
        <p:scale>
          <a:sx n="33" d="100"/>
          <a:sy n="33" d="100"/>
        </p:scale>
        <p:origin x="1252" y="-2564"/>
      </p:cViewPr>
      <p:guideLst>
        <p:guide orient="horz" pos="15876"/>
        <p:guide pos="64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9B7E0399-5C1E-427E-8866-CF4051ED7924}" type="datetimeFigureOut">
              <a:rPr lang="he-IL" smtClean="0"/>
              <a:t>י"א/אב/תשע"ח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2803525" y="1143000"/>
            <a:ext cx="12509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5B272DA8-7DEB-4FDA-9282-6A7DC3AFCB2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53894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72DA8-7DEB-4FDA-9282-6A7DC3AFCB2E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66391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30549" y="15658627"/>
            <a:ext cx="17346216" cy="10804684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061097" y="28563570"/>
            <a:ext cx="14285119" cy="1288161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232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046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0696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092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116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139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1624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185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83268-BC47-4F9B-A9F1-8853DBE56293}" type="datetimeFigureOut">
              <a:rPr lang="he-IL" smtClean="0"/>
              <a:t>י"א/אב/תשע"ח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54EC-C3AC-4A10-A96B-5EADDC9E6D6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52006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83268-BC47-4F9B-A9F1-8853DBE56293}" type="datetimeFigureOut">
              <a:rPr lang="he-IL" smtClean="0"/>
              <a:t>י"א/אב/תשע"ח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54EC-C3AC-4A10-A96B-5EADDC9E6D6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2014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33020166" y="14841855"/>
            <a:ext cx="10246172" cy="316112843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2278110" y="14841855"/>
            <a:ext cx="30401935" cy="316112843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83268-BC47-4F9B-A9F1-8853DBE56293}" type="datetimeFigureOut">
              <a:rPr lang="he-IL" smtClean="0"/>
              <a:t>י"א/אב/תשע"ח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54EC-C3AC-4A10-A96B-5EADDC9E6D6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48578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83268-BC47-4F9B-A9F1-8853DBE56293}" type="datetimeFigureOut">
              <a:rPr lang="he-IL" smtClean="0"/>
              <a:t>י"א/אב/תשע"ח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54EC-C3AC-4A10-A96B-5EADDC9E6D6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60920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12037" y="32390719"/>
            <a:ext cx="17346216" cy="10011251"/>
          </a:xfrm>
        </p:spPr>
        <p:txBody>
          <a:bodyPr anchor="t"/>
          <a:lstStyle>
            <a:lvl1pPr algn="r">
              <a:defRPr sz="177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612037" y="21364344"/>
            <a:ext cx="17346216" cy="11026374"/>
          </a:xfrm>
        </p:spPr>
        <p:txBody>
          <a:bodyPr anchor="b"/>
          <a:lstStyle>
            <a:lvl1pPr marL="0" indent="0">
              <a:buNone/>
              <a:defRPr sz="8900">
                <a:solidFill>
                  <a:schemeClr val="tx1">
                    <a:tint val="75000"/>
                  </a:schemeClr>
                </a:solidFill>
              </a:defRPr>
            </a:lvl1pPr>
            <a:lvl2pPr marL="2023201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4046403" indent="0">
              <a:buNone/>
              <a:defRPr sz="7100">
                <a:solidFill>
                  <a:schemeClr val="tx1">
                    <a:tint val="75000"/>
                  </a:schemeClr>
                </a:solidFill>
              </a:defRPr>
            </a:lvl3pPr>
            <a:lvl4pPr marL="6069604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4pPr>
            <a:lvl5pPr marL="8092806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5pPr>
            <a:lvl6pPr marL="10116007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6pPr>
            <a:lvl7pPr marL="12139209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7pPr>
            <a:lvl8pPr marL="14162410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8pPr>
            <a:lvl9pPr marL="16185612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83268-BC47-4F9B-A9F1-8853DBE56293}" type="datetimeFigureOut">
              <a:rPr lang="he-IL" smtClean="0"/>
              <a:t>י"א/אב/תשע"ח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54EC-C3AC-4A10-A96B-5EADDC9E6D6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06799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2278109" y="86449142"/>
            <a:ext cx="20322283" cy="244505556"/>
          </a:xfrm>
        </p:spPr>
        <p:txBody>
          <a:bodyPr/>
          <a:lstStyle>
            <a:lvl1pPr>
              <a:defRPr sz="12400"/>
            </a:lvl1pPr>
            <a:lvl2pPr>
              <a:defRPr sz="10600"/>
            </a:lvl2pPr>
            <a:lvl3pPr>
              <a:defRPr sz="89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22940515" y="86449142"/>
            <a:ext cx="20325824" cy="244505556"/>
          </a:xfrm>
        </p:spPr>
        <p:txBody>
          <a:bodyPr/>
          <a:lstStyle>
            <a:lvl1pPr>
              <a:defRPr sz="12400"/>
            </a:lvl1pPr>
            <a:lvl2pPr>
              <a:defRPr sz="10600"/>
            </a:lvl2pPr>
            <a:lvl3pPr>
              <a:defRPr sz="89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83268-BC47-4F9B-A9F1-8853DBE56293}" type="datetimeFigureOut">
              <a:rPr lang="he-IL" smtClean="0"/>
              <a:t>י"א/אב/תשע"ח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54EC-C3AC-4A10-A96B-5EADDC9E6D6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47106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20366" y="2018589"/>
            <a:ext cx="18366582" cy="8401050"/>
          </a:xfrm>
        </p:spPr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020366" y="11283080"/>
            <a:ext cx="9016774" cy="4702251"/>
          </a:xfrm>
        </p:spPr>
        <p:txBody>
          <a:bodyPr anchor="b"/>
          <a:lstStyle>
            <a:lvl1pPr marL="0" indent="0">
              <a:buNone/>
              <a:defRPr sz="10600" b="1"/>
            </a:lvl1pPr>
            <a:lvl2pPr marL="2023201" indent="0">
              <a:buNone/>
              <a:defRPr sz="8900" b="1"/>
            </a:lvl2pPr>
            <a:lvl3pPr marL="4046403" indent="0">
              <a:buNone/>
              <a:defRPr sz="8000" b="1"/>
            </a:lvl3pPr>
            <a:lvl4pPr marL="6069604" indent="0">
              <a:buNone/>
              <a:defRPr sz="7100" b="1"/>
            </a:lvl4pPr>
            <a:lvl5pPr marL="8092806" indent="0">
              <a:buNone/>
              <a:defRPr sz="7100" b="1"/>
            </a:lvl5pPr>
            <a:lvl6pPr marL="10116007" indent="0">
              <a:buNone/>
              <a:defRPr sz="7100" b="1"/>
            </a:lvl6pPr>
            <a:lvl7pPr marL="12139209" indent="0">
              <a:buNone/>
              <a:defRPr sz="7100" b="1"/>
            </a:lvl7pPr>
            <a:lvl8pPr marL="14162410" indent="0">
              <a:buNone/>
              <a:defRPr sz="7100" b="1"/>
            </a:lvl8pPr>
            <a:lvl9pPr marL="16185612" indent="0">
              <a:buNone/>
              <a:defRPr sz="71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1020366" y="15985331"/>
            <a:ext cx="9016774" cy="29041967"/>
          </a:xfrm>
        </p:spPr>
        <p:txBody>
          <a:bodyPr/>
          <a:lstStyle>
            <a:lvl1pPr>
              <a:defRPr sz="10600"/>
            </a:lvl1pPr>
            <a:lvl2pPr>
              <a:defRPr sz="8900"/>
            </a:lvl2pPr>
            <a:lvl3pPr>
              <a:defRPr sz="8000"/>
            </a:lvl3pPr>
            <a:lvl4pPr>
              <a:defRPr sz="7100"/>
            </a:lvl4pPr>
            <a:lvl5pPr>
              <a:defRPr sz="7100"/>
            </a:lvl5pPr>
            <a:lvl6pPr>
              <a:defRPr sz="7100"/>
            </a:lvl6pPr>
            <a:lvl7pPr>
              <a:defRPr sz="7100"/>
            </a:lvl7pPr>
            <a:lvl8pPr>
              <a:defRPr sz="7100"/>
            </a:lvl8pPr>
            <a:lvl9pPr>
              <a:defRPr sz="71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10366633" y="11283080"/>
            <a:ext cx="9020316" cy="4702251"/>
          </a:xfrm>
        </p:spPr>
        <p:txBody>
          <a:bodyPr anchor="b"/>
          <a:lstStyle>
            <a:lvl1pPr marL="0" indent="0">
              <a:buNone/>
              <a:defRPr sz="10600" b="1"/>
            </a:lvl1pPr>
            <a:lvl2pPr marL="2023201" indent="0">
              <a:buNone/>
              <a:defRPr sz="8900" b="1"/>
            </a:lvl2pPr>
            <a:lvl3pPr marL="4046403" indent="0">
              <a:buNone/>
              <a:defRPr sz="8000" b="1"/>
            </a:lvl3pPr>
            <a:lvl4pPr marL="6069604" indent="0">
              <a:buNone/>
              <a:defRPr sz="7100" b="1"/>
            </a:lvl4pPr>
            <a:lvl5pPr marL="8092806" indent="0">
              <a:buNone/>
              <a:defRPr sz="7100" b="1"/>
            </a:lvl5pPr>
            <a:lvl6pPr marL="10116007" indent="0">
              <a:buNone/>
              <a:defRPr sz="7100" b="1"/>
            </a:lvl6pPr>
            <a:lvl7pPr marL="12139209" indent="0">
              <a:buNone/>
              <a:defRPr sz="7100" b="1"/>
            </a:lvl7pPr>
            <a:lvl8pPr marL="14162410" indent="0">
              <a:buNone/>
              <a:defRPr sz="7100" b="1"/>
            </a:lvl8pPr>
            <a:lvl9pPr marL="16185612" indent="0">
              <a:buNone/>
              <a:defRPr sz="71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10366633" y="15985331"/>
            <a:ext cx="9020316" cy="29041967"/>
          </a:xfrm>
        </p:spPr>
        <p:txBody>
          <a:bodyPr/>
          <a:lstStyle>
            <a:lvl1pPr>
              <a:defRPr sz="10600"/>
            </a:lvl1pPr>
            <a:lvl2pPr>
              <a:defRPr sz="8900"/>
            </a:lvl2pPr>
            <a:lvl3pPr>
              <a:defRPr sz="8000"/>
            </a:lvl3pPr>
            <a:lvl4pPr>
              <a:defRPr sz="7100"/>
            </a:lvl4pPr>
            <a:lvl5pPr>
              <a:defRPr sz="7100"/>
            </a:lvl5pPr>
            <a:lvl6pPr>
              <a:defRPr sz="7100"/>
            </a:lvl6pPr>
            <a:lvl7pPr>
              <a:defRPr sz="7100"/>
            </a:lvl7pPr>
            <a:lvl8pPr>
              <a:defRPr sz="7100"/>
            </a:lvl8pPr>
            <a:lvl9pPr>
              <a:defRPr sz="71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83268-BC47-4F9B-A9F1-8853DBE56293}" type="datetimeFigureOut">
              <a:rPr lang="he-IL" smtClean="0"/>
              <a:t>י"א/אב/תשע"ח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54EC-C3AC-4A10-A96B-5EADDC9E6D6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90033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83268-BC47-4F9B-A9F1-8853DBE56293}" type="datetimeFigureOut">
              <a:rPr lang="he-IL" smtClean="0"/>
              <a:t>י"א/אב/תשע"ח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54EC-C3AC-4A10-A96B-5EADDC9E6D6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85855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83268-BC47-4F9B-A9F1-8853DBE56293}" type="datetimeFigureOut">
              <a:rPr lang="he-IL" smtClean="0"/>
              <a:t>י"א/אב/תשע"ח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54EC-C3AC-4A10-A96B-5EADDC9E6D6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46291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20367" y="2006917"/>
            <a:ext cx="6713865" cy="8541068"/>
          </a:xfrm>
        </p:spPr>
        <p:txBody>
          <a:bodyPr anchor="b"/>
          <a:lstStyle>
            <a:lvl1pPr algn="r">
              <a:defRPr sz="89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7978692" y="2006921"/>
            <a:ext cx="11408255" cy="43020381"/>
          </a:xfrm>
        </p:spPr>
        <p:txBody>
          <a:bodyPr/>
          <a:lstStyle>
            <a:lvl1pPr>
              <a:defRPr sz="14200"/>
            </a:lvl1pPr>
            <a:lvl2pPr>
              <a:defRPr sz="12400"/>
            </a:lvl2pPr>
            <a:lvl3pPr>
              <a:defRPr sz="10600"/>
            </a:lvl3pPr>
            <a:lvl4pPr>
              <a:defRPr sz="8900"/>
            </a:lvl4pPr>
            <a:lvl5pPr>
              <a:defRPr sz="8900"/>
            </a:lvl5pPr>
            <a:lvl6pPr>
              <a:defRPr sz="8900"/>
            </a:lvl6pPr>
            <a:lvl7pPr>
              <a:defRPr sz="8900"/>
            </a:lvl7pPr>
            <a:lvl8pPr>
              <a:defRPr sz="8900"/>
            </a:lvl8pPr>
            <a:lvl9pPr>
              <a:defRPr sz="8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020367" y="10547989"/>
            <a:ext cx="6713865" cy="34479313"/>
          </a:xfrm>
        </p:spPr>
        <p:txBody>
          <a:bodyPr/>
          <a:lstStyle>
            <a:lvl1pPr marL="0" indent="0">
              <a:buNone/>
              <a:defRPr sz="6200"/>
            </a:lvl1pPr>
            <a:lvl2pPr marL="2023201" indent="0">
              <a:buNone/>
              <a:defRPr sz="5300"/>
            </a:lvl2pPr>
            <a:lvl3pPr marL="4046403" indent="0">
              <a:buNone/>
              <a:defRPr sz="4400"/>
            </a:lvl3pPr>
            <a:lvl4pPr marL="6069604" indent="0">
              <a:buNone/>
              <a:defRPr sz="4000"/>
            </a:lvl4pPr>
            <a:lvl5pPr marL="8092806" indent="0">
              <a:buNone/>
              <a:defRPr sz="4000"/>
            </a:lvl5pPr>
            <a:lvl6pPr marL="10116007" indent="0">
              <a:buNone/>
              <a:defRPr sz="4000"/>
            </a:lvl6pPr>
            <a:lvl7pPr marL="12139209" indent="0">
              <a:buNone/>
              <a:defRPr sz="4000"/>
            </a:lvl7pPr>
            <a:lvl8pPr marL="14162410" indent="0">
              <a:buNone/>
              <a:defRPr sz="4000"/>
            </a:lvl8pPr>
            <a:lvl9pPr marL="16185612" indent="0">
              <a:buNone/>
              <a:defRPr sz="4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83268-BC47-4F9B-A9F1-8853DBE56293}" type="datetimeFigureOut">
              <a:rPr lang="he-IL" smtClean="0"/>
              <a:t>י"א/אב/תשע"ח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54EC-C3AC-4A10-A96B-5EADDC9E6D6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30140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999976" y="35284410"/>
            <a:ext cx="12244388" cy="4165524"/>
          </a:xfrm>
        </p:spPr>
        <p:txBody>
          <a:bodyPr anchor="b"/>
          <a:lstStyle>
            <a:lvl1pPr algn="r">
              <a:defRPr sz="89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3999976" y="4503896"/>
            <a:ext cx="12244388" cy="30243780"/>
          </a:xfrm>
        </p:spPr>
        <p:txBody>
          <a:bodyPr/>
          <a:lstStyle>
            <a:lvl1pPr marL="0" indent="0">
              <a:buNone/>
              <a:defRPr sz="14200"/>
            </a:lvl1pPr>
            <a:lvl2pPr marL="2023201" indent="0">
              <a:buNone/>
              <a:defRPr sz="12400"/>
            </a:lvl2pPr>
            <a:lvl3pPr marL="4046403" indent="0">
              <a:buNone/>
              <a:defRPr sz="10600"/>
            </a:lvl3pPr>
            <a:lvl4pPr marL="6069604" indent="0">
              <a:buNone/>
              <a:defRPr sz="8900"/>
            </a:lvl4pPr>
            <a:lvl5pPr marL="8092806" indent="0">
              <a:buNone/>
              <a:defRPr sz="8900"/>
            </a:lvl5pPr>
            <a:lvl6pPr marL="10116007" indent="0">
              <a:buNone/>
              <a:defRPr sz="8900"/>
            </a:lvl6pPr>
            <a:lvl7pPr marL="12139209" indent="0">
              <a:buNone/>
              <a:defRPr sz="8900"/>
            </a:lvl7pPr>
            <a:lvl8pPr marL="14162410" indent="0">
              <a:buNone/>
              <a:defRPr sz="8900"/>
            </a:lvl8pPr>
            <a:lvl9pPr marL="16185612" indent="0">
              <a:buNone/>
              <a:defRPr sz="89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3999976" y="39449934"/>
            <a:ext cx="12244388" cy="5915736"/>
          </a:xfrm>
        </p:spPr>
        <p:txBody>
          <a:bodyPr/>
          <a:lstStyle>
            <a:lvl1pPr marL="0" indent="0">
              <a:buNone/>
              <a:defRPr sz="6200"/>
            </a:lvl1pPr>
            <a:lvl2pPr marL="2023201" indent="0">
              <a:buNone/>
              <a:defRPr sz="5300"/>
            </a:lvl2pPr>
            <a:lvl3pPr marL="4046403" indent="0">
              <a:buNone/>
              <a:defRPr sz="4400"/>
            </a:lvl3pPr>
            <a:lvl4pPr marL="6069604" indent="0">
              <a:buNone/>
              <a:defRPr sz="4000"/>
            </a:lvl4pPr>
            <a:lvl5pPr marL="8092806" indent="0">
              <a:buNone/>
              <a:defRPr sz="4000"/>
            </a:lvl5pPr>
            <a:lvl6pPr marL="10116007" indent="0">
              <a:buNone/>
              <a:defRPr sz="4000"/>
            </a:lvl6pPr>
            <a:lvl7pPr marL="12139209" indent="0">
              <a:buNone/>
              <a:defRPr sz="4000"/>
            </a:lvl7pPr>
            <a:lvl8pPr marL="14162410" indent="0">
              <a:buNone/>
              <a:defRPr sz="4000"/>
            </a:lvl8pPr>
            <a:lvl9pPr marL="16185612" indent="0">
              <a:buNone/>
              <a:defRPr sz="4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83268-BC47-4F9B-A9F1-8853DBE56293}" type="datetimeFigureOut">
              <a:rPr lang="he-IL" smtClean="0"/>
              <a:t>י"א/אב/תשע"ח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54EC-C3AC-4A10-A96B-5EADDC9E6D6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56841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1020366" y="2018589"/>
            <a:ext cx="18366582" cy="8401050"/>
          </a:xfrm>
          <a:prstGeom prst="rect">
            <a:avLst/>
          </a:prstGeom>
        </p:spPr>
        <p:txBody>
          <a:bodyPr vert="horz" lIns="404640" tIns="202320" rIns="404640" bIns="2023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020366" y="11761474"/>
            <a:ext cx="18366582" cy="33265828"/>
          </a:xfrm>
          <a:prstGeom prst="rect">
            <a:avLst/>
          </a:prstGeom>
        </p:spPr>
        <p:txBody>
          <a:bodyPr vert="horz" lIns="404640" tIns="202320" rIns="404640" bIns="2023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14625241" y="46719176"/>
            <a:ext cx="4761706" cy="2683669"/>
          </a:xfrm>
          <a:prstGeom prst="rect">
            <a:avLst/>
          </a:prstGeom>
        </p:spPr>
        <p:txBody>
          <a:bodyPr vert="horz" lIns="404640" tIns="202320" rIns="404640" bIns="202320" rtlCol="1" anchor="ctr"/>
          <a:lstStyle>
            <a:lvl1pPr algn="r">
              <a:defRPr sz="5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83268-BC47-4F9B-A9F1-8853DBE56293}" type="datetimeFigureOut">
              <a:rPr lang="he-IL" smtClean="0"/>
              <a:t>י"א/אב/תשע"ח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6972499" y="46719176"/>
            <a:ext cx="6462316" cy="2683669"/>
          </a:xfrm>
          <a:prstGeom prst="rect">
            <a:avLst/>
          </a:prstGeom>
        </p:spPr>
        <p:txBody>
          <a:bodyPr vert="horz" lIns="404640" tIns="202320" rIns="404640" bIns="202320" rtlCol="1" anchor="ctr"/>
          <a:lstStyle>
            <a:lvl1pPr algn="ctr">
              <a:defRPr sz="5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1020366" y="46719176"/>
            <a:ext cx="4761706" cy="2683669"/>
          </a:xfrm>
          <a:prstGeom prst="rect">
            <a:avLst/>
          </a:prstGeom>
        </p:spPr>
        <p:txBody>
          <a:bodyPr vert="horz" lIns="404640" tIns="202320" rIns="404640" bIns="202320" rtlCol="1" anchor="ctr"/>
          <a:lstStyle>
            <a:lvl1pPr algn="l">
              <a:defRPr sz="5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854EC-C3AC-4A10-A96B-5EADDC9E6D6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79328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046403" rtl="1" eaLnBrk="1" latinLnBrk="0" hangingPunct="1">
        <a:spcBef>
          <a:spcPct val="0"/>
        </a:spcBef>
        <a:buNone/>
        <a:defRPr sz="19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17401" indent="-1517401" algn="r" defTabSz="4046403" rtl="1" eaLnBrk="1" latinLnBrk="0" hangingPunct="1">
        <a:spcBef>
          <a:spcPct val="20000"/>
        </a:spcBef>
        <a:buFont typeface="Arial" panose="020B0604020202020204" pitchFamily="34" charset="0"/>
        <a:buChar char="•"/>
        <a:defRPr sz="14200" kern="1200">
          <a:solidFill>
            <a:schemeClr val="tx1"/>
          </a:solidFill>
          <a:latin typeface="+mn-lt"/>
          <a:ea typeface="+mn-ea"/>
          <a:cs typeface="+mn-cs"/>
        </a:defRPr>
      </a:lvl1pPr>
      <a:lvl2pPr marL="3287702" indent="-1264501" algn="r" defTabSz="4046403" rtl="1" eaLnBrk="1" latinLnBrk="0" hangingPunct="1">
        <a:spcBef>
          <a:spcPct val="20000"/>
        </a:spcBef>
        <a:buFont typeface="Arial" panose="020B0604020202020204" pitchFamily="34" charset="0"/>
        <a:buChar char="–"/>
        <a:defRPr sz="12400" kern="1200">
          <a:solidFill>
            <a:schemeClr val="tx1"/>
          </a:solidFill>
          <a:latin typeface="+mn-lt"/>
          <a:ea typeface="+mn-ea"/>
          <a:cs typeface="+mn-cs"/>
        </a:defRPr>
      </a:lvl2pPr>
      <a:lvl3pPr marL="5058004" indent="-1011601" algn="r" defTabSz="4046403" rtl="1" eaLnBrk="1" latinLnBrk="0" hangingPunct="1">
        <a:spcBef>
          <a:spcPct val="20000"/>
        </a:spcBef>
        <a:buFont typeface="Arial" panose="020B0604020202020204" pitchFamily="34" charset="0"/>
        <a:buChar char="•"/>
        <a:defRPr sz="10600" kern="1200">
          <a:solidFill>
            <a:schemeClr val="tx1"/>
          </a:solidFill>
          <a:latin typeface="+mn-lt"/>
          <a:ea typeface="+mn-ea"/>
          <a:cs typeface="+mn-cs"/>
        </a:defRPr>
      </a:lvl3pPr>
      <a:lvl4pPr marL="7081205" indent="-1011601" algn="r" defTabSz="4046403" rtl="1" eaLnBrk="1" latinLnBrk="0" hangingPunct="1">
        <a:spcBef>
          <a:spcPct val="20000"/>
        </a:spcBef>
        <a:buFont typeface="Arial" panose="020B0604020202020204" pitchFamily="34" charset="0"/>
        <a:buChar char="–"/>
        <a:defRPr sz="8900" kern="1200">
          <a:solidFill>
            <a:schemeClr val="tx1"/>
          </a:solidFill>
          <a:latin typeface="+mn-lt"/>
          <a:ea typeface="+mn-ea"/>
          <a:cs typeface="+mn-cs"/>
        </a:defRPr>
      </a:lvl4pPr>
      <a:lvl5pPr marL="9104406" indent="-1011601" algn="r" defTabSz="4046403" rtl="1" eaLnBrk="1" latinLnBrk="0" hangingPunct="1">
        <a:spcBef>
          <a:spcPct val="20000"/>
        </a:spcBef>
        <a:buFont typeface="Arial" panose="020B0604020202020204" pitchFamily="34" charset="0"/>
        <a:buChar char="»"/>
        <a:defRPr sz="8900" kern="1200">
          <a:solidFill>
            <a:schemeClr val="tx1"/>
          </a:solidFill>
          <a:latin typeface="+mn-lt"/>
          <a:ea typeface="+mn-ea"/>
          <a:cs typeface="+mn-cs"/>
        </a:defRPr>
      </a:lvl5pPr>
      <a:lvl6pPr marL="11127608" indent="-1011601" algn="r" defTabSz="4046403" rtl="1" eaLnBrk="1" latinLnBrk="0" hangingPunct="1">
        <a:spcBef>
          <a:spcPct val="20000"/>
        </a:spcBef>
        <a:buFont typeface="Arial" panose="020B0604020202020204" pitchFamily="34" charset="0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6pPr>
      <a:lvl7pPr marL="13150809" indent="-1011601" algn="r" defTabSz="4046403" rtl="1" eaLnBrk="1" latinLnBrk="0" hangingPunct="1">
        <a:spcBef>
          <a:spcPct val="20000"/>
        </a:spcBef>
        <a:buFont typeface="Arial" panose="020B0604020202020204" pitchFamily="34" charset="0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7pPr>
      <a:lvl8pPr marL="15174011" indent="-1011601" algn="r" defTabSz="4046403" rtl="1" eaLnBrk="1" latinLnBrk="0" hangingPunct="1">
        <a:spcBef>
          <a:spcPct val="20000"/>
        </a:spcBef>
        <a:buFont typeface="Arial" panose="020B0604020202020204" pitchFamily="34" charset="0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8pPr>
      <a:lvl9pPr marL="17197212" indent="-1011601" algn="r" defTabSz="4046403" rtl="1" eaLnBrk="1" latinLnBrk="0" hangingPunct="1">
        <a:spcBef>
          <a:spcPct val="20000"/>
        </a:spcBef>
        <a:buFont typeface="Arial" panose="020B0604020202020204" pitchFamily="34" charset="0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4046403" rtl="1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1pPr>
      <a:lvl2pPr marL="2023201" algn="r" defTabSz="4046403" rtl="1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2pPr>
      <a:lvl3pPr marL="4046403" algn="r" defTabSz="4046403" rtl="1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069604" algn="r" defTabSz="4046403" rtl="1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4pPr>
      <a:lvl5pPr marL="8092806" algn="r" defTabSz="4046403" rtl="1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5pPr>
      <a:lvl6pPr marL="10116007" algn="r" defTabSz="4046403" rtl="1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6pPr>
      <a:lvl7pPr marL="12139209" algn="r" defTabSz="4046403" rtl="1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7pPr>
      <a:lvl8pPr marL="14162410" algn="r" defTabSz="4046403" rtl="1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6185612" algn="r" defTabSz="4046403" rtl="1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H:\לקוחות\SCE\כנס הנדסת תוכנה באר שבע\לוגו-01-0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926" y="1728542"/>
            <a:ext cx="7046912" cy="3276600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:\לקוחות\SCE\כנס הנדסת תוכנה באר שבע\ויזואל-01-0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4" y="37339587"/>
            <a:ext cx="20405725" cy="1306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4">
            <a:extLst>
              <a:ext uri="{FF2B5EF4-FFF2-40B4-BE49-F238E27FC236}">
                <a16:creationId xmlns:a16="http://schemas.microsoft.com/office/drawing/2014/main" id="{6F902B53-084C-44B1-A712-D22FC6133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2656" y="7561191"/>
            <a:ext cx="8208912" cy="15841760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859335-9696-47BB-B714-D8023F74A541}"/>
              </a:ext>
            </a:extLst>
          </p:cNvPr>
          <p:cNvSpPr txBox="1"/>
          <p:nvPr/>
        </p:nvSpPr>
        <p:spPr>
          <a:xfrm>
            <a:off x="5860902" y="5256934"/>
            <a:ext cx="8640960" cy="209288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000" b="1" dirty="0"/>
              <a:t>Hebrew Reviews Analyzer</a:t>
            </a:r>
          </a:p>
          <a:p>
            <a:pPr algn="ctr"/>
            <a:r>
              <a:rPr lang="en-US" sz="3000" b="1" dirty="0"/>
              <a:t>Project Number  9</a:t>
            </a:r>
            <a:endParaRPr lang="he-IL" sz="3000" b="1" dirty="0"/>
          </a:p>
          <a:p>
            <a:pPr algn="ctr"/>
            <a:r>
              <a:rPr lang="en-US" sz="3000" b="1" dirty="0"/>
              <a:t>Shahar Dadon , Moti </a:t>
            </a:r>
            <a:r>
              <a:rPr lang="en-US" sz="3000" b="1" dirty="0" err="1"/>
              <a:t>Ganach</a:t>
            </a:r>
            <a:endParaRPr lang="en-US" sz="3000" b="1" dirty="0"/>
          </a:p>
          <a:p>
            <a:pPr algn="ctr"/>
            <a:r>
              <a:rPr lang="en-US" sz="3000" b="1" dirty="0"/>
              <a:t>Supervisor: Dr Marina Litvak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42A267-1CF4-4158-AEA6-FF8CFE50ED6F}"/>
              </a:ext>
            </a:extLst>
          </p:cNvPr>
          <p:cNvSpPr txBox="1"/>
          <p:nvPr/>
        </p:nvSpPr>
        <p:spPr>
          <a:xfrm>
            <a:off x="1202656" y="7993238"/>
            <a:ext cx="8208912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b="1" u="sng" dirty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  <a:endParaRPr lang="he-IL" sz="32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E31B5B-1480-4FEB-BBEE-31B9060E659A}"/>
              </a:ext>
            </a:extLst>
          </p:cNvPr>
          <p:cNvSpPr txBox="1"/>
          <p:nvPr/>
        </p:nvSpPr>
        <p:spPr>
          <a:xfrm>
            <a:off x="1274664" y="8623436"/>
            <a:ext cx="8208912" cy="252376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In the business sector, computerized analysis of emotions from text is a very important tool for understanding emerging trends among users. In this project we developed an automated system for analyzing reviews in Hebrew Language.</a:t>
            </a:r>
          </a:p>
          <a:p>
            <a:pPr algn="l" rtl="0"/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84B2B0-BFB7-46DF-83BA-DDD8BAEB14B5}"/>
              </a:ext>
            </a:extLst>
          </p:cNvPr>
          <p:cNvSpPr txBox="1"/>
          <p:nvPr/>
        </p:nvSpPr>
        <p:spPr>
          <a:xfrm>
            <a:off x="1206612" y="11161590"/>
            <a:ext cx="8204955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b="1" u="sng" dirty="0">
                <a:solidFill>
                  <a:schemeClr val="accent1">
                    <a:lumMod val="75000"/>
                  </a:schemeClr>
                </a:solidFill>
              </a:rPr>
              <a:t>GOAL</a:t>
            </a:r>
            <a:endParaRPr lang="he-IL" sz="32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F72193-3372-491B-90BC-FF0B55E4AEC4}"/>
              </a:ext>
            </a:extLst>
          </p:cNvPr>
          <p:cNvSpPr txBox="1"/>
          <p:nvPr/>
        </p:nvSpPr>
        <p:spPr>
          <a:xfrm>
            <a:off x="1274664" y="11749719"/>
            <a:ext cx="8208912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Develop software for sentiment analysis of Hebrew reviews in the supervised approach.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3BC1AB-B0D8-477A-9968-F19764D30BE3}"/>
              </a:ext>
            </a:extLst>
          </p:cNvPr>
          <p:cNvSpPr txBox="1"/>
          <p:nvPr/>
        </p:nvSpPr>
        <p:spPr>
          <a:xfrm>
            <a:off x="1206613" y="13321830"/>
            <a:ext cx="8208912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b="1" u="sng" dirty="0">
                <a:solidFill>
                  <a:schemeClr val="accent1">
                    <a:lumMod val="75000"/>
                  </a:schemeClr>
                </a:solidFill>
              </a:rPr>
              <a:t>BACKGROUND</a:t>
            </a:r>
            <a:endParaRPr lang="he-IL" sz="32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62F6963-4F0F-48AF-8E7B-2880C55CFE0C}"/>
                  </a:ext>
                </a:extLst>
              </p:cNvPr>
              <p:cNvSpPr txBox="1"/>
              <p:nvPr/>
            </p:nvSpPr>
            <p:spPr>
              <a:xfrm>
                <a:off x="1274664" y="13952028"/>
                <a:ext cx="8208912" cy="381642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 rtl="0"/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u="sng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800" b="1" u="sng" dirty="0">
                            <a:solidFill>
                              <a:srgbClr val="00B050"/>
                            </a:solidFill>
                          </a:rPr>
                          <m:t>Training</m:t>
                        </m:r>
                        <m:r>
                          <m:rPr>
                            <m:nor/>
                          </m:rPr>
                          <a:rPr lang="en-US" sz="2800" b="1" u="sng" dirty="0">
                            <a:solidFill>
                              <a:srgbClr val="00B050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 b="1" u="sng" dirty="0">
                            <a:solidFill>
                              <a:srgbClr val="00B050"/>
                            </a:solidFill>
                          </a:rPr>
                          <m:t>Dataset</m:t>
                        </m:r>
                      </m:e>
                      <m:sup>
                        <m:r>
                          <a:rPr lang="en-US" sz="2800" b="1" i="1" u="sng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sz="2800" b="1" i="1" u="sng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2800" dirty="0">
                    <a:solidFill>
                      <a:schemeClr val="tx2">
                        <a:lumMod val="75000"/>
                      </a:schemeClr>
                    </a:solidFill>
                  </a:rPr>
                  <a:t>A set of examples used by the computer for learning. These data are categorized prematurely to the right groups.</a:t>
                </a:r>
              </a:p>
              <a:p>
                <a:pPr algn="l" rtl="0"/>
                <a:endParaRPr lang="en-US" sz="2800" dirty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pPr algn="l" rtl="0"/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u="sng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800" b="1" u="sng" dirty="0">
                            <a:solidFill>
                              <a:srgbClr val="00B050"/>
                            </a:solidFill>
                          </a:rPr>
                          <m:t>Supervised</m:t>
                        </m:r>
                        <m:r>
                          <m:rPr>
                            <m:nor/>
                          </m:rPr>
                          <a:rPr lang="en-US" sz="2800" b="1" u="sng" dirty="0">
                            <a:solidFill>
                              <a:srgbClr val="00B050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 b="1" u="sng" dirty="0">
                            <a:solidFill>
                              <a:srgbClr val="00B050"/>
                            </a:solidFill>
                          </a:rPr>
                          <m:t>Learning</m:t>
                        </m:r>
                      </m:e>
                      <m:sup>
                        <m:r>
                          <a:rPr lang="en-US" sz="2800" b="1" i="1" u="sng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800" b="1" i="1" u="sng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2800" dirty="0">
                    <a:solidFill>
                      <a:schemeClr val="tx2">
                        <a:lumMod val="75000"/>
                      </a:schemeClr>
                    </a:solidFill>
                  </a:rPr>
                  <a:t>A machine learning approach (ML) which a classification function (classifier) is created to match input to a particular group based on previously cataloged data.</a:t>
                </a:r>
                <a:endParaRPr lang="en-US" sz="1800" dirty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pPr algn="l" rtl="0"/>
                <a:endParaRPr lang="en-US" sz="18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62F6963-4F0F-48AF-8E7B-2880C55CF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664" y="13952028"/>
                <a:ext cx="8208912" cy="3816429"/>
              </a:xfrm>
              <a:prstGeom prst="rect">
                <a:avLst/>
              </a:prstGeom>
              <a:blipFill>
                <a:blip r:embed="rId5"/>
                <a:stretch>
                  <a:fillRect l="-1485" t="-127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DBD3D334-F1D3-438C-AB41-1AF5FC86CF22}"/>
              </a:ext>
            </a:extLst>
          </p:cNvPr>
          <p:cNvSpPr txBox="1"/>
          <p:nvPr/>
        </p:nvSpPr>
        <p:spPr>
          <a:xfrm>
            <a:off x="1202656" y="17876203"/>
            <a:ext cx="8208912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b="1" u="sng" dirty="0">
                <a:solidFill>
                  <a:schemeClr val="accent1">
                    <a:lumMod val="75000"/>
                  </a:schemeClr>
                </a:solidFill>
              </a:rPr>
              <a:t>CLASSIFIERS</a:t>
            </a:r>
            <a:endParaRPr lang="he-IL" sz="32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4211862-2C6E-487C-A097-C3D4D59E57C2}"/>
                  </a:ext>
                </a:extLst>
              </p:cNvPr>
              <p:cNvSpPr txBox="1"/>
              <p:nvPr/>
            </p:nvSpPr>
            <p:spPr>
              <a:xfrm>
                <a:off x="1270707" y="18506401"/>
                <a:ext cx="8208912" cy="424731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 rtl="0"/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u="sng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800" b="1" u="sng" dirty="0">
                            <a:solidFill>
                              <a:srgbClr val="00B050"/>
                            </a:solidFill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sz="2800" b="1" u="sng" dirty="0">
                            <a:solidFill>
                              <a:srgbClr val="00B050"/>
                            </a:solidFill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2800" b="1" u="sng" dirty="0">
                            <a:solidFill>
                              <a:srgbClr val="00B050"/>
                            </a:solidFill>
                          </a:rPr>
                          <m:t>Nearest</m:t>
                        </m:r>
                        <m:r>
                          <m:rPr>
                            <m:nor/>
                          </m:rPr>
                          <a:rPr lang="en-US" sz="2800" b="1" u="sng" dirty="0">
                            <a:solidFill>
                              <a:srgbClr val="00B050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 b="1" u="sng" dirty="0">
                            <a:solidFill>
                              <a:srgbClr val="00B050"/>
                            </a:solidFill>
                          </a:rPr>
                          <m:t>Neighbors</m:t>
                        </m:r>
                      </m:e>
                      <m:sup>
                        <m:r>
                          <a:rPr lang="en-US" sz="2800" b="1" i="1" u="sng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sz="2800" b="1" i="1" u="sng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800" b="1" dirty="0">
                    <a:solidFill>
                      <a:srgbClr val="00B050"/>
                    </a:solidFill>
                  </a:rPr>
                  <a:t> </a:t>
                </a:r>
                <a:r>
                  <a:rPr lang="en-US" sz="2800" dirty="0">
                    <a:solidFill>
                      <a:schemeClr val="tx2">
                        <a:lumMod val="75000"/>
                      </a:schemeClr>
                    </a:solidFill>
                  </a:rPr>
                  <a:t>Nearest neighbors classification</a:t>
                </a:r>
                <a:r>
                  <a:rPr lang="he-IL" sz="2800" dirty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  <a:r>
                  <a:rPr lang="en-US" sz="2800" dirty="0">
                    <a:solidFill>
                      <a:schemeClr val="tx2">
                        <a:lumMod val="75000"/>
                      </a:schemeClr>
                    </a:solidFill>
                  </a:rPr>
                  <a:t>is based on finding the most similar examples for the sample being examined. The class is determined by the majority of the K examples found.</a:t>
                </a:r>
              </a:p>
              <a:p>
                <a:pPr algn="l" rtl="0"/>
                <a:endParaRPr lang="en-US" sz="2800" dirty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pPr algn="l" rtl="0"/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u="sng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800" b="1" u="sng" dirty="0">
                            <a:solidFill>
                              <a:srgbClr val="00B050"/>
                            </a:solidFill>
                          </a:rPr>
                          <m:t>Na</m:t>
                        </m:r>
                        <m:r>
                          <m:rPr>
                            <m:nor/>
                          </m:rPr>
                          <a:rPr lang="en-US" sz="2800" b="1" u="sng" dirty="0">
                            <a:solidFill>
                              <a:srgbClr val="00B050"/>
                            </a:solidFill>
                          </a:rPr>
                          <m:t>ï</m:t>
                        </m:r>
                        <m:r>
                          <m:rPr>
                            <m:nor/>
                          </m:rPr>
                          <a:rPr lang="en-US" sz="2800" b="1" u="sng" dirty="0">
                            <a:solidFill>
                              <a:srgbClr val="00B050"/>
                            </a:solidFill>
                          </a:rPr>
                          <m:t>ve</m:t>
                        </m:r>
                        <m:r>
                          <m:rPr>
                            <m:nor/>
                          </m:rPr>
                          <a:rPr lang="en-US" sz="2800" b="1" u="sng" dirty="0">
                            <a:solidFill>
                              <a:srgbClr val="00B050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 b="1" u="sng" dirty="0">
                            <a:solidFill>
                              <a:srgbClr val="00B050"/>
                            </a:solidFill>
                          </a:rPr>
                          <m:t>Bayes</m:t>
                        </m:r>
                      </m:e>
                      <m:sup>
                        <m:r>
                          <a:rPr lang="en-US" sz="2800" b="1" i="1" u="sng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sz="2800" b="1" i="1" u="sng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800" dirty="0">
                    <a:solidFill>
                      <a:schemeClr val="tx2">
                        <a:lumMod val="75000"/>
                      </a:schemeClr>
                    </a:solidFill>
                  </a:rPr>
                  <a:t> Bayesian is a statistical classifier. It can predict class membership by calculating the probabilities of the example to belong to each class.</a:t>
                </a:r>
                <a:endParaRPr lang="he-IL" sz="2800" dirty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pPr algn="l" rtl="0"/>
                <a:endParaRPr lang="he-IL" sz="2800" dirty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pPr algn="l" rtl="0"/>
                <a:endParaRPr lang="en-US" sz="18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4211862-2C6E-487C-A097-C3D4D59E57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707" y="18506401"/>
                <a:ext cx="8208912" cy="4247317"/>
              </a:xfrm>
              <a:prstGeom prst="rect">
                <a:avLst/>
              </a:prstGeom>
              <a:blipFill>
                <a:blip r:embed="rId6"/>
                <a:stretch>
                  <a:fillRect l="-1485" t="-114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D76DD8F2-C898-4B99-A3BA-9BD69E4D505B}"/>
              </a:ext>
            </a:extLst>
          </p:cNvPr>
          <p:cNvSpPr txBox="1"/>
          <p:nvPr/>
        </p:nvSpPr>
        <p:spPr>
          <a:xfrm>
            <a:off x="13011968" y="10997082"/>
            <a:ext cx="820891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 </a:t>
            </a:r>
          </a:p>
        </p:txBody>
      </p:sp>
      <p:sp>
        <p:nvSpPr>
          <p:cNvPr id="368" name="AutoShape 4">
            <a:extLst>
              <a:ext uri="{FF2B5EF4-FFF2-40B4-BE49-F238E27FC236}">
                <a16:creationId xmlns:a16="http://schemas.microsoft.com/office/drawing/2014/main" id="{78B2751D-7A39-4579-8A20-1CCF249F2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3736" y="7561190"/>
            <a:ext cx="8208912" cy="15841760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en-US" sz="2400" dirty="0"/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0EE3F2CD-C2F4-4911-A37A-44218B50C250}"/>
              </a:ext>
            </a:extLst>
          </p:cNvPr>
          <p:cNvSpPr txBox="1"/>
          <p:nvPr/>
        </p:nvSpPr>
        <p:spPr>
          <a:xfrm>
            <a:off x="10923736" y="7993237"/>
            <a:ext cx="8208912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b="1" u="sng" dirty="0">
                <a:solidFill>
                  <a:schemeClr val="accent1">
                    <a:lumMod val="75000"/>
                  </a:schemeClr>
                </a:solidFill>
              </a:rPr>
              <a:t>METHOD</a:t>
            </a:r>
            <a:endParaRPr lang="he-IL" sz="32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1" name="Freeform 75">
            <a:extLst>
              <a:ext uri="{FF2B5EF4-FFF2-40B4-BE49-F238E27FC236}">
                <a16:creationId xmlns:a16="http://schemas.microsoft.com/office/drawing/2014/main" id="{44F6798B-67A4-413E-8E69-8FC06F0290D5}"/>
              </a:ext>
            </a:extLst>
          </p:cNvPr>
          <p:cNvSpPr>
            <a:spLocks/>
          </p:cNvSpPr>
          <p:nvPr/>
        </p:nvSpPr>
        <p:spPr bwMode="auto">
          <a:xfrm>
            <a:off x="11610942" y="11283331"/>
            <a:ext cx="1149350" cy="338138"/>
          </a:xfrm>
          <a:custGeom>
            <a:avLst/>
            <a:gdLst>
              <a:gd name="T0" fmla="*/ 2896 w 2896"/>
              <a:gd name="T1" fmla="*/ 420 h 850"/>
              <a:gd name="T2" fmla="*/ 1448 w 2896"/>
              <a:gd name="T3" fmla="*/ 0 h 850"/>
              <a:gd name="T4" fmla="*/ 0 w 2896"/>
              <a:gd name="T5" fmla="*/ 420 h 850"/>
              <a:gd name="T6" fmla="*/ 1448 w 2896"/>
              <a:gd name="T7" fmla="*/ 850 h 850"/>
              <a:gd name="T8" fmla="*/ 2896 w 2896"/>
              <a:gd name="T9" fmla="*/ 420 h 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96" h="850">
                <a:moveTo>
                  <a:pt x="2896" y="420"/>
                </a:moveTo>
                <a:lnTo>
                  <a:pt x="1448" y="0"/>
                </a:lnTo>
                <a:lnTo>
                  <a:pt x="0" y="420"/>
                </a:lnTo>
                <a:lnTo>
                  <a:pt x="1448" y="850"/>
                </a:lnTo>
                <a:lnTo>
                  <a:pt x="2896" y="420"/>
                </a:lnTo>
                <a:close/>
              </a:path>
            </a:pathLst>
          </a:custGeom>
          <a:solidFill>
            <a:srgbClr val="41B0C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2" name="Freeform 74">
            <a:extLst>
              <a:ext uri="{FF2B5EF4-FFF2-40B4-BE49-F238E27FC236}">
                <a16:creationId xmlns:a16="http://schemas.microsoft.com/office/drawing/2014/main" id="{6CCE38F8-B6B7-4EDB-86DA-346A0FE642F1}"/>
              </a:ext>
            </a:extLst>
          </p:cNvPr>
          <p:cNvSpPr>
            <a:spLocks/>
          </p:cNvSpPr>
          <p:nvPr/>
        </p:nvSpPr>
        <p:spPr bwMode="auto">
          <a:xfrm>
            <a:off x="11610942" y="10178431"/>
            <a:ext cx="1149350" cy="338138"/>
          </a:xfrm>
          <a:custGeom>
            <a:avLst/>
            <a:gdLst>
              <a:gd name="T0" fmla="*/ 2896 w 2896"/>
              <a:gd name="T1" fmla="*/ 421 h 850"/>
              <a:gd name="T2" fmla="*/ 1448 w 2896"/>
              <a:gd name="T3" fmla="*/ 0 h 850"/>
              <a:gd name="T4" fmla="*/ 0 w 2896"/>
              <a:gd name="T5" fmla="*/ 421 h 850"/>
              <a:gd name="T6" fmla="*/ 1448 w 2896"/>
              <a:gd name="T7" fmla="*/ 850 h 850"/>
              <a:gd name="T8" fmla="*/ 2896 w 2896"/>
              <a:gd name="T9" fmla="*/ 421 h 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96" h="850">
                <a:moveTo>
                  <a:pt x="2896" y="421"/>
                </a:moveTo>
                <a:lnTo>
                  <a:pt x="1448" y="0"/>
                </a:lnTo>
                <a:lnTo>
                  <a:pt x="0" y="421"/>
                </a:lnTo>
                <a:lnTo>
                  <a:pt x="1448" y="850"/>
                </a:lnTo>
                <a:lnTo>
                  <a:pt x="2896" y="421"/>
                </a:lnTo>
                <a:close/>
              </a:path>
            </a:pathLst>
          </a:custGeom>
          <a:solidFill>
            <a:srgbClr val="F9AB0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3" name="Freeform 76">
            <a:extLst>
              <a:ext uri="{FF2B5EF4-FFF2-40B4-BE49-F238E27FC236}">
                <a16:creationId xmlns:a16="http://schemas.microsoft.com/office/drawing/2014/main" id="{AB1E1C08-F5D5-4E48-AD1A-195DA027A907}"/>
              </a:ext>
            </a:extLst>
          </p:cNvPr>
          <p:cNvSpPr>
            <a:spLocks/>
          </p:cNvSpPr>
          <p:nvPr/>
        </p:nvSpPr>
        <p:spPr bwMode="auto">
          <a:xfrm>
            <a:off x="11610942" y="12389819"/>
            <a:ext cx="1149350" cy="336550"/>
          </a:xfrm>
          <a:custGeom>
            <a:avLst/>
            <a:gdLst>
              <a:gd name="T0" fmla="*/ 2896 w 2896"/>
              <a:gd name="T1" fmla="*/ 420 h 851"/>
              <a:gd name="T2" fmla="*/ 1448 w 2896"/>
              <a:gd name="T3" fmla="*/ 0 h 851"/>
              <a:gd name="T4" fmla="*/ 0 w 2896"/>
              <a:gd name="T5" fmla="*/ 420 h 851"/>
              <a:gd name="T6" fmla="*/ 1448 w 2896"/>
              <a:gd name="T7" fmla="*/ 851 h 851"/>
              <a:gd name="T8" fmla="*/ 2896 w 2896"/>
              <a:gd name="T9" fmla="*/ 420 h 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96" h="851">
                <a:moveTo>
                  <a:pt x="2896" y="420"/>
                </a:moveTo>
                <a:lnTo>
                  <a:pt x="1448" y="0"/>
                </a:lnTo>
                <a:lnTo>
                  <a:pt x="0" y="420"/>
                </a:lnTo>
                <a:lnTo>
                  <a:pt x="1448" y="851"/>
                </a:lnTo>
                <a:lnTo>
                  <a:pt x="2896" y="420"/>
                </a:lnTo>
                <a:close/>
              </a:path>
            </a:pathLst>
          </a:custGeom>
          <a:solidFill>
            <a:srgbClr val="4F6A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4" name="Freeform 77">
            <a:extLst>
              <a:ext uri="{FF2B5EF4-FFF2-40B4-BE49-F238E27FC236}">
                <a16:creationId xmlns:a16="http://schemas.microsoft.com/office/drawing/2014/main" id="{279B741D-8ED6-4719-A442-757A790F4617}"/>
              </a:ext>
            </a:extLst>
          </p:cNvPr>
          <p:cNvSpPr>
            <a:spLocks/>
          </p:cNvSpPr>
          <p:nvPr/>
        </p:nvSpPr>
        <p:spPr bwMode="auto">
          <a:xfrm>
            <a:off x="11610942" y="13494719"/>
            <a:ext cx="1149350" cy="338138"/>
          </a:xfrm>
          <a:custGeom>
            <a:avLst/>
            <a:gdLst>
              <a:gd name="T0" fmla="*/ 2896 w 2896"/>
              <a:gd name="T1" fmla="*/ 422 h 852"/>
              <a:gd name="T2" fmla="*/ 1448 w 2896"/>
              <a:gd name="T3" fmla="*/ 0 h 852"/>
              <a:gd name="T4" fmla="*/ 0 w 2896"/>
              <a:gd name="T5" fmla="*/ 422 h 852"/>
              <a:gd name="T6" fmla="*/ 1448 w 2896"/>
              <a:gd name="T7" fmla="*/ 852 h 852"/>
              <a:gd name="T8" fmla="*/ 2896 w 2896"/>
              <a:gd name="T9" fmla="*/ 422 h 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96" h="852">
                <a:moveTo>
                  <a:pt x="2896" y="422"/>
                </a:moveTo>
                <a:lnTo>
                  <a:pt x="1448" y="0"/>
                </a:lnTo>
                <a:lnTo>
                  <a:pt x="0" y="422"/>
                </a:lnTo>
                <a:lnTo>
                  <a:pt x="1448" y="852"/>
                </a:lnTo>
                <a:lnTo>
                  <a:pt x="2896" y="422"/>
                </a:lnTo>
                <a:close/>
              </a:path>
            </a:pathLst>
          </a:custGeom>
          <a:solidFill>
            <a:srgbClr val="F258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5" name="Freeform 78">
            <a:extLst>
              <a:ext uri="{FF2B5EF4-FFF2-40B4-BE49-F238E27FC236}">
                <a16:creationId xmlns:a16="http://schemas.microsoft.com/office/drawing/2014/main" id="{13724476-9BD8-486D-92A7-082EFB22D41B}"/>
              </a:ext>
            </a:extLst>
          </p:cNvPr>
          <p:cNvSpPr>
            <a:spLocks/>
          </p:cNvSpPr>
          <p:nvPr/>
        </p:nvSpPr>
        <p:spPr bwMode="auto">
          <a:xfrm>
            <a:off x="11610942" y="9073531"/>
            <a:ext cx="1149350" cy="336550"/>
          </a:xfrm>
          <a:custGeom>
            <a:avLst/>
            <a:gdLst>
              <a:gd name="T0" fmla="*/ 2896 w 2896"/>
              <a:gd name="T1" fmla="*/ 421 h 850"/>
              <a:gd name="T2" fmla="*/ 1448 w 2896"/>
              <a:gd name="T3" fmla="*/ 0 h 850"/>
              <a:gd name="T4" fmla="*/ 0 w 2896"/>
              <a:gd name="T5" fmla="*/ 421 h 850"/>
              <a:gd name="T6" fmla="*/ 1448 w 2896"/>
              <a:gd name="T7" fmla="*/ 850 h 850"/>
              <a:gd name="T8" fmla="*/ 2896 w 2896"/>
              <a:gd name="T9" fmla="*/ 421 h 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96" h="850">
                <a:moveTo>
                  <a:pt x="2896" y="421"/>
                </a:moveTo>
                <a:lnTo>
                  <a:pt x="1448" y="0"/>
                </a:lnTo>
                <a:lnTo>
                  <a:pt x="0" y="421"/>
                </a:lnTo>
                <a:lnTo>
                  <a:pt x="1448" y="850"/>
                </a:lnTo>
                <a:lnTo>
                  <a:pt x="2896" y="421"/>
                </a:lnTo>
                <a:close/>
              </a:path>
            </a:pathLst>
          </a:custGeom>
          <a:solidFill>
            <a:srgbClr val="6EB8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6" name="Freeform 89">
            <a:extLst>
              <a:ext uri="{FF2B5EF4-FFF2-40B4-BE49-F238E27FC236}">
                <a16:creationId xmlns:a16="http://schemas.microsoft.com/office/drawing/2014/main" id="{6F26B34E-5B41-4A3D-AB30-93362611131F}"/>
              </a:ext>
            </a:extLst>
          </p:cNvPr>
          <p:cNvSpPr>
            <a:spLocks/>
          </p:cNvSpPr>
          <p:nvPr/>
        </p:nvSpPr>
        <p:spPr bwMode="auto">
          <a:xfrm>
            <a:off x="11839542" y="8863981"/>
            <a:ext cx="692150" cy="6042025"/>
          </a:xfrm>
          <a:custGeom>
            <a:avLst/>
            <a:gdLst>
              <a:gd name="T0" fmla="*/ 0 w 1748"/>
              <a:gd name="T1" fmla="*/ 260 h 15225"/>
              <a:gd name="T2" fmla="*/ 874 w 1748"/>
              <a:gd name="T3" fmla="*/ 0 h 15225"/>
              <a:gd name="T4" fmla="*/ 1748 w 1748"/>
              <a:gd name="T5" fmla="*/ 260 h 15225"/>
              <a:gd name="T6" fmla="*/ 1748 w 1748"/>
              <a:gd name="T7" fmla="*/ 15225 h 15225"/>
              <a:gd name="T8" fmla="*/ 0 w 1748"/>
              <a:gd name="T9" fmla="*/ 15225 h 15225"/>
              <a:gd name="T10" fmla="*/ 0 w 1748"/>
              <a:gd name="T11" fmla="*/ 260 h 15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48" h="15225">
                <a:moveTo>
                  <a:pt x="0" y="260"/>
                </a:moveTo>
                <a:lnTo>
                  <a:pt x="874" y="0"/>
                </a:lnTo>
                <a:lnTo>
                  <a:pt x="1748" y="260"/>
                </a:lnTo>
                <a:lnTo>
                  <a:pt x="1748" y="15225"/>
                </a:lnTo>
                <a:lnTo>
                  <a:pt x="0" y="15225"/>
                </a:lnTo>
                <a:lnTo>
                  <a:pt x="0" y="26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77" name="Freeform 90">
            <a:extLst>
              <a:ext uri="{FF2B5EF4-FFF2-40B4-BE49-F238E27FC236}">
                <a16:creationId xmlns:a16="http://schemas.microsoft.com/office/drawing/2014/main" id="{AC2DD1CE-4C22-4AB7-998E-B52501FD79D6}"/>
              </a:ext>
            </a:extLst>
          </p:cNvPr>
          <p:cNvSpPr>
            <a:spLocks/>
          </p:cNvSpPr>
          <p:nvPr/>
        </p:nvSpPr>
        <p:spPr bwMode="auto">
          <a:xfrm>
            <a:off x="11839542" y="14496431"/>
            <a:ext cx="346075" cy="409575"/>
          </a:xfrm>
          <a:custGeom>
            <a:avLst/>
            <a:gdLst>
              <a:gd name="T0" fmla="*/ 874 w 874"/>
              <a:gd name="T1" fmla="*/ 1031 h 1031"/>
              <a:gd name="T2" fmla="*/ 0 w 874"/>
              <a:gd name="T3" fmla="*/ 1031 h 1031"/>
              <a:gd name="T4" fmla="*/ 0 w 874"/>
              <a:gd name="T5" fmla="*/ 0 h 1031"/>
              <a:gd name="T6" fmla="*/ 874 w 874"/>
              <a:gd name="T7" fmla="*/ 259 h 1031"/>
              <a:gd name="T8" fmla="*/ 874 w 874"/>
              <a:gd name="T9" fmla="*/ 1031 h 10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4" h="1031">
                <a:moveTo>
                  <a:pt x="874" y="1031"/>
                </a:moveTo>
                <a:lnTo>
                  <a:pt x="0" y="1031"/>
                </a:lnTo>
                <a:lnTo>
                  <a:pt x="0" y="0"/>
                </a:lnTo>
                <a:lnTo>
                  <a:pt x="874" y="259"/>
                </a:lnTo>
                <a:lnTo>
                  <a:pt x="874" y="1031"/>
                </a:lnTo>
                <a:close/>
              </a:path>
            </a:pathLst>
          </a:custGeom>
          <a:solidFill>
            <a:srgbClr val="DFE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" name="Freeform 91">
            <a:extLst>
              <a:ext uri="{FF2B5EF4-FFF2-40B4-BE49-F238E27FC236}">
                <a16:creationId xmlns:a16="http://schemas.microsoft.com/office/drawing/2014/main" id="{1B234155-74B7-4157-901D-B48CC4518ED1}"/>
              </a:ext>
            </a:extLst>
          </p:cNvPr>
          <p:cNvSpPr>
            <a:spLocks/>
          </p:cNvSpPr>
          <p:nvPr/>
        </p:nvSpPr>
        <p:spPr bwMode="auto">
          <a:xfrm>
            <a:off x="11839542" y="13391531"/>
            <a:ext cx="346075" cy="441325"/>
          </a:xfrm>
          <a:custGeom>
            <a:avLst/>
            <a:gdLst>
              <a:gd name="T0" fmla="*/ 874 w 874"/>
              <a:gd name="T1" fmla="*/ 1111 h 1111"/>
              <a:gd name="T2" fmla="*/ 0 w 874"/>
              <a:gd name="T3" fmla="*/ 850 h 1111"/>
              <a:gd name="T4" fmla="*/ 0 w 874"/>
              <a:gd name="T5" fmla="*/ 0 h 1111"/>
              <a:gd name="T6" fmla="*/ 874 w 874"/>
              <a:gd name="T7" fmla="*/ 259 h 1111"/>
              <a:gd name="T8" fmla="*/ 874 w 874"/>
              <a:gd name="T9" fmla="*/ 1111 h 1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4" h="1111">
                <a:moveTo>
                  <a:pt x="874" y="1111"/>
                </a:moveTo>
                <a:lnTo>
                  <a:pt x="0" y="850"/>
                </a:lnTo>
                <a:lnTo>
                  <a:pt x="0" y="0"/>
                </a:lnTo>
                <a:lnTo>
                  <a:pt x="874" y="259"/>
                </a:lnTo>
                <a:lnTo>
                  <a:pt x="874" y="1111"/>
                </a:lnTo>
                <a:close/>
              </a:path>
            </a:pathLst>
          </a:custGeom>
          <a:solidFill>
            <a:srgbClr val="DFE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" name="Freeform 92">
            <a:extLst>
              <a:ext uri="{FF2B5EF4-FFF2-40B4-BE49-F238E27FC236}">
                <a16:creationId xmlns:a16="http://schemas.microsoft.com/office/drawing/2014/main" id="{C51690D1-20B7-4C6A-AA8E-3FACC70D9CD8}"/>
              </a:ext>
            </a:extLst>
          </p:cNvPr>
          <p:cNvSpPr>
            <a:spLocks/>
          </p:cNvSpPr>
          <p:nvPr/>
        </p:nvSpPr>
        <p:spPr bwMode="auto">
          <a:xfrm>
            <a:off x="11839542" y="12286631"/>
            <a:ext cx="346075" cy="439738"/>
          </a:xfrm>
          <a:custGeom>
            <a:avLst/>
            <a:gdLst>
              <a:gd name="T0" fmla="*/ 874 w 874"/>
              <a:gd name="T1" fmla="*/ 1111 h 1111"/>
              <a:gd name="T2" fmla="*/ 0 w 874"/>
              <a:gd name="T3" fmla="*/ 851 h 1111"/>
              <a:gd name="T4" fmla="*/ 0 w 874"/>
              <a:gd name="T5" fmla="*/ 0 h 1111"/>
              <a:gd name="T6" fmla="*/ 874 w 874"/>
              <a:gd name="T7" fmla="*/ 260 h 1111"/>
              <a:gd name="T8" fmla="*/ 874 w 874"/>
              <a:gd name="T9" fmla="*/ 1111 h 1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4" h="1111">
                <a:moveTo>
                  <a:pt x="874" y="1111"/>
                </a:moveTo>
                <a:lnTo>
                  <a:pt x="0" y="851"/>
                </a:lnTo>
                <a:lnTo>
                  <a:pt x="0" y="0"/>
                </a:lnTo>
                <a:lnTo>
                  <a:pt x="874" y="260"/>
                </a:lnTo>
                <a:lnTo>
                  <a:pt x="874" y="1111"/>
                </a:lnTo>
                <a:close/>
              </a:path>
            </a:pathLst>
          </a:custGeom>
          <a:solidFill>
            <a:srgbClr val="DFE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0" name="Freeform 93">
            <a:extLst>
              <a:ext uri="{FF2B5EF4-FFF2-40B4-BE49-F238E27FC236}">
                <a16:creationId xmlns:a16="http://schemas.microsoft.com/office/drawing/2014/main" id="{8B4A900E-165E-40D1-92B3-2C29ECE80F9A}"/>
              </a:ext>
            </a:extLst>
          </p:cNvPr>
          <p:cNvSpPr>
            <a:spLocks/>
          </p:cNvSpPr>
          <p:nvPr/>
        </p:nvSpPr>
        <p:spPr bwMode="auto">
          <a:xfrm>
            <a:off x="11839542" y="11180144"/>
            <a:ext cx="346075" cy="441325"/>
          </a:xfrm>
          <a:custGeom>
            <a:avLst/>
            <a:gdLst>
              <a:gd name="T0" fmla="*/ 874 w 874"/>
              <a:gd name="T1" fmla="*/ 1111 h 1111"/>
              <a:gd name="T2" fmla="*/ 0 w 874"/>
              <a:gd name="T3" fmla="*/ 852 h 1111"/>
              <a:gd name="T4" fmla="*/ 0 w 874"/>
              <a:gd name="T5" fmla="*/ 0 h 1111"/>
              <a:gd name="T6" fmla="*/ 874 w 874"/>
              <a:gd name="T7" fmla="*/ 261 h 1111"/>
              <a:gd name="T8" fmla="*/ 874 w 874"/>
              <a:gd name="T9" fmla="*/ 1111 h 1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4" h="1111">
                <a:moveTo>
                  <a:pt x="874" y="1111"/>
                </a:moveTo>
                <a:lnTo>
                  <a:pt x="0" y="852"/>
                </a:lnTo>
                <a:lnTo>
                  <a:pt x="0" y="0"/>
                </a:lnTo>
                <a:lnTo>
                  <a:pt x="874" y="261"/>
                </a:lnTo>
                <a:lnTo>
                  <a:pt x="874" y="1111"/>
                </a:lnTo>
                <a:close/>
              </a:path>
            </a:pathLst>
          </a:custGeom>
          <a:solidFill>
            <a:srgbClr val="DFE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1" name="Freeform 94">
            <a:extLst>
              <a:ext uri="{FF2B5EF4-FFF2-40B4-BE49-F238E27FC236}">
                <a16:creationId xmlns:a16="http://schemas.microsoft.com/office/drawing/2014/main" id="{6F10E1C0-BEC8-4788-9D23-2F8463ADACC7}"/>
              </a:ext>
            </a:extLst>
          </p:cNvPr>
          <p:cNvSpPr>
            <a:spLocks/>
          </p:cNvSpPr>
          <p:nvPr/>
        </p:nvSpPr>
        <p:spPr bwMode="auto">
          <a:xfrm>
            <a:off x="11839542" y="10075244"/>
            <a:ext cx="346075" cy="441325"/>
          </a:xfrm>
          <a:custGeom>
            <a:avLst/>
            <a:gdLst>
              <a:gd name="T0" fmla="*/ 874 w 874"/>
              <a:gd name="T1" fmla="*/ 1110 h 1110"/>
              <a:gd name="T2" fmla="*/ 0 w 874"/>
              <a:gd name="T3" fmla="*/ 851 h 1110"/>
              <a:gd name="T4" fmla="*/ 0 w 874"/>
              <a:gd name="T5" fmla="*/ 0 h 1110"/>
              <a:gd name="T6" fmla="*/ 874 w 874"/>
              <a:gd name="T7" fmla="*/ 260 h 1110"/>
              <a:gd name="T8" fmla="*/ 874 w 874"/>
              <a:gd name="T9" fmla="*/ 1110 h 1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4" h="1110">
                <a:moveTo>
                  <a:pt x="874" y="1110"/>
                </a:moveTo>
                <a:lnTo>
                  <a:pt x="0" y="851"/>
                </a:lnTo>
                <a:lnTo>
                  <a:pt x="0" y="0"/>
                </a:lnTo>
                <a:lnTo>
                  <a:pt x="874" y="260"/>
                </a:lnTo>
                <a:lnTo>
                  <a:pt x="874" y="1110"/>
                </a:lnTo>
                <a:close/>
              </a:path>
            </a:pathLst>
          </a:custGeom>
          <a:solidFill>
            <a:srgbClr val="DFE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" name="Freeform 95">
            <a:extLst>
              <a:ext uri="{FF2B5EF4-FFF2-40B4-BE49-F238E27FC236}">
                <a16:creationId xmlns:a16="http://schemas.microsoft.com/office/drawing/2014/main" id="{C4C9A886-BC6C-4320-8CE5-B26658AF48E5}"/>
              </a:ext>
            </a:extLst>
          </p:cNvPr>
          <p:cNvSpPr>
            <a:spLocks/>
          </p:cNvSpPr>
          <p:nvPr/>
        </p:nvSpPr>
        <p:spPr bwMode="auto">
          <a:xfrm>
            <a:off x="11839542" y="8863981"/>
            <a:ext cx="346075" cy="546100"/>
          </a:xfrm>
          <a:custGeom>
            <a:avLst/>
            <a:gdLst>
              <a:gd name="T0" fmla="*/ 874 w 874"/>
              <a:gd name="T1" fmla="*/ 1377 h 1377"/>
              <a:gd name="T2" fmla="*/ 0 w 874"/>
              <a:gd name="T3" fmla="*/ 1118 h 1377"/>
              <a:gd name="T4" fmla="*/ 0 w 874"/>
              <a:gd name="T5" fmla="*/ 260 h 1377"/>
              <a:gd name="T6" fmla="*/ 874 w 874"/>
              <a:gd name="T7" fmla="*/ 0 h 1377"/>
              <a:gd name="T8" fmla="*/ 874 w 874"/>
              <a:gd name="T9" fmla="*/ 1377 h 1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4" h="1377">
                <a:moveTo>
                  <a:pt x="874" y="1377"/>
                </a:moveTo>
                <a:lnTo>
                  <a:pt x="0" y="1118"/>
                </a:lnTo>
                <a:lnTo>
                  <a:pt x="0" y="260"/>
                </a:lnTo>
                <a:lnTo>
                  <a:pt x="874" y="0"/>
                </a:lnTo>
                <a:lnTo>
                  <a:pt x="874" y="137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" name="Freeform 88">
            <a:extLst>
              <a:ext uri="{FF2B5EF4-FFF2-40B4-BE49-F238E27FC236}">
                <a16:creationId xmlns:a16="http://schemas.microsoft.com/office/drawing/2014/main" id="{EC4743BE-0363-4274-88A5-B8F6216B86B1}"/>
              </a:ext>
            </a:extLst>
          </p:cNvPr>
          <p:cNvSpPr>
            <a:spLocks/>
          </p:cNvSpPr>
          <p:nvPr/>
        </p:nvSpPr>
        <p:spPr bwMode="auto">
          <a:xfrm>
            <a:off x="11610942" y="9173544"/>
            <a:ext cx="228600" cy="134938"/>
          </a:xfrm>
          <a:custGeom>
            <a:avLst/>
            <a:gdLst>
              <a:gd name="T0" fmla="*/ 574 w 574"/>
              <a:gd name="T1" fmla="*/ 337 h 337"/>
              <a:gd name="T2" fmla="*/ 0 w 574"/>
              <a:gd name="T3" fmla="*/ 167 h 337"/>
              <a:gd name="T4" fmla="*/ 574 w 574"/>
              <a:gd name="T5" fmla="*/ 0 h 337"/>
              <a:gd name="T6" fmla="*/ 574 w 574"/>
              <a:gd name="T7" fmla="*/ 337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4" h="337">
                <a:moveTo>
                  <a:pt x="574" y="337"/>
                </a:moveTo>
                <a:lnTo>
                  <a:pt x="0" y="167"/>
                </a:lnTo>
                <a:lnTo>
                  <a:pt x="574" y="0"/>
                </a:lnTo>
                <a:lnTo>
                  <a:pt x="574" y="337"/>
                </a:lnTo>
                <a:close/>
              </a:path>
            </a:pathLst>
          </a:custGeom>
          <a:solidFill>
            <a:srgbClr val="3482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4" name="Freeform 96">
            <a:extLst>
              <a:ext uri="{FF2B5EF4-FFF2-40B4-BE49-F238E27FC236}">
                <a16:creationId xmlns:a16="http://schemas.microsoft.com/office/drawing/2014/main" id="{6A34C8C4-E760-49AA-B97A-F0853854B469}"/>
              </a:ext>
            </a:extLst>
          </p:cNvPr>
          <p:cNvSpPr>
            <a:spLocks/>
          </p:cNvSpPr>
          <p:nvPr/>
        </p:nvSpPr>
        <p:spPr bwMode="auto">
          <a:xfrm>
            <a:off x="11610942" y="9240219"/>
            <a:ext cx="1149350" cy="938213"/>
          </a:xfrm>
          <a:custGeom>
            <a:avLst/>
            <a:gdLst>
              <a:gd name="T0" fmla="*/ 0 w 2896"/>
              <a:gd name="T1" fmla="*/ 1934 h 2365"/>
              <a:gd name="T2" fmla="*/ 1448 w 2896"/>
              <a:gd name="T3" fmla="*/ 2365 h 2365"/>
              <a:gd name="T4" fmla="*/ 2896 w 2896"/>
              <a:gd name="T5" fmla="*/ 1934 h 2365"/>
              <a:gd name="T6" fmla="*/ 2896 w 2896"/>
              <a:gd name="T7" fmla="*/ 0 h 2365"/>
              <a:gd name="T8" fmla="*/ 1448 w 2896"/>
              <a:gd name="T9" fmla="*/ 429 h 2365"/>
              <a:gd name="T10" fmla="*/ 0 w 2896"/>
              <a:gd name="T11" fmla="*/ 0 h 2365"/>
              <a:gd name="T12" fmla="*/ 0 w 2896"/>
              <a:gd name="T13" fmla="*/ 1934 h 2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96" h="2365">
                <a:moveTo>
                  <a:pt x="0" y="1934"/>
                </a:moveTo>
                <a:lnTo>
                  <a:pt x="1448" y="2365"/>
                </a:lnTo>
                <a:lnTo>
                  <a:pt x="2896" y="1934"/>
                </a:lnTo>
                <a:lnTo>
                  <a:pt x="2896" y="0"/>
                </a:lnTo>
                <a:lnTo>
                  <a:pt x="1448" y="429"/>
                </a:lnTo>
                <a:lnTo>
                  <a:pt x="0" y="0"/>
                </a:lnTo>
                <a:lnTo>
                  <a:pt x="0" y="1934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5" name="Freeform 97">
            <a:extLst>
              <a:ext uri="{FF2B5EF4-FFF2-40B4-BE49-F238E27FC236}">
                <a16:creationId xmlns:a16="http://schemas.microsoft.com/office/drawing/2014/main" id="{3E6FCC8A-744F-4AF0-8E05-8BB9390B7D0F}"/>
              </a:ext>
            </a:extLst>
          </p:cNvPr>
          <p:cNvSpPr>
            <a:spLocks/>
          </p:cNvSpPr>
          <p:nvPr/>
        </p:nvSpPr>
        <p:spPr bwMode="auto">
          <a:xfrm>
            <a:off x="11610942" y="9240219"/>
            <a:ext cx="574675" cy="938213"/>
          </a:xfrm>
          <a:custGeom>
            <a:avLst/>
            <a:gdLst>
              <a:gd name="T0" fmla="*/ 1448 w 1448"/>
              <a:gd name="T1" fmla="*/ 2365 h 2365"/>
              <a:gd name="T2" fmla="*/ 1448 w 1448"/>
              <a:gd name="T3" fmla="*/ 2365 h 2365"/>
              <a:gd name="T4" fmla="*/ 574 w 1448"/>
              <a:gd name="T5" fmla="*/ 2105 h 2365"/>
              <a:gd name="T6" fmla="*/ 0 w 1448"/>
              <a:gd name="T7" fmla="*/ 1934 h 2365"/>
              <a:gd name="T8" fmla="*/ 0 w 1448"/>
              <a:gd name="T9" fmla="*/ 0 h 2365"/>
              <a:gd name="T10" fmla="*/ 1448 w 1448"/>
              <a:gd name="T11" fmla="*/ 429 h 2365"/>
              <a:gd name="T12" fmla="*/ 1448 w 1448"/>
              <a:gd name="T13" fmla="*/ 2365 h 2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8" h="2365">
                <a:moveTo>
                  <a:pt x="1448" y="2365"/>
                </a:moveTo>
                <a:lnTo>
                  <a:pt x="1448" y="2365"/>
                </a:lnTo>
                <a:lnTo>
                  <a:pt x="574" y="2105"/>
                </a:lnTo>
                <a:lnTo>
                  <a:pt x="0" y="1934"/>
                </a:lnTo>
                <a:lnTo>
                  <a:pt x="0" y="0"/>
                </a:lnTo>
                <a:lnTo>
                  <a:pt x="1448" y="429"/>
                </a:lnTo>
                <a:lnTo>
                  <a:pt x="1448" y="2365"/>
                </a:lnTo>
                <a:close/>
              </a:path>
            </a:pathLst>
          </a:custGeom>
          <a:solidFill>
            <a:srgbClr val="8CE0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9D3FCC78-6744-4B62-9B50-BCDC399224C5}"/>
              </a:ext>
            </a:extLst>
          </p:cNvPr>
          <p:cNvSpPr txBox="1"/>
          <p:nvPr/>
        </p:nvSpPr>
        <p:spPr>
          <a:xfrm>
            <a:off x="11532276" y="9412360"/>
            <a:ext cx="726482" cy="646331"/>
          </a:xfrm>
          <a:prstGeom prst="rect">
            <a:avLst/>
          </a:prstGeom>
        </p:spPr>
        <p:txBody>
          <a:bodyPr wrap="square" anchor="ctr">
            <a:spAutoFit/>
            <a:scene3d>
              <a:camera prst="perspectiveHeroicExtremeLeftFacing">
                <a:rot lat="1200000" lon="2358725" rev="0"/>
              </a:camera>
              <a:lightRig rig="threePt" dir="t"/>
            </a:scene3d>
          </a:bodyPr>
          <a:lstStyle>
            <a:defPPr>
              <a:defRPr lang="en-US"/>
            </a:defPPr>
            <a:lvl1pPr algn="ctr">
              <a:defRPr sz="3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/>
              <a:t>01</a:t>
            </a:r>
          </a:p>
        </p:txBody>
      </p:sp>
      <p:sp>
        <p:nvSpPr>
          <p:cNvPr id="387" name="Freeform 87">
            <a:extLst>
              <a:ext uri="{FF2B5EF4-FFF2-40B4-BE49-F238E27FC236}">
                <a16:creationId xmlns:a16="http://schemas.microsoft.com/office/drawing/2014/main" id="{3A827294-239E-46B9-90BE-37320521870E}"/>
              </a:ext>
            </a:extLst>
          </p:cNvPr>
          <p:cNvSpPr>
            <a:spLocks/>
          </p:cNvSpPr>
          <p:nvPr/>
        </p:nvSpPr>
        <p:spPr bwMode="auto">
          <a:xfrm>
            <a:off x="12531692" y="9173544"/>
            <a:ext cx="228600" cy="134938"/>
          </a:xfrm>
          <a:custGeom>
            <a:avLst/>
            <a:gdLst>
              <a:gd name="T0" fmla="*/ 0 w 574"/>
              <a:gd name="T1" fmla="*/ 337 h 337"/>
              <a:gd name="T2" fmla="*/ 0 w 574"/>
              <a:gd name="T3" fmla="*/ 0 h 337"/>
              <a:gd name="T4" fmla="*/ 574 w 574"/>
              <a:gd name="T5" fmla="*/ 167 h 337"/>
              <a:gd name="T6" fmla="*/ 0 w 574"/>
              <a:gd name="T7" fmla="*/ 337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4" h="337">
                <a:moveTo>
                  <a:pt x="0" y="337"/>
                </a:moveTo>
                <a:lnTo>
                  <a:pt x="0" y="0"/>
                </a:lnTo>
                <a:lnTo>
                  <a:pt x="574" y="167"/>
                </a:lnTo>
                <a:lnTo>
                  <a:pt x="0" y="337"/>
                </a:lnTo>
                <a:close/>
              </a:path>
            </a:pathLst>
          </a:custGeom>
          <a:solidFill>
            <a:srgbClr val="3482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8" name="Freeform 79">
            <a:extLst>
              <a:ext uri="{FF2B5EF4-FFF2-40B4-BE49-F238E27FC236}">
                <a16:creationId xmlns:a16="http://schemas.microsoft.com/office/drawing/2014/main" id="{4956BBEF-E048-43A4-9CE1-CAC1AEAB8CB8}"/>
              </a:ext>
            </a:extLst>
          </p:cNvPr>
          <p:cNvSpPr>
            <a:spLocks/>
          </p:cNvSpPr>
          <p:nvPr/>
        </p:nvSpPr>
        <p:spPr bwMode="auto">
          <a:xfrm>
            <a:off x="12531692" y="10280031"/>
            <a:ext cx="228600" cy="133350"/>
          </a:xfrm>
          <a:custGeom>
            <a:avLst/>
            <a:gdLst>
              <a:gd name="T0" fmla="*/ 0 w 574"/>
              <a:gd name="T1" fmla="*/ 337 h 337"/>
              <a:gd name="T2" fmla="*/ 0 w 574"/>
              <a:gd name="T3" fmla="*/ 0 h 337"/>
              <a:gd name="T4" fmla="*/ 574 w 574"/>
              <a:gd name="T5" fmla="*/ 167 h 337"/>
              <a:gd name="T6" fmla="*/ 0 w 574"/>
              <a:gd name="T7" fmla="*/ 337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4" h="337">
                <a:moveTo>
                  <a:pt x="0" y="337"/>
                </a:moveTo>
                <a:lnTo>
                  <a:pt x="0" y="0"/>
                </a:lnTo>
                <a:lnTo>
                  <a:pt x="574" y="167"/>
                </a:lnTo>
                <a:lnTo>
                  <a:pt x="0" y="337"/>
                </a:lnTo>
                <a:close/>
              </a:path>
            </a:pathLst>
          </a:custGeom>
          <a:solidFill>
            <a:srgbClr val="8E6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" name="Freeform 80">
            <a:extLst>
              <a:ext uri="{FF2B5EF4-FFF2-40B4-BE49-F238E27FC236}">
                <a16:creationId xmlns:a16="http://schemas.microsoft.com/office/drawing/2014/main" id="{A8F421F4-4F3C-4615-A87E-3159285D9C08}"/>
              </a:ext>
            </a:extLst>
          </p:cNvPr>
          <p:cNvSpPr>
            <a:spLocks/>
          </p:cNvSpPr>
          <p:nvPr/>
        </p:nvSpPr>
        <p:spPr bwMode="auto">
          <a:xfrm>
            <a:off x="11610942" y="10280031"/>
            <a:ext cx="228600" cy="133350"/>
          </a:xfrm>
          <a:custGeom>
            <a:avLst/>
            <a:gdLst>
              <a:gd name="T0" fmla="*/ 574 w 574"/>
              <a:gd name="T1" fmla="*/ 337 h 337"/>
              <a:gd name="T2" fmla="*/ 0 w 574"/>
              <a:gd name="T3" fmla="*/ 167 h 337"/>
              <a:gd name="T4" fmla="*/ 574 w 574"/>
              <a:gd name="T5" fmla="*/ 0 h 337"/>
              <a:gd name="T6" fmla="*/ 574 w 574"/>
              <a:gd name="T7" fmla="*/ 337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4" h="337">
                <a:moveTo>
                  <a:pt x="574" y="337"/>
                </a:moveTo>
                <a:lnTo>
                  <a:pt x="0" y="167"/>
                </a:lnTo>
                <a:lnTo>
                  <a:pt x="574" y="0"/>
                </a:lnTo>
                <a:lnTo>
                  <a:pt x="574" y="337"/>
                </a:lnTo>
                <a:close/>
              </a:path>
            </a:pathLst>
          </a:custGeom>
          <a:solidFill>
            <a:srgbClr val="8E6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0" name="Freeform 100">
            <a:extLst>
              <a:ext uri="{FF2B5EF4-FFF2-40B4-BE49-F238E27FC236}">
                <a16:creationId xmlns:a16="http://schemas.microsoft.com/office/drawing/2014/main" id="{8B0AD537-8C2E-421E-AE1A-80FE2CBB7BAC}"/>
              </a:ext>
            </a:extLst>
          </p:cNvPr>
          <p:cNvSpPr>
            <a:spLocks/>
          </p:cNvSpPr>
          <p:nvPr/>
        </p:nvSpPr>
        <p:spPr bwMode="auto">
          <a:xfrm>
            <a:off x="11610942" y="10345119"/>
            <a:ext cx="1149350" cy="938213"/>
          </a:xfrm>
          <a:custGeom>
            <a:avLst/>
            <a:gdLst>
              <a:gd name="T0" fmla="*/ 0 w 2896"/>
              <a:gd name="T1" fmla="*/ 1934 h 2364"/>
              <a:gd name="T2" fmla="*/ 1448 w 2896"/>
              <a:gd name="T3" fmla="*/ 2364 h 2364"/>
              <a:gd name="T4" fmla="*/ 2896 w 2896"/>
              <a:gd name="T5" fmla="*/ 1934 h 2364"/>
              <a:gd name="T6" fmla="*/ 2896 w 2896"/>
              <a:gd name="T7" fmla="*/ 0 h 2364"/>
              <a:gd name="T8" fmla="*/ 1448 w 2896"/>
              <a:gd name="T9" fmla="*/ 429 h 2364"/>
              <a:gd name="T10" fmla="*/ 0 w 2896"/>
              <a:gd name="T11" fmla="*/ 0 h 2364"/>
              <a:gd name="T12" fmla="*/ 0 w 2896"/>
              <a:gd name="T13" fmla="*/ 1934 h 2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96" h="2364">
                <a:moveTo>
                  <a:pt x="0" y="1934"/>
                </a:moveTo>
                <a:lnTo>
                  <a:pt x="1448" y="2364"/>
                </a:lnTo>
                <a:lnTo>
                  <a:pt x="2896" y="1934"/>
                </a:lnTo>
                <a:lnTo>
                  <a:pt x="2896" y="0"/>
                </a:lnTo>
                <a:lnTo>
                  <a:pt x="1448" y="429"/>
                </a:lnTo>
                <a:lnTo>
                  <a:pt x="0" y="0"/>
                </a:lnTo>
                <a:lnTo>
                  <a:pt x="0" y="1934"/>
                </a:lnTo>
                <a:close/>
              </a:path>
            </a:pathLst>
          </a:custGeom>
          <a:solidFill>
            <a:srgbClr val="E6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1" name="Freeform 101">
            <a:extLst>
              <a:ext uri="{FF2B5EF4-FFF2-40B4-BE49-F238E27FC236}">
                <a16:creationId xmlns:a16="http://schemas.microsoft.com/office/drawing/2014/main" id="{CDDEB44E-5A1F-4845-9D78-4184D28698CA}"/>
              </a:ext>
            </a:extLst>
          </p:cNvPr>
          <p:cNvSpPr>
            <a:spLocks/>
          </p:cNvSpPr>
          <p:nvPr/>
        </p:nvSpPr>
        <p:spPr bwMode="auto">
          <a:xfrm>
            <a:off x="11610942" y="10345119"/>
            <a:ext cx="574675" cy="938213"/>
          </a:xfrm>
          <a:custGeom>
            <a:avLst/>
            <a:gdLst>
              <a:gd name="T0" fmla="*/ 1448 w 1448"/>
              <a:gd name="T1" fmla="*/ 2364 h 2364"/>
              <a:gd name="T2" fmla="*/ 1448 w 1448"/>
              <a:gd name="T3" fmla="*/ 2364 h 2364"/>
              <a:gd name="T4" fmla="*/ 0 w 1448"/>
              <a:gd name="T5" fmla="*/ 1934 h 2364"/>
              <a:gd name="T6" fmla="*/ 0 w 1448"/>
              <a:gd name="T7" fmla="*/ 0 h 2364"/>
              <a:gd name="T8" fmla="*/ 1448 w 1448"/>
              <a:gd name="T9" fmla="*/ 429 h 2364"/>
              <a:gd name="T10" fmla="*/ 1448 w 1448"/>
              <a:gd name="T11" fmla="*/ 2364 h 2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48" h="2364">
                <a:moveTo>
                  <a:pt x="1448" y="2364"/>
                </a:moveTo>
                <a:lnTo>
                  <a:pt x="1448" y="2364"/>
                </a:lnTo>
                <a:lnTo>
                  <a:pt x="0" y="1934"/>
                </a:lnTo>
                <a:lnTo>
                  <a:pt x="0" y="0"/>
                </a:lnTo>
                <a:lnTo>
                  <a:pt x="1448" y="429"/>
                </a:lnTo>
                <a:lnTo>
                  <a:pt x="1448" y="2364"/>
                </a:lnTo>
                <a:close/>
              </a:path>
            </a:pathLst>
          </a:custGeom>
          <a:solidFill>
            <a:srgbClr val="FFB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73F58AEB-2E2E-4CAB-A4F5-B3C8554549FB}"/>
              </a:ext>
            </a:extLst>
          </p:cNvPr>
          <p:cNvSpPr txBox="1"/>
          <p:nvPr/>
        </p:nvSpPr>
        <p:spPr>
          <a:xfrm>
            <a:off x="11532275" y="10515590"/>
            <a:ext cx="726482" cy="646331"/>
          </a:xfrm>
          <a:prstGeom prst="rect">
            <a:avLst/>
          </a:prstGeom>
        </p:spPr>
        <p:txBody>
          <a:bodyPr wrap="square" anchor="ctr">
            <a:spAutoFit/>
            <a:scene3d>
              <a:camera prst="perspectiveHeroicExtremeLeftFacing">
                <a:rot lat="1200000" lon="2358725" rev="0"/>
              </a:camera>
              <a:lightRig rig="threePt" dir="t"/>
            </a:scene3d>
          </a:bodyPr>
          <a:lstStyle>
            <a:defPPr>
              <a:defRPr lang="en-US"/>
            </a:defPPr>
            <a:lvl1pPr algn="ctr">
              <a:defRPr sz="3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/>
              <a:t>02</a:t>
            </a:r>
          </a:p>
        </p:txBody>
      </p:sp>
      <p:sp>
        <p:nvSpPr>
          <p:cNvPr id="393" name="Freeform 81">
            <a:extLst>
              <a:ext uri="{FF2B5EF4-FFF2-40B4-BE49-F238E27FC236}">
                <a16:creationId xmlns:a16="http://schemas.microsoft.com/office/drawing/2014/main" id="{C57504BC-8A7B-415A-A302-1C6330F07B59}"/>
              </a:ext>
            </a:extLst>
          </p:cNvPr>
          <p:cNvSpPr>
            <a:spLocks/>
          </p:cNvSpPr>
          <p:nvPr/>
        </p:nvSpPr>
        <p:spPr bwMode="auto">
          <a:xfrm>
            <a:off x="12531692" y="11384931"/>
            <a:ext cx="228600" cy="133350"/>
          </a:xfrm>
          <a:custGeom>
            <a:avLst/>
            <a:gdLst>
              <a:gd name="T0" fmla="*/ 0 w 574"/>
              <a:gd name="T1" fmla="*/ 337 h 337"/>
              <a:gd name="T2" fmla="*/ 0 w 574"/>
              <a:gd name="T3" fmla="*/ 0 h 337"/>
              <a:gd name="T4" fmla="*/ 574 w 574"/>
              <a:gd name="T5" fmla="*/ 166 h 337"/>
              <a:gd name="T6" fmla="*/ 0 w 574"/>
              <a:gd name="T7" fmla="*/ 337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4" h="337">
                <a:moveTo>
                  <a:pt x="0" y="337"/>
                </a:moveTo>
                <a:lnTo>
                  <a:pt x="0" y="0"/>
                </a:lnTo>
                <a:lnTo>
                  <a:pt x="574" y="166"/>
                </a:lnTo>
                <a:lnTo>
                  <a:pt x="0" y="337"/>
                </a:lnTo>
                <a:close/>
              </a:path>
            </a:pathLst>
          </a:custGeom>
          <a:solidFill>
            <a:srgbClr val="9E323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4" name="Freeform 82">
            <a:extLst>
              <a:ext uri="{FF2B5EF4-FFF2-40B4-BE49-F238E27FC236}">
                <a16:creationId xmlns:a16="http://schemas.microsoft.com/office/drawing/2014/main" id="{E66641E7-738E-463C-857C-8DBDE461C7AE}"/>
              </a:ext>
            </a:extLst>
          </p:cNvPr>
          <p:cNvSpPr>
            <a:spLocks/>
          </p:cNvSpPr>
          <p:nvPr/>
        </p:nvSpPr>
        <p:spPr bwMode="auto">
          <a:xfrm>
            <a:off x="11610942" y="11384931"/>
            <a:ext cx="228600" cy="133350"/>
          </a:xfrm>
          <a:custGeom>
            <a:avLst/>
            <a:gdLst>
              <a:gd name="T0" fmla="*/ 574 w 574"/>
              <a:gd name="T1" fmla="*/ 337 h 337"/>
              <a:gd name="T2" fmla="*/ 0 w 574"/>
              <a:gd name="T3" fmla="*/ 166 h 337"/>
              <a:gd name="T4" fmla="*/ 574 w 574"/>
              <a:gd name="T5" fmla="*/ 0 h 337"/>
              <a:gd name="T6" fmla="*/ 574 w 574"/>
              <a:gd name="T7" fmla="*/ 337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4" h="337">
                <a:moveTo>
                  <a:pt x="574" y="337"/>
                </a:moveTo>
                <a:lnTo>
                  <a:pt x="0" y="166"/>
                </a:lnTo>
                <a:lnTo>
                  <a:pt x="574" y="0"/>
                </a:lnTo>
                <a:lnTo>
                  <a:pt x="574" y="337"/>
                </a:lnTo>
                <a:close/>
              </a:path>
            </a:pathLst>
          </a:custGeom>
          <a:solidFill>
            <a:srgbClr val="9E323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5" name="Freeform 104">
            <a:extLst>
              <a:ext uri="{FF2B5EF4-FFF2-40B4-BE49-F238E27FC236}">
                <a16:creationId xmlns:a16="http://schemas.microsoft.com/office/drawing/2014/main" id="{0CF5B785-7973-45FA-9535-72C55F2C5907}"/>
              </a:ext>
            </a:extLst>
          </p:cNvPr>
          <p:cNvSpPr>
            <a:spLocks/>
          </p:cNvSpPr>
          <p:nvPr/>
        </p:nvSpPr>
        <p:spPr bwMode="auto">
          <a:xfrm>
            <a:off x="11610942" y="11450019"/>
            <a:ext cx="1149350" cy="939800"/>
          </a:xfrm>
          <a:custGeom>
            <a:avLst/>
            <a:gdLst>
              <a:gd name="T0" fmla="*/ 0 w 2896"/>
              <a:gd name="T1" fmla="*/ 1935 h 2365"/>
              <a:gd name="T2" fmla="*/ 1448 w 2896"/>
              <a:gd name="T3" fmla="*/ 2365 h 2365"/>
              <a:gd name="T4" fmla="*/ 2896 w 2896"/>
              <a:gd name="T5" fmla="*/ 1935 h 2365"/>
              <a:gd name="T6" fmla="*/ 2896 w 2896"/>
              <a:gd name="T7" fmla="*/ 0 h 2365"/>
              <a:gd name="T8" fmla="*/ 1448 w 2896"/>
              <a:gd name="T9" fmla="*/ 430 h 2365"/>
              <a:gd name="T10" fmla="*/ 0 w 2896"/>
              <a:gd name="T11" fmla="*/ 0 h 2365"/>
              <a:gd name="T12" fmla="*/ 0 w 2896"/>
              <a:gd name="T13" fmla="*/ 1935 h 2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96" h="2365">
                <a:moveTo>
                  <a:pt x="0" y="1935"/>
                </a:moveTo>
                <a:lnTo>
                  <a:pt x="1448" y="2365"/>
                </a:lnTo>
                <a:lnTo>
                  <a:pt x="2896" y="1935"/>
                </a:lnTo>
                <a:lnTo>
                  <a:pt x="2896" y="0"/>
                </a:lnTo>
                <a:lnTo>
                  <a:pt x="1448" y="430"/>
                </a:lnTo>
                <a:lnTo>
                  <a:pt x="0" y="0"/>
                </a:lnTo>
                <a:lnTo>
                  <a:pt x="0" y="1935"/>
                </a:lnTo>
                <a:close/>
              </a:path>
            </a:pathLst>
          </a:custGeom>
          <a:solidFill>
            <a:srgbClr val="C83C3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96" name="Freeform 105">
            <a:extLst>
              <a:ext uri="{FF2B5EF4-FFF2-40B4-BE49-F238E27FC236}">
                <a16:creationId xmlns:a16="http://schemas.microsoft.com/office/drawing/2014/main" id="{A5DAA48E-86D6-4FEF-8D8D-2E68F8CBD4D3}"/>
              </a:ext>
            </a:extLst>
          </p:cNvPr>
          <p:cNvSpPr>
            <a:spLocks/>
          </p:cNvSpPr>
          <p:nvPr/>
        </p:nvSpPr>
        <p:spPr bwMode="auto">
          <a:xfrm>
            <a:off x="11610942" y="11450019"/>
            <a:ext cx="574675" cy="939800"/>
          </a:xfrm>
          <a:custGeom>
            <a:avLst/>
            <a:gdLst>
              <a:gd name="T0" fmla="*/ 1448 w 1448"/>
              <a:gd name="T1" fmla="*/ 2365 h 2365"/>
              <a:gd name="T2" fmla="*/ 1448 w 1448"/>
              <a:gd name="T3" fmla="*/ 2365 h 2365"/>
              <a:gd name="T4" fmla="*/ 574 w 1448"/>
              <a:gd name="T5" fmla="*/ 2105 h 2365"/>
              <a:gd name="T6" fmla="*/ 0 w 1448"/>
              <a:gd name="T7" fmla="*/ 1935 h 2365"/>
              <a:gd name="T8" fmla="*/ 0 w 1448"/>
              <a:gd name="T9" fmla="*/ 0 h 2365"/>
              <a:gd name="T10" fmla="*/ 1448 w 1448"/>
              <a:gd name="T11" fmla="*/ 430 h 2365"/>
              <a:gd name="T12" fmla="*/ 1448 w 1448"/>
              <a:gd name="T13" fmla="*/ 2365 h 2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8" h="2365">
                <a:moveTo>
                  <a:pt x="1448" y="2365"/>
                </a:moveTo>
                <a:lnTo>
                  <a:pt x="1448" y="2365"/>
                </a:lnTo>
                <a:lnTo>
                  <a:pt x="574" y="2105"/>
                </a:lnTo>
                <a:lnTo>
                  <a:pt x="0" y="1935"/>
                </a:lnTo>
                <a:lnTo>
                  <a:pt x="0" y="0"/>
                </a:lnTo>
                <a:lnTo>
                  <a:pt x="1448" y="430"/>
                </a:lnTo>
                <a:lnTo>
                  <a:pt x="1448" y="2365"/>
                </a:lnTo>
                <a:close/>
              </a:path>
            </a:pathLst>
          </a:custGeom>
          <a:solidFill>
            <a:srgbClr val="FA5A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7" name="TextBox 396">
            <a:extLst>
              <a:ext uri="{FF2B5EF4-FFF2-40B4-BE49-F238E27FC236}">
                <a16:creationId xmlns:a16="http://schemas.microsoft.com/office/drawing/2014/main" id="{C30F0AD4-405F-42B1-A921-FC83B05883A9}"/>
              </a:ext>
            </a:extLst>
          </p:cNvPr>
          <p:cNvSpPr txBox="1"/>
          <p:nvPr/>
        </p:nvSpPr>
        <p:spPr>
          <a:xfrm>
            <a:off x="11532275" y="11618820"/>
            <a:ext cx="726482" cy="646331"/>
          </a:xfrm>
          <a:prstGeom prst="rect">
            <a:avLst/>
          </a:prstGeom>
        </p:spPr>
        <p:txBody>
          <a:bodyPr wrap="square" anchor="ctr">
            <a:spAutoFit/>
            <a:scene3d>
              <a:camera prst="perspectiveHeroicExtremeLeftFacing">
                <a:rot lat="1200000" lon="2358725" rev="0"/>
              </a:camera>
              <a:lightRig rig="threePt" dir="t"/>
            </a:scene3d>
          </a:bodyPr>
          <a:lstStyle>
            <a:defPPr>
              <a:defRPr lang="en-US"/>
            </a:defPPr>
            <a:lvl1pPr algn="ctr">
              <a:defRPr sz="3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/>
              <a:t>03</a:t>
            </a:r>
          </a:p>
        </p:txBody>
      </p:sp>
      <p:sp>
        <p:nvSpPr>
          <p:cNvPr id="398" name="Freeform 83">
            <a:extLst>
              <a:ext uri="{FF2B5EF4-FFF2-40B4-BE49-F238E27FC236}">
                <a16:creationId xmlns:a16="http://schemas.microsoft.com/office/drawing/2014/main" id="{53942B49-2C39-478D-BBE9-1FD0F292480B}"/>
              </a:ext>
            </a:extLst>
          </p:cNvPr>
          <p:cNvSpPr>
            <a:spLocks/>
          </p:cNvSpPr>
          <p:nvPr/>
        </p:nvSpPr>
        <p:spPr bwMode="auto">
          <a:xfrm>
            <a:off x="12531692" y="12489831"/>
            <a:ext cx="228600" cy="134938"/>
          </a:xfrm>
          <a:custGeom>
            <a:avLst/>
            <a:gdLst>
              <a:gd name="T0" fmla="*/ 0 w 574"/>
              <a:gd name="T1" fmla="*/ 337 h 337"/>
              <a:gd name="T2" fmla="*/ 0 w 574"/>
              <a:gd name="T3" fmla="*/ 0 h 337"/>
              <a:gd name="T4" fmla="*/ 574 w 574"/>
              <a:gd name="T5" fmla="*/ 166 h 337"/>
              <a:gd name="T6" fmla="*/ 0 w 574"/>
              <a:gd name="T7" fmla="*/ 337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4" h="337">
                <a:moveTo>
                  <a:pt x="0" y="337"/>
                </a:moveTo>
                <a:lnTo>
                  <a:pt x="0" y="0"/>
                </a:lnTo>
                <a:lnTo>
                  <a:pt x="574" y="166"/>
                </a:lnTo>
                <a:lnTo>
                  <a:pt x="0" y="337"/>
                </a:lnTo>
                <a:close/>
              </a:path>
            </a:pathLst>
          </a:custGeom>
          <a:solidFill>
            <a:srgbClr val="003C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" name="Freeform 84">
            <a:extLst>
              <a:ext uri="{FF2B5EF4-FFF2-40B4-BE49-F238E27FC236}">
                <a16:creationId xmlns:a16="http://schemas.microsoft.com/office/drawing/2014/main" id="{8C770F25-7453-46B1-94BC-BD8A68F8AC82}"/>
              </a:ext>
            </a:extLst>
          </p:cNvPr>
          <p:cNvSpPr>
            <a:spLocks/>
          </p:cNvSpPr>
          <p:nvPr/>
        </p:nvSpPr>
        <p:spPr bwMode="auto">
          <a:xfrm>
            <a:off x="11610942" y="12489831"/>
            <a:ext cx="228600" cy="134938"/>
          </a:xfrm>
          <a:custGeom>
            <a:avLst/>
            <a:gdLst>
              <a:gd name="T0" fmla="*/ 574 w 574"/>
              <a:gd name="T1" fmla="*/ 337 h 337"/>
              <a:gd name="T2" fmla="*/ 0 w 574"/>
              <a:gd name="T3" fmla="*/ 166 h 337"/>
              <a:gd name="T4" fmla="*/ 574 w 574"/>
              <a:gd name="T5" fmla="*/ 0 h 337"/>
              <a:gd name="T6" fmla="*/ 574 w 574"/>
              <a:gd name="T7" fmla="*/ 337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4" h="337">
                <a:moveTo>
                  <a:pt x="574" y="337"/>
                </a:moveTo>
                <a:lnTo>
                  <a:pt x="0" y="166"/>
                </a:lnTo>
                <a:lnTo>
                  <a:pt x="574" y="0"/>
                </a:lnTo>
                <a:lnTo>
                  <a:pt x="574" y="337"/>
                </a:lnTo>
                <a:close/>
              </a:path>
            </a:pathLst>
          </a:custGeom>
          <a:solidFill>
            <a:srgbClr val="003C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0" name="Freeform 108">
            <a:extLst>
              <a:ext uri="{FF2B5EF4-FFF2-40B4-BE49-F238E27FC236}">
                <a16:creationId xmlns:a16="http://schemas.microsoft.com/office/drawing/2014/main" id="{482C03EB-D44D-4EB7-8EB4-727274F546E1}"/>
              </a:ext>
            </a:extLst>
          </p:cNvPr>
          <p:cNvSpPr>
            <a:spLocks/>
          </p:cNvSpPr>
          <p:nvPr/>
        </p:nvSpPr>
        <p:spPr bwMode="auto">
          <a:xfrm>
            <a:off x="11610942" y="12556506"/>
            <a:ext cx="1149350" cy="938213"/>
          </a:xfrm>
          <a:custGeom>
            <a:avLst/>
            <a:gdLst>
              <a:gd name="T0" fmla="*/ 0 w 2896"/>
              <a:gd name="T1" fmla="*/ 1935 h 2364"/>
              <a:gd name="T2" fmla="*/ 1448 w 2896"/>
              <a:gd name="T3" fmla="*/ 2364 h 2364"/>
              <a:gd name="T4" fmla="*/ 2896 w 2896"/>
              <a:gd name="T5" fmla="*/ 1935 h 2364"/>
              <a:gd name="T6" fmla="*/ 2896 w 2896"/>
              <a:gd name="T7" fmla="*/ 0 h 2364"/>
              <a:gd name="T8" fmla="*/ 1448 w 2896"/>
              <a:gd name="T9" fmla="*/ 431 h 2364"/>
              <a:gd name="T10" fmla="*/ 0 w 2896"/>
              <a:gd name="T11" fmla="*/ 0 h 2364"/>
              <a:gd name="T12" fmla="*/ 0 w 2896"/>
              <a:gd name="T13" fmla="*/ 1935 h 2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96" h="2364">
                <a:moveTo>
                  <a:pt x="0" y="1935"/>
                </a:moveTo>
                <a:lnTo>
                  <a:pt x="1448" y="2364"/>
                </a:lnTo>
                <a:lnTo>
                  <a:pt x="2896" y="1935"/>
                </a:lnTo>
                <a:lnTo>
                  <a:pt x="2896" y="0"/>
                </a:lnTo>
                <a:lnTo>
                  <a:pt x="1448" y="431"/>
                </a:lnTo>
                <a:lnTo>
                  <a:pt x="0" y="0"/>
                </a:lnTo>
                <a:lnTo>
                  <a:pt x="0" y="1935"/>
                </a:lnTo>
                <a:close/>
              </a:path>
            </a:pathLst>
          </a:custGeom>
          <a:solidFill>
            <a:srgbClr val="006E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1" name="Freeform 109">
            <a:extLst>
              <a:ext uri="{FF2B5EF4-FFF2-40B4-BE49-F238E27FC236}">
                <a16:creationId xmlns:a16="http://schemas.microsoft.com/office/drawing/2014/main" id="{EEFAA0BB-423B-4C37-8DA7-444418B599C9}"/>
              </a:ext>
            </a:extLst>
          </p:cNvPr>
          <p:cNvSpPr>
            <a:spLocks/>
          </p:cNvSpPr>
          <p:nvPr/>
        </p:nvSpPr>
        <p:spPr bwMode="auto">
          <a:xfrm>
            <a:off x="11610942" y="12556506"/>
            <a:ext cx="574675" cy="938213"/>
          </a:xfrm>
          <a:custGeom>
            <a:avLst/>
            <a:gdLst>
              <a:gd name="T0" fmla="*/ 1448 w 1448"/>
              <a:gd name="T1" fmla="*/ 2364 h 2364"/>
              <a:gd name="T2" fmla="*/ 1448 w 1448"/>
              <a:gd name="T3" fmla="*/ 2364 h 2364"/>
              <a:gd name="T4" fmla="*/ 574 w 1448"/>
              <a:gd name="T5" fmla="*/ 2105 h 2364"/>
              <a:gd name="T6" fmla="*/ 0 w 1448"/>
              <a:gd name="T7" fmla="*/ 1935 h 2364"/>
              <a:gd name="T8" fmla="*/ 0 w 1448"/>
              <a:gd name="T9" fmla="*/ 0 h 2364"/>
              <a:gd name="T10" fmla="*/ 1448 w 1448"/>
              <a:gd name="T11" fmla="*/ 431 h 2364"/>
              <a:gd name="T12" fmla="*/ 1448 w 1448"/>
              <a:gd name="T13" fmla="*/ 2364 h 2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8" h="2364">
                <a:moveTo>
                  <a:pt x="1448" y="2364"/>
                </a:moveTo>
                <a:lnTo>
                  <a:pt x="1448" y="2364"/>
                </a:lnTo>
                <a:lnTo>
                  <a:pt x="574" y="2105"/>
                </a:lnTo>
                <a:lnTo>
                  <a:pt x="0" y="1935"/>
                </a:lnTo>
                <a:lnTo>
                  <a:pt x="0" y="0"/>
                </a:lnTo>
                <a:lnTo>
                  <a:pt x="1448" y="431"/>
                </a:lnTo>
                <a:lnTo>
                  <a:pt x="1448" y="2364"/>
                </a:lnTo>
                <a:close/>
              </a:path>
            </a:pathLst>
          </a:custGeom>
          <a:solidFill>
            <a:srgbClr val="007A8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2" name="TextBox 401">
            <a:extLst>
              <a:ext uri="{FF2B5EF4-FFF2-40B4-BE49-F238E27FC236}">
                <a16:creationId xmlns:a16="http://schemas.microsoft.com/office/drawing/2014/main" id="{75F0943E-A34D-4AB8-A43D-F0B079C7AB5E}"/>
              </a:ext>
            </a:extLst>
          </p:cNvPr>
          <p:cNvSpPr txBox="1"/>
          <p:nvPr/>
        </p:nvSpPr>
        <p:spPr>
          <a:xfrm>
            <a:off x="11597998" y="12722051"/>
            <a:ext cx="595036" cy="646331"/>
          </a:xfrm>
          <a:prstGeom prst="rect">
            <a:avLst/>
          </a:prstGeom>
        </p:spPr>
        <p:txBody>
          <a:bodyPr wrap="square" lIns="0" rIns="0" anchor="ctr">
            <a:spAutoFit/>
            <a:scene3d>
              <a:camera prst="perspectiveHeroicExtremeLeftFacing">
                <a:rot lat="1200000" lon="2358725" rev="0"/>
              </a:camera>
              <a:lightRig rig="threePt" dir="t"/>
            </a:scene3d>
          </a:bodyPr>
          <a:lstStyle>
            <a:defPPr>
              <a:defRPr lang="en-US"/>
            </a:defPPr>
            <a:lvl1pPr algn="ctr">
              <a:defRPr sz="3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/>
              <a:t>04</a:t>
            </a:r>
          </a:p>
        </p:txBody>
      </p:sp>
      <p:sp>
        <p:nvSpPr>
          <p:cNvPr id="403" name="Freeform 85">
            <a:extLst>
              <a:ext uri="{FF2B5EF4-FFF2-40B4-BE49-F238E27FC236}">
                <a16:creationId xmlns:a16="http://schemas.microsoft.com/office/drawing/2014/main" id="{A09ADB0F-733C-4B88-8203-966D3EA47189}"/>
              </a:ext>
            </a:extLst>
          </p:cNvPr>
          <p:cNvSpPr>
            <a:spLocks/>
          </p:cNvSpPr>
          <p:nvPr/>
        </p:nvSpPr>
        <p:spPr bwMode="auto">
          <a:xfrm>
            <a:off x="12531692" y="13594731"/>
            <a:ext cx="228600" cy="134938"/>
          </a:xfrm>
          <a:custGeom>
            <a:avLst/>
            <a:gdLst>
              <a:gd name="T0" fmla="*/ 0 w 574"/>
              <a:gd name="T1" fmla="*/ 337 h 337"/>
              <a:gd name="T2" fmla="*/ 0 w 574"/>
              <a:gd name="T3" fmla="*/ 0 h 337"/>
              <a:gd name="T4" fmla="*/ 574 w 574"/>
              <a:gd name="T5" fmla="*/ 168 h 337"/>
              <a:gd name="T6" fmla="*/ 0 w 574"/>
              <a:gd name="T7" fmla="*/ 337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4" h="337">
                <a:moveTo>
                  <a:pt x="0" y="337"/>
                </a:moveTo>
                <a:lnTo>
                  <a:pt x="0" y="0"/>
                </a:lnTo>
                <a:lnTo>
                  <a:pt x="574" y="168"/>
                </a:lnTo>
                <a:lnTo>
                  <a:pt x="0" y="337"/>
                </a:lnTo>
                <a:close/>
              </a:path>
            </a:pathLst>
          </a:custGeom>
          <a:solidFill>
            <a:srgbClr val="3A002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4" name="Freeform 86">
            <a:extLst>
              <a:ext uri="{FF2B5EF4-FFF2-40B4-BE49-F238E27FC236}">
                <a16:creationId xmlns:a16="http://schemas.microsoft.com/office/drawing/2014/main" id="{3CDB877D-C2D7-4723-93CB-264DA31EC97B}"/>
              </a:ext>
            </a:extLst>
          </p:cNvPr>
          <p:cNvSpPr>
            <a:spLocks/>
          </p:cNvSpPr>
          <p:nvPr/>
        </p:nvSpPr>
        <p:spPr bwMode="auto">
          <a:xfrm>
            <a:off x="11610942" y="13594731"/>
            <a:ext cx="228600" cy="134938"/>
          </a:xfrm>
          <a:custGeom>
            <a:avLst/>
            <a:gdLst>
              <a:gd name="T0" fmla="*/ 574 w 574"/>
              <a:gd name="T1" fmla="*/ 337 h 337"/>
              <a:gd name="T2" fmla="*/ 0 w 574"/>
              <a:gd name="T3" fmla="*/ 168 h 337"/>
              <a:gd name="T4" fmla="*/ 574 w 574"/>
              <a:gd name="T5" fmla="*/ 0 h 337"/>
              <a:gd name="T6" fmla="*/ 574 w 574"/>
              <a:gd name="T7" fmla="*/ 337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4" h="337">
                <a:moveTo>
                  <a:pt x="574" y="337"/>
                </a:moveTo>
                <a:lnTo>
                  <a:pt x="0" y="168"/>
                </a:lnTo>
                <a:lnTo>
                  <a:pt x="574" y="0"/>
                </a:lnTo>
                <a:lnTo>
                  <a:pt x="574" y="337"/>
                </a:lnTo>
                <a:close/>
              </a:path>
            </a:pathLst>
          </a:custGeom>
          <a:solidFill>
            <a:srgbClr val="3A002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5" name="Freeform 112">
            <a:extLst>
              <a:ext uri="{FF2B5EF4-FFF2-40B4-BE49-F238E27FC236}">
                <a16:creationId xmlns:a16="http://schemas.microsoft.com/office/drawing/2014/main" id="{0AABE70E-7311-407A-9B96-1FEC37007DAD}"/>
              </a:ext>
            </a:extLst>
          </p:cNvPr>
          <p:cNvSpPr>
            <a:spLocks/>
          </p:cNvSpPr>
          <p:nvPr/>
        </p:nvSpPr>
        <p:spPr bwMode="auto">
          <a:xfrm>
            <a:off x="11610942" y="13661406"/>
            <a:ext cx="1149350" cy="938213"/>
          </a:xfrm>
          <a:custGeom>
            <a:avLst/>
            <a:gdLst>
              <a:gd name="T0" fmla="*/ 0 w 2896"/>
              <a:gd name="T1" fmla="*/ 1935 h 2364"/>
              <a:gd name="T2" fmla="*/ 1448 w 2896"/>
              <a:gd name="T3" fmla="*/ 2364 h 2364"/>
              <a:gd name="T4" fmla="*/ 2896 w 2896"/>
              <a:gd name="T5" fmla="*/ 1935 h 2364"/>
              <a:gd name="T6" fmla="*/ 2896 w 2896"/>
              <a:gd name="T7" fmla="*/ 0 h 2364"/>
              <a:gd name="T8" fmla="*/ 1448 w 2896"/>
              <a:gd name="T9" fmla="*/ 430 h 2364"/>
              <a:gd name="T10" fmla="*/ 0 w 2896"/>
              <a:gd name="T11" fmla="*/ 0 h 2364"/>
              <a:gd name="T12" fmla="*/ 0 w 2896"/>
              <a:gd name="T13" fmla="*/ 1935 h 2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96" h="2364">
                <a:moveTo>
                  <a:pt x="0" y="1935"/>
                </a:moveTo>
                <a:lnTo>
                  <a:pt x="1448" y="2364"/>
                </a:lnTo>
                <a:lnTo>
                  <a:pt x="2896" y="1935"/>
                </a:lnTo>
                <a:lnTo>
                  <a:pt x="2896" y="0"/>
                </a:lnTo>
                <a:lnTo>
                  <a:pt x="1448" y="430"/>
                </a:lnTo>
                <a:lnTo>
                  <a:pt x="0" y="0"/>
                </a:lnTo>
                <a:lnTo>
                  <a:pt x="0" y="1935"/>
                </a:lnTo>
                <a:close/>
              </a:path>
            </a:pathLst>
          </a:custGeom>
          <a:solidFill>
            <a:srgbClr val="5C00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6" name="Freeform 113">
            <a:extLst>
              <a:ext uri="{FF2B5EF4-FFF2-40B4-BE49-F238E27FC236}">
                <a16:creationId xmlns:a16="http://schemas.microsoft.com/office/drawing/2014/main" id="{5F57EA56-3657-4A8E-981B-8E6A69B6C8AD}"/>
              </a:ext>
            </a:extLst>
          </p:cNvPr>
          <p:cNvSpPr>
            <a:spLocks/>
          </p:cNvSpPr>
          <p:nvPr/>
        </p:nvSpPr>
        <p:spPr bwMode="auto">
          <a:xfrm>
            <a:off x="11610942" y="13661406"/>
            <a:ext cx="574675" cy="938213"/>
          </a:xfrm>
          <a:custGeom>
            <a:avLst/>
            <a:gdLst>
              <a:gd name="T0" fmla="*/ 1448 w 1448"/>
              <a:gd name="T1" fmla="*/ 2364 h 2364"/>
              <a:gd name="T2" fmla="*/ 1448 w 1448"/>
              <a:gd name="T3" fmla="*/ 2364 h 2364"/>
              <a:gd name="T4" fmla="*/ 574 w 1448"/>
              <a:gd name="T5" fmla="*/ 2105 h 2364"/>
              <a:gd name="T6" fmla="*/ 0 w 1448"/>
              <a:gd name="T7" fmla="*/ 1935 h 2364"/>
              <a:gd name="T8" fmla="*/ 0 w 1448"/>
              <a:gd name="T9" fmla="*/ 0 h 2364"/>
              <a:gd name="T10" fmla="*/ 1448 w 1448"/>
              <a:gd name="T11" fmla="*/ 430 h 2364"/>
              <a:gd name="T12" fmla="*/ 1448 w 1448"/>
              <a:gd name="T13" fmla="*/ 2364 h 2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8" h="2364">
                <a:moveTo>
                  <a:pt x="1448" y="2364"/>
                </a:moveTo>
                <a:lnTo>
                  <a:pt x="1448" y="2364"/>
                </a:lnTo>
                <a:lnTo>
                  <a:pt x="574" y="2105"/>
                </a:lnTo>
                <a:lnTo>
                  <a:pt x="0" y="1935"/>
                </a:lnTo>
                <a:lnTo>
                  <a:pt x="0" y="0"/>
                </a:lnTo>
                <a:lnTo>
                  <a:pt x="1448" y="430"/>
                </a:lnTo>
                <a:lnTo>
                  <a:pt x="1448" y="2364"/>
                </a:lnTo>
                <a:close/>
              </a:path>
            </a:pathLst>
          </a:custGeom>
          <a:solidFill>
            <a:srgbClr val="7B005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093FC25F-249A-4405-A6A1-A0351D370933}"/>
              </a:ext>
            </a:extLst>
          </p:cNvPr>
          <p:cNvSpPr txBox="1"/>
          <p:nvPr/>
        </p:nvSpPr>
        <p:spPr>
          <a:xfrm>
            <a:off x="11597998" y="13825282"/>
            <a:ext cx="595036" cy="646331"/>
          </a:xfrm>
          <a:prstGeom prst="rect">
            <a:avLst/>
          </a:prstGeom>
        </p:spPr>
        <p:txBody>
          <a:bodyPr wrap="square" lIns="0" rIns="0" anchor="ctr">
            <a:spAutoFit/>
            <a:scene3d>
              <a:camera prst="perspectiveHeroicExtremeLeftFacing">
                <a:rot lat="1200000" lon="2358725" rev="0"/>
              </a:camera>
              <a:lightRig rig="threePt" dir="t"/>
            </a:scene3d>
          </a:bodyPr>
          <a:lstStyle>
            <a:defPPr>
              <a:defRPr lang="en-US"/>
            </a:defPPr>
            <a:lvl1pPr algn="ctr">
              <a:defRPr sz="3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/>
              <a:t>05</a:t>
            </a:r>
          </a:p>
        </p:txBody>
      </p:sp>
      <p:sp>
        <p:nvSpPr>
          <p:cNvPr id="408" name="Freeform 94">
            <a:extLst>
              <a:ext uri="{FF2B5EF4-FFF2-40B4-BE49-F238E27FC236}">
                <a16:creationId xmlns:a16="http://schemas.microsoft.com/office/drawing/2014/main" id="{BD3B6CF6-E62A-44DA-832F-635978A95BDE}"/>
              </a:ext>
            </a:extLst>
          </p:cNvPr>
          <p:cNvSpPr>
            <a:spLocks/>
          </p:cNvSpPr>
          <p:nvPr/>
        </p:nvSpPr>
        <p:spPr bwMode="auto">
          <a:xfrm>
            <a:off x="11839541" y="8966427"/>
            <a:ext cx="346075" cy="441325"/>
          </a:xfrm>
          <a:custGeom>
            <a:avLst/>
            <a:gdLst>
              <a:gd name="T0" fmla="*/ 874 w 874"/>
              <a:gd name="T1" fmla="*/ 1110 h 1110"/>
              <a:gd name="T2" fmla="*/ 0 w 874"/>
              <a:gd name="T3" fmla="*/ 851 h 1110"/>
              <a:gd name="T4" fmla="*/ 0 w 874"/>
              <a:gd name="T5" fmla="*/ 0 h 1110"/>
              <a:gd name="T6" fmla="*/ 874 w 874"/>
              <a:gd name="T7" fmla="*/ 260 h 1110"/>
              <a:gd name="T8" fmla="*/ 874 w 874"/>
              <a:gd name="T9" fmla="*/ 1110 h 1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4" h="1110">
                <a:moveTo>
                  <a:pt x="874" y="1110"/>
                </a:moveTo>
                <a:lnTo>
                  <a:pt x="0" y="851"/>
                </a:lnTo>
                <a:lnTo>
                  <a:pt x="0" y="0"/>
                </a:lnTo>
                <a:lnTo>
                  <a:pt x="874" y="260"/>
                </a:lnTo>
                <a:lnTo>
                  <a:pt x="874" y="1110"/>
                </a:lnTo>
                <a:close/>
              </a:path>
            </a:pathLst>
          </a:custGeom>
          <a:solidFill>
            <a:srgbClr val="DFE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09" name="Group 10">
            <a:extLst>
              <a:ext uri="{FF2B5EF4-FFF2-40B4-BE49-F238E27FC236}">
                <a16:creationId xmlns:a16="http://schemas.microsoft.com/office/drawing/2014/main" id="{298D943F-E508-4485-9F3E-7880C0651836}"/>
              </a:ext>
            </a:extLst>
          </p:cNvPr>
          <p:cNvGrpSpPr/>
          <p:nvPr/>
        </p:nvGrpSpPr>
        <p:grpSpPr>
          <a:xfrm>
            <a:off x="13447498" y="9118955"/>
            <a:ext cx="5177139" cy="1046440"/>
            <a:chOff x="2733378" y="1070949"/>
            <a:chExt cx="3417244" cy="1046440"/>
          </a:xfrm>
        </p:grpSpPr>
        <p:sp>
          <p:nvSpPr>
            <p:cNvPr id="410" name="Rectangle 104">
              <a:extLst>
                <a:ext uri="{FF2B5EF4-FFF2-40B4-BE49-F238E27FC236}">
                  <a16:creationId xmlns:a16="http://schemas.microsoft.com/office/drawing/2014/main" id="{ECFBD412-1C96-4B25-A1EC-A32B7ACDBD5F}"/>
                </a:ext>
              </a:extLst>
            </p:cNvPr>
            <p:cNvSpPr/>
            <p:nvPr/>
          </p:nvSpPr>
          <p:spPr>
            <a:xfrm>
              <a:off x="2733378" y="1192213"/>
              <a:ext cx="78747" cy="762793"/>
            </a:xfrm>
            <a:prstGeom prst="rect">
              <a:avLst/>
            </a:prstGeom>
            <a:solidFill>
              <a:srgbClr val="4AB6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grpSp>
          <p:nvGrpSpPr>
            <p:cNvPr id="411" name="Group 9">
              <a:extLst>
                <a:ext uri="{FF2B5EF4-FFF2-40B4-BE49-F238E27FC236}">
                  <a16:creationId xmlns:a16="http://schemas.microsoft.com/office/drawing/2014/main" id="{16E80C3D-7653-4F28-96B7-2A8FB098E5D4}"/>
                </a:ext>
              </a:extLst>
            </p:cNvPr>
            <p:cNvGrpSpPr/>
            <p:nvPr/>
          </p:nvGrpSpPr>
          <p:grpSpPr>
            <a:xfrm>
              <a:off x="2993378" y="1070949"/>
              <a:ext cx="3157244" cy="1046440"/>
              <a:chOff x="3929356" y="2448901"/>
              <a:chExt cx="3157244" cy="1046440"/>
            </a:xfrm>
          </p:grpSpPr>
          <p:sp>
            <p:nvSpPr>
              <p:cNvPr id="412" name="TextBox 411">
                <a:extLst>
                  <a:ext uri="{FF2B5EF4-FFF2-40B4-BE49-F238E27FC236}">
                    <a16:creationId xmlns:a16="http://schemas.microsoft.com/office/drawing/2014/main" id="{803C4E60-FE7C-4CD4-A97B-04979CA0EF2D}"/>
                  </a:ext>
                </a:extLst>
              </p:cNvPr>
              <p:cNvSpPr txBox="1"/>
              <p:nvPr/>
            </p:nvSpPr>
            <p:spPr>
              <a:xfrm>
                <a:off x="3929356" y="2448901"/>
                <a:ext cx="3157244" cy="461665"/>
              </a:xfrm>
              <a:prstGeom prst="rect">
                <a:avLst/>
              </a:prstGeom>
              <a:noFill/>
            </p:spPr>
            <p:txBody>
              <a:bodyPr wrap="square" lIns="0" rtlCol="0" anchor="ctr">
                <a:spAutoFit/>
              </a:bodyPr>
              <a:lstStyle/>
              <a:p>
                <a:r>
                  <a:rPr lang="en-US" sz="2400" b="1" dirty="0">
                    <a:solidFill>
                      <a:srgbClr val="00B050"/>
                    </a:solidFill>
                  </a:rPr>
                  <a:t>Data Collection</a:t>
                </a:r>
              </a:p>
            </p:txBody>
          </p:sp>
          <p:sp>
            <p:nvSpPr>
              <p:cNvPr id="413" name="TextBox 412">
                <a:extLst>
                  <a:ext uri="{FF2B5EF4-FFF2-40B4-BE49-F238E27FC236}">
                    <a16:creationId xmlns:a16="http://schemas.microsoft.com/office/drawing/2014/main" id="{1D26CF60-5C06-49BE-B916-3C41D1AA3EF7}"/>
                  </a:ext>
                </a:extLst>
              </p:cNvPr>
              <p:cNvSpPr txBox="1"/>
              <p:nvPr/>
            </p:nvSpPr>
            <p:spPr>
              <a:xfrm>
                <a:off x="3929356" y="2849010"/>
                <a:ext cx="3154680" cy="646331"/>
              </a:xfrm>
              <a:prstGeom prst="rect">
                <a:avLst/>
              </a:prstGeom>
              <a:noFill/>
            </p:spPr>
            <p:txBody>
              <a:bodyPr wrap="square" lIns="0" rIns="0" rtlCol="0" anchor="ctr">
                <a:spAutoFit/>
              </a:bodyPr>
              <a:lstStyle/>
              <a:p>
                <a:pPr algn="l"/>
                <a:r>
                  <a:rPr lang="en-US" sz="1800" dirty="0"/>
                  <a:t>We’ve collected Hebrew reviews automatically from web (Booking, TripAdvisor).</a:t>
                </a:r>
              </a:p>
            </p:txBody>
          </p:sp>
        </p:grpSp>
      </p:grpSp>
      <p:grpSp>
        <p:nvGrpSpPr>
          <p:cNvPr id="414" name="Group 121">
            <a:extLst>
              <a:ext uri="{FF2B5EF4-FFF2-40B4-BE49-F238E27FC236}">
                <a16:creationId xmlns:a16="http://schemas.microsoft.com/office/drawing/2014/main" id="{3CDADB6D-505F-4AD4-BD79-8452AB22F0EA}"/>
              </a:ext>
            </a:extLst>
          </p:cNvPr>
          <p:cNvGrpSpPr/>
          <p:nvPr/>
        </p:nvGrpSpPr>
        <p:grpSpPr>
          <a:xfrm>
            <a:off x="13447498" y="10228493"/>
            <a:ext cx="5177139" cy="1046441"/>
            <a:chOff x="2733378" y="1070949"/>
            <a:chExt cx="3417244" cy="1046441"/>
          </a:xfrm>
        </p:grpSpPr>
        <p:sp>
          <p:nvSpPr>
            <p:cNvPr id="415" name="Rectangle 122">
              <a:extLst>
                <a:ext uri="{FF2B5EF4-FFF2-40B4-BE49-F238E27FC236}">
                  <a16:creationId xmlns:a16="http://schemas.microsoft.com/office/drawing/2014/main" id="{4977F997-EAD4-4DF8-BC3B-A75E95DC8369}"/>
                </a:ext>
              </a:extLst>
            </p:cNvPr>
            <p:cNvSpPr/>
            <p:nvPr/>
          </p:nvSpPr>
          <p:spPr>
            <a:xfrm>
              <a:off x="2733378" y="1192213"/>
              <a:ext cx="78747" cy="762793"/>
            </a:xfrm>
            <a:prstGeom prst="rect">
              <a:avLst/>
            </a:prstGeom>
            <a:solidFill>
              <a:srgbClr val="E6A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grpSp>
          <p:nvGrpSpPr>
            <p:cNvPr id="416" name="Group 123">
              <a:extLst>
                <a:ext uri="{FF2B5EF4-FFF2-40B4-BE49-F238E27FC236}">
                  <a16:creationId xmlns:a16="http://schemas.microsoft.com/office/drawing/2014/main" id="{17B44FFE-753B-475B-978F-E82D7F06EFB9}"/>
                </a:ext>
              </a:extLst>
            </p:cNvPr>
            <p:cNvGrpSpPr/>
            <p:nvPr/>
          </p:nvGrpSpPr>
          <p:grpSpPr>
            <a:xfrm>
              <a:off x="2993378" y="1070949"/>
              <a:ext cx="3157244" cy="1046441"/>
              <a:chOff x="3929356" y="2448901"/>
              <a:chExt cx="3157244" cy="1046441"/>
            </a:xfrm>
          </p:grpSpPr>
          <p:sp>
            <p:nvSpPr>
              <p:cNvPr id="417" name="TextBox 416">
                <a:extLst>
                  <a:ext uri="{FF2B5EF4-FFF2-40B4-BE49-F238E27FC236}">
                    <a16:creationId xmlns:a16="http://schemas.microsoft.com/office/drawing/2014/main" id="{0A80D628-2A22-4EAE-9F78-F336EA3CAC97}"/>
                  </a:ext>
                </a:extLst>
              </p:cNvPr>
              <p:cNvSpPr txBox="1"/>
              <p:nvPr/>
            </p:nvSpPr>
            <p:spPr>
              <a:xfrm>
                <a:off x="3929356" y="2448901"/>
                <a:ext cx="3157244" cy="461665"/>
              </a:xfrm>
              <a:prstGeom prst="rect">
                <a:avLst/>
              </a:prstGeom>
              <a:noFill/>
            </p:spPr>
            <p:txBody>
              <a:bodyPr wrap="square" lIns="0" rtlCol="0" anchor="ctr">
                <a:spAutoFit/>
              </a:bodyPr>
              <a:lstStyle/>
              <a:p>
                <a:r>
                  <a:rPr lang="en-US" sz="2400" b="1" dirty="0">
                    <a:solidFill>
                      <a:srgbClr val="E6A400"/>
                    </a:solidFill>
                  </a:rPr>
                  <a:t>Data labeling</a:t>
                </a:r>
              </a:p>
            </p:txBody>
          </p:sp>
          <p:sp>
            <p:nvSpPr>
              <p:cNvPr id="418" name="TextBox 417">
                <a:extLst>
                  <a:ext uri="{FF2B5EF4-FFF2-40B4-BE49-F238E27FC236}">
                    <a16:creationId xmlns:a16="http://schemas.microsoft.com/office/drawing/2014/main" id="{81365F23-D99E-42B2-A589-8A1D57E66AE3}"/>
                  </a:ext>
                </a:extLst>
              </p:cNvPr>
              <p:cNvSpPr txBox="1"/>
              <p:nvPr/>
            </p:nvSpPr>
            <p:spPr>
              <a:xfrm>
                <a:off x="3929356" y="2849011"/>
                <a:ext cx="3154680" cy="646331"/>
              </a:xfrm>
              <a:prstGeom prst="rect">
                <a:avLst/>
              </a:prstGeom>
              <a:noFill/>
            </p:spPr>
            <p:txBody>
              <a:bodyPr wrap="square" lIns="0" rIns="0" rtlCol="0" anchor="ctr">
                <a:spAutoFit/>
              </a:bodyPr>
              <a:lstStyle/>
              <a:p>
                <a:pPr algn="l"/>
                <a:r>
                  <a:rPr lang="en-US" sz="1800" dirty="0"/>
                  <a:t>We labeled the reviews we collected for Positive/Negative classes.</a:t>
                </a:r>
              </a:p>
            </p:txBody>
          </p:sp>
        </p:grpSp>
      </p:grpSp>
      <p:grpSp>
        <p:nvGrpSpPr>
          <p:cNvPr id="419" name="Group 126">
            <a:extLst>
              <a:ext uri="{FF2B5EF4-FFF2-40B4-BE49-F238E27FC236}">
                <a16:creationId xmlns:a16="http://schemas.microsoft.com/office/drawing/2014/main" id="{6B3AAC5D-EF25-4848-8EB1-3AE9BD78C63A}"/>
              </a:ext>
            </a:extLst>
          </p:cNvPr>
          <p:cNvGrpSpPr/>
          <p:nvPr/>
        </p:nvGrpSpPr>
        <p:grpSpPr>
          <a:xfrm>
            <a:off x="13447498" y="11299740"/>
            <a:ext cx="5181095" cy="1223232"/>
            <a:chOff x="2733378" y="1032658"/>
            <a:chExt cx="3419855" cy="1223232"/>
          </a:xfrm>
        </p:grpSpPr>
        <p:sp>
          <p:nvSpPr>
            <p:cNvPr id="420" name="Rectangle 127">
              <a:extLst>
                <a:ext uri="{FF2B5EF4-FFF2-40B4-BE49-F238E27FC236}">
                  <a16:creationId xmlns:a16="http://schemas.microsoft.com/office/drawing/2014/main" id="{A87392EE-7D7A-470B-8829-1C083EF8221F}"/>
                </a:ext>
              </a:extLst>
            </p:cNvPr>
            <p:cNvSpPr/>
            <p:nvPr/>
          </p:nvSpPr>
          <p:spPr>
            <a:xfrm>
              <a:off x="2733378" y="1192213"/>
              <a:ext cx="78747" cy="762793"/>
            </a:xfrm>
            <a:prstGeom prst="rect">
              <a:avLst/>
            </a:prstGeom>
            <a:solidFill>
              <a:srgbClr val="FA5A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grpSp>
          <p:nvGrpSpPr>
            <p:cNvPr id="421" name="Group 128">
              <a:extLst>
                <a:ext uri="{FF2B5EF4-FFF2-40B4-BE49-F238E27FC236}">
                  <a16:creationId xmlns:a16="http://schemas.microsoft.com/office/drawing/2014/main" id="{663D139B-4E9C-4943-AE14-F08D38C58195}"/>
                </a:ext>
              </a:extLst>
            </p:cNvPr>
            <p:cNvGrpSpPr/>
            <p:nvPr/>
          </p:nvGrpSpPr>
          <p:grpSpPr>
            <a:xfrm>
              <a:off x="2993378" y="1032658"/>
              <a:ext cx="3159855" cy="1223232"/>
              <a:chOff x="3929356" y="2410610"/>
              <a:chExt cx="3159855" cy="1223232"/>
            </a:xfrm>
          </p:grpSpPr>
          <p:sp>
            <p:nvSpPr>
              <p:cNvPr id="422" name="TextBox 421">
                <a:extLst>
                  <a:ext uri="{FF2B5EF4-FFF2-40B4-BE49-F238E27FC236}">
                    <a16:creationId xmlns:a16="http://schemas.microsoft.com/office/drawing/2014/main" id="{9266FA05-37CD-4911-AAD3-B3D224C61617}"/>
                  </a:ext>
                </a:extLst>
              </p:cNvPr>
              <p:cNvSpPr txBox="1"/>
              <p:nvPr/>
            </p:nvSpPr>
            <p:spPr>
              <a:xfrm>
                <a:off x="3931967" y="2410610"/>
                <a:ext cx="3157244" cy="461665"/>
              </a:xfrm>
              <a:prstGeom prst="rect">
                <a:avLst/>
              </a:prstGeom>
              <a:noFill/>
            </p:spPr>
            <p:txBody>
              <a:bodyPr wrap="square" lIns="0" rtlCol="0" anchor="ctr">
                <a:spAutoFit/>
              </a:bodyPr>
              <a:lstStyle/>
              <a:p>
                <a:r>
                  <a:rPr lang="en-US" sz="2400" b="1" dirty="0">
                    <a:solidFill>
                      <a:srgbClr val="FA5A5F"/>
                    </a:solidFill>
                  </a:rPr>
                  <a:t>Data Preprocessing</a:t>
                </a:r>
              </a:p>
            </p:txBody>
          </p:sp>
          <p:sp>
            <p:nvSpPr>
              <p:cNvPr id="423" name="TextBox 422">
                <a:extLst>
                  <a:ext uri="{FF2B5EF4-FFF2-40B4-BE49-F238E27FC236}">
                    <a16:creationId xmlns:a16="http://schemas.microsoft.com/office/drawing/2014/main" id="{1856B74A-B60D-4F21-92E1-A2E5A2489D6E}"/>
                  </a:ext>
                </a:extLst>
              </p:cNvPr>
              <p:cNvSpPr txBox="1"/>
              <p:nvPr/>
            </p:nvSpPr>
            <p:spPr>
              <a:xfrm>
                <a:off x="3929356" y="2710512"/>
                <a:ext cx="3154680" cy="923330"/>
              </a:xfrm>
              <a:prstGeom prst="rect">
                <a:avLst/>
              </a:prstGeom>
              <a:noFill/>
            </p:spPr>
            <p:txBody>
              <a:bodyPr wrap="square" lIns="0" rIns="0" rtlCol="0" anchor="ctr">
                <a:spAutoFit/>
              </a:bodyPr>
              <a:lstStyle/>
              <a:p>
                <a:pPr algn="l"/>
                <a:r>
                  <a:rPr lang="en-US" sz="1800" dirty="0"/>
                  <a:t>We omitted unnecessary words (stop words)      and exchanged meaningful words in their basic forms (lemmatization).</a:t>
                </a:r>
              </a:p>
            </p:txBody>
          </p:sp>
        </p:grpSp>
      </p:grpSp>
      <p:grpSp>
        <p:nvGrpSpPr>
          <p:cNvPr id="424" name="Group 131">
            <a:extLst>
              <a:ext uri="{FF2B5EF4-FFF2-40B4-BE49-F238E27FC236}">
                <a16:creationId xmlns:a16="http://schemas.microsoft.com/office/drawing/2014/main" id="{AD70C38B-BE81-45C2-B10E-14FEDBCBD040}"/>
              </a:ext>
            </a:extLst>
          </p:cNvPr>
          <p:cNvGrpSpPr/>
          <p:nvPr/>
        </p:nvGrpSpPr>
        <p:grpSpPr>
          <a:xfrm>
            <a:off x="13447498" y="12409247"/>
            <a:ext cx="5177139" cy="1223264"/>
            <a:chOff x="2733378" y="1032626"/>
            <a:chExt cx="3417244" cy="1223264"/>
          </a:xfrm>
        </p:grpSpPr>
        <p:sp>
          <p:nvSpPr>
            <p:cNvPr id="425" name="Rectangle 132">
              <a:extLst>
                <a:ext uri="{FF2B5EF4-FFF2-40B4-BE49-F238E27FC236}">
                  <a16:creationId xmlns:a16="http://schemas.microsoft.com/office/drawing/2014/main" id="{E8B22C6E-549D-4ECE-B040-8E4BEF85862A}"/>
                </a:ext>
              </a:extLst>
            </p:cNvPr>
            <p:cNvSpPr/>
            <p:nvPr/>
          </p:nvSpPr>
          <p:spPr>
            <a:xfrm>
              <a:off x="2733378" y="1192213"/>
              <a:ext cx="78747" cy="762793"/>
            </a:xfrm>
            <a:prstGeom prst="rect">
              <a:avLst/>
            </a:prstGeom>
            <a:solidFill>
              <a:srgbClr val="006E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grpSp>
          <p:nvGrpSpPr>
            <p:cNvPr id="426" name="Group 133">
              <a:extLst>
                <a:ext uri="{FF2B5EF4-FFF2-40B4-BE49-F238E27FC236}">
                  <a16:creationId xmlns:a16="http://schemas.microsoft.com/office/drawing/2014/main" id="{90213309-F74D-496C-A27E-DDD19FF16C6F}"/>
                </a:ext>
              </a:extLst>
            </p:cNvPr>
            <p:cNvGrpSpPr/>
            <p:nvPr/>
          </p:nvGrpSpPr>
          <p:grpSpPr>
            <a:xfrm>
              <a:off x="2993378" y="1032626"/>
              <a:ext cx="3157244" cy="1223264"/>
              <a:chOff x="3929356" y="2410578"/>
              <a:chExt cx="3157244" cy="1223264"/>
            </a:xfrm>
          </p:grpSpPr>
          <p:sp>
            <p:nvSpPr>
              <p:cNvPr id="427" name="TextBox 426">
                <a:extLst>
                  <a:ext uri="{FF2B5EF4-FFF2-40B4-BE49-F238E27FC236}">
                    <a16:creationId xmlns:a16="http://schemas.microsoft.com/office/drawing/2014/main" id="{C25087BD-2616-41AB-9C11-E1A539227B94}"/>
                  </a:ext>
                </a:extLst>
              </p:cNvPr>
              <p:cNvSpPr txBox="1"/>
              <p:nvPr/>
            </p:nvSpPr>
            <p:spPr>
              <a:xfrm>
                <a:off x="3929356" y="2410578"/>
                <a:ext cx="3157244" cy="461665"/>
              </a:xfrm>
              <a:prstGeom prst="rect">
                <a:avLst/>
              </a:prstGeom>
              <a:noFill/>
            </p:spPr>
            <p:txBody>
              <a:bodyPr wrap="square" lIns="0" rtlCol="0" anchor="ctr">
                <a:spAutoFit/>
              </a:bodyPr>
              <a:lstStyle/>
              <a:p>
                <a:r>
                  <a:rPr lang="en-US" sz="2400" b="1" dirty="0">
                    <a:solidFill>
                      <a:srgbClr val="006E7A"/>
                    </a:solidFill>
                  </a:rPr>
                  <a:t>Model Training And Evaluation</a:t>
                </a:r>
              </a:p>
            </p:txBody>
          </p:sp>
          <p:sp>
            <p:nvSpPr>
              <p:cNvPr id="428" name="TextBox 427">
                <a:extLst>
                  <a:ext uri="{FF2B5EF4-FFF2-40B4-BE49-F238E27FC236}">
                    <a16:creationId xmlns:a16="http://schemas.microsoft.com/office/drawing/2014/main" id="{3240E91A-5BB9-44A0-9B54-C81345F4D269}"/>
                  </a:ext>
                </a:extLst>
              </p:cNvPr>
              <p:cNvSpPr txBox="1"/>
              <p:nvPr/>
            </p:nvSpPr>
            <p:spPr>
              <a:xfrm>
                <a:off x="3929356" y="2710512"/>
                <a:ext cx="3154680" cy="923330"/>
              </a:xfrm>
              <a:prstGeom prst="rect">
                <a:avLst/>
              </a:prstGeom>
              <a:noFill/>
            </p:spPr>
            <p:txBody>
              <a:bodyPr wrap="square" lIns="0" rIns="0" rtlCol="0" anchor="ctr">
                <a:spAutoFit/>
              </a:bodyPr>
              <a:lstStyle/>
              <a:p>
                <a:pPr algn="l"/>
                <a:r>
                  <a:rPr lang="en-US" sz="1800" dirty="0"/>
                  <a:t>We’ve developed the models mentioned above (Naïve Bayes, KNN). We evaluated them and made adjustment.</a:t>
                </a:r>
              </a:p>
            </p:txBody>
          </p:sp>
        </p:grpSp>
      </p:grpSp>
      <p:grpSp>
        <p:nvGrpSpPr>
          <p:cNvPr id="429" name="Group 131">
            <a:extLst>
              <a:ext uri="{FF2B5EF4-FFF2-40B4-BE49-F238E27FC236}">
                <a16:creationId xmlns:a16="http://schemas.microsoft.com/office/drawing/2014/main" id="{CCC56EBB-AE7A-4EF1-9F44-F70BED7EE03B}"/>
              </a:ext>
            </a:extLst>
          </p:cNvPr>
          <p:cNvGrpSpPr/>
          <p:nvPr/>
        </p:nvGrpSpPr>
        <p:grpSpPr>
          <a:xfrm>
            <a:off x="13451453" y="13483555"/>
            <a:ext cx="5177139" cy="1223852"/>
            <a:chOff x="2733378" y="1032039"/>
            <a:chExt cx="3417244" cy="1223852"/>
          </a:xfrm>
        </p:grpSpPr>
        <p:sp>
          <p:nvSpPr>
            <p:cNvPr id="430" name="Rectangle 132">
              <a:extLst>
                <a:ext uri="{FF2B5EF4-FFF2-40B4-BE49-F238E27FC236}">
                  <a16:creationId xmlns:a16="http://schemas.microsoft.com/office/drawing/2014/main" id="{A82126ED-E4D8-4553-93CD-4859C854A5A8}"/>
                </a:ext>
              </a:extLst>
            </p:cNvPr>
            <p:cNvSpPr/>
            <p:nvPr/>
          </p:nvSpPr>
          <p:spPr>
            <a:xfrm>
              <a:off x="2733378" y="1192213"/>
              <a:ext cx="78747" cy="762793"/>
            </a:xfrm>
            <a:prstGeom prst="rect">
              <a:avLst/>
            </a:prstGeom>
            <a:solidFill>
              <a:srgbClr val="7B00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grpSp>
          <p:nvGrpSpPr>
            <p:cNvPr id="431" name="Group 133">
              <a:extLst>
                <a:ext uri="{FF2B5EF4-FFF2-40B4-BE49-F238E27FC236}">
                  <a16:creationId xmlns:a16="http://schemas.microsoft.com/office/drawing/2014/main" id="{A9A51E9F-F6EE-490D-9B00-85EA8FE70818}"/>
                </a:ext>
              </a:extLst>
            </p:cNvPr>
            <p:cNvGrpSpPr/>
            <p:nvPr/>
          </p:nvGrpSpPr>
          <p:grpSpPr>
            <a:xfrm>
              <a:off x="2993378" y="1032039"/>
              <a:ext cx="3157244" cy="1223852"/>
              <a:chOff x="3929356" y="2409991"/>
              <a:chExt cx="3157244" cy="1223852"/>
            </a:xfrm>
          </p:grpSpPr>
          <p:sp>
            <p:nvSpPr>
              <p:cNvPr id="432" name="TextBox 431">
                <a:extLst>
                  <a:ext uri="{FF2B5EF4-FFF2-40B4-BE49-F238E27FC236}">
                    <a16:creationId xmlns:a16="http://schemas.microsoft.com/office/drawing/2014/main" id="{6F801D5B-F545-4573-A461-601DC23F5E31}"/>
                  </a:ext>
                </a:extLst>
              </p:cNvPr>
              <p:cNvSpPr txBox="1"/>
              <p:nvPr/>
            </p:nvSpPr>
            <p:spPr>
              <a:xfrm>
                <a:off x="3929356" y="2409991"/>
                <a:ext cx="3157244" cy="461665"/>
              </a:xfrm>
              <a:prstGeom prst="rect">
                <a:avLst/>
              </a:prstGeom>
              <a:noFill/>
            </p:spPr>
            <p:txBody>
              <a:bodyPr wrap="square" lIns="0" rtlCol="0" anchor="ctr">
                <a:spAutoFit/>
              </a:bodyPr>
              <a:lstStyle/>
              <a:p>
                <a:r>
                  <a:rPr lang="en-US" sz="2400" b="1" dirty="0">
                    <a:solidFill>
                      <a:srgbClr val="7B0051"/>
                    </a:solidFill>
                  </a:rPr>
                  <a:t>Interface Development</a:t>
                </a:r>
              </a:p>
            </p:txBody>
          </p:sp>
          <p:sp>
            <p:nvSpPr>
              <p:cNvPr id="433" name="TextBox 432">
                <a:extLst>
                  <a:ext uri="{FF2B5EF4-FFF2-40B4-BE49-F238E27FC236}">
                    <a16:creationId xmlns:a16="http://schemas.microsoft.com/office/drawing/2014/main" id="{1F898963-6EEB-46D0-9EC5-967805987CB6}"/>
                  </a:ext>
                </a:extLst>
              </p:cNvPr>
              <p:cNvSpPr txBox="1"/>
              <p:nvPr/>
            </p:nvSpPr>
            <p:spPr>
              <a:xfrm>
                <a:off x="3929356" y="2710513"/>
                <a:ext cx="3154680" cy="923330"/>
              </a:xfrm>
              <a:prstGeom prst="rect">
                <a:avLst/>
              </a:prstGeom>
              <a:noFill/>
            </p:spPr>
            <p:txBody>
              <a:bodyPr wrap="square" lIns="0" rIns="0" rtlCol="0" anchor="ctr">
                <a:spAutoFit/>
              </a:bodyPr>
              <a:lstStyle/>
              <a:p>
                <a:pPr algn="l"/>
                <a:r>
                  <a:rPr lang="en-US" sz="1800" dirty="0"/>
                  <a:t>We’ve developed a site-based interface that combines all the parts together and provide pleasant user experience. </a:t>
                </a:r>
              </a:p>
            </p:txBody>
          </p:sp>
        </p:grpSp>
      </p:grpSp>
      <p:sp>
        <p:nvSpPr>
          <p:cNvPr id="434" name="TextBox 433">
            <a:extLst>
              <a:ext uri="{FF2B5EF4-FFF2-40B4-BE49-F238E27FC236}">
                <a16:creationId xmlns:a16="http://schemas.microsoft.com/office/drawing/2014/main" id="{7CF2840B-FA81-4C46-A71F-78BB68845088}"/>
              </a:ext>
            </a:extLst>
          </p:cNvPr>
          <p:cNvSpPr txBox="1"/>
          <p:nvPr/>
        </p:nvSpPr>
        <p:spPr>
          <a:xfrm>
            <a:off x="10927693" y="15139899"/>
            <a:ext cx="8208912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b="1" u="sng" dirty="0">
                <a:solidFill>
                  <a:schemeClr val="accent1">
                    <a:lumMod val="75000"/>
                  </a:schemeClr>
                </a:solidFill>
              </a:rPr>
              <a:t>TOOLS</a:t>
            </a:r>
            <a:endParaRPr lang="he-IL" sz="32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5" name="TextBox 434">
            <a:extLst>
              <a:ext uri="{FF2B5EF4-FFF2-40B4-BE49-F238E27FC236}">
                <a16:creationId xmlns:a16="http://schemas.microsoft.com/office/drawing/2014/main" id="{F0280434-7C48-4CC4-8911-F2D31E4066CB}"/>
              </a:ext>
            </a:extLst>
          </p:cNvPr>
          <p:cNvSpPr txBox="1"/>
          <p:nvPr/>
        </p:nvSpPr>
        <p:spPr>
          <a:xfrm>
            <a:off x="10995744" y="15770097"/>
            <a:ext cx="8208912" cy="784830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b="1" u="sng" dirty="0">
                <a:solidFill>
                  <a:srgbClr val="00B050"/>
                </a:solidFill>
              </a:rPr>
              <a:t>Crawler:</a:t>
            </a:r>
            <a:r>
              <a:rPr lang="en-US" sz="2800" b="1" dirty="0">
                <a:solidFill>
                  <a:srgbClr val="00B050"/>
                </a:solidFill>
              </a:rPr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Python software developed by us</a:t>
            </a:r>
            <a:r>
              <a:rPr lang="he-IL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that is used to automatically collect reviews from web.</a:t>
            </a:r>
          </a:p>
          <a:p>
            <a:pPr algn="l" rtl="0"/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pPr algn="l" rtl="0"/>
            <a:r>
              <a:rPr lang="en-US" sz="2800" b="1" u="sng" dirty="0">
                <a:solidFill>
                  <a:srgbClr val="00B050"/>
                </a:solidFill>
              </a:rPr>
              <a:t>MorphAnalyzer:</a:t>
            </a:r>
            <a:r>
              <a:rPr lang="en-US" sz="2800" b="1" dirty="0">
                <a:solidFill>
                  <a:srgbClr val="00B050"/>
                </a:solidFill>
              </a:rPr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Java tool developed at the Technion for morphological analysis of Hebrew text.</a:t>
            </a:r>
          </a:p>
          <a:p>
            <a:pPr algn="l" rtl="0"/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pPr algn="l" rtl="0"/>
            <a:r>
              <a:rPr lang="en-US" sz="2800" b="1" u="sng" dirty="0">
                <a:solidFill>
                  <a:srgbClr val="00B050"/>
                </a:solidFill>
              </a:rPr>
              <a:t>Data-Preprocessor: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Python software developed by us that analyzes the output of MorphAnalyzer in order to save base forms of words and cleans unnecessary words.</a:t>
            </a:r>
          </a:p>
          <a:p>
            <a:pPr algn="l" rtl="0"/>
            <a:endParaRPr lang="en-US" sz="2800" dirty="0"/>
          </a:p>
          <a:p>
            <a:pPr algn="l" rtl="0"/>
            <a:r>
              <a:rPr lang="en-US" sz="2800" b="1" u="sng" dirty="0">
                <a:solidFill>
                  <a:srgbClr val="00B050"/>
                </a:solidFill>
              </a:rPr>
              <a:t>Classifiers: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Python and Java (Weka) scripts developed by us that implement the above classification algorithms.</a:t>
            </a:r>
          </a:p>
          <a:p>
            <a:pPr algn="l" rtl="0"/>
            <a:endParaRPr lang="en-US" sz="2800" dirty="0"/>
          </a:p>
          <a:p>
            <a:pPr algn="l" rtl="0"/>
            <a:r>
              <a:rPr lang="en-US" sz="2800" b="1" u="sng" dirty="0">
                <a:solidFill>
                  <a:srgbClr val="00B050"/>
                </a:solidFill>
              </a:rPr>
              <a:t>Website: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The site was developed using Node.js, Angular 6 and Bootstrap.</a:t>
            </a:r>
          </a:p>
          <a:p>
            <a:pPr algn="l" rtl="0"/>
            <a:endParaRPr lang="en-US" sz="2800" dirty="0"/>
          </a:p>
        </p:txBody>
      </p:sp>
      <p:sp>
        <p:nvSpPr>
          <p:cNvPr id="149" name="AutoShape 4">
            <a:extLst>
              <a:ext uri="{FF2B5EF4-FFF2-40B4-BE49-F238E27FC236}">
                <a16:creationId xmlns:a16="http://schemas.microsoft.com/office/drawing/2014/main" id="{DC3DC157-CC4D-4863-8260-35CB3D4A7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2656" y="23883751"/>
            <a:ext cx="17929992" cy="10667434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en-US" sz="2800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F0AA086-C012-4BD4-B609-928C158260E1}"/>
              </a:ext>
            </a:extLst>
          </p:cNvPr>
          <p:cNvSpPr txBox="1"/>
          <p:nvPr/>
        </p:nvSpPr>
        <p:spPr>
          <a:xfrm>
            <a:off x="575826" y="24267046"/>
            <a:ext cx="1925566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b="1" u="sng" dirty="0">
                <a:solidFill>
                  <a:schemeClr val="accent1">
                    <a:lumMod val="75000"/>
                  </a:schemeClr>
                </a:solidFill>
              </a:rPr>
              <a:t>RESULTS</a:t>
            </a:r>
            <a:endParaRPr lang="he-IL" sz="32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71" name="טבלה 170">
            <a:extLst>
              <a:ext uri="{FF2B5EF4-FFF2-40B4-BE49-F238E27FC236}">
                <a16:creationId xmlns:a16="http://schemas.microsoft.com/office/drawing/2014/main" id="{552712E7-7605-472F-BE25-C953FE258E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327414"/>
              </p:ext>
            </p:extLst>
          </p:nvPr>
        </p:nvGraphicFramePr>
        <p:xfrm>
          <a:off x="1393280" y="25266447"/>
          <a:ext cx="17497943" cy="3825153"/>
        </p:xfrm>
        <a:graphic>
          <a:graphicData uri="http://schemas.openxmlformats.org/drawingml/2006/table">
            <a:tbl>
              <a:tblPr rtl="1" firstRow="1" firstCol="1" bandRow="1">
                <a:tableStyleId>{17292A2E-F333-43FB-9621-5CBBE7FDCDCB}</a:tableStyleId>
              </a:tblPr>
              <a:tblGrid>
                <a:gridCol w="1963687">
                  <a:extLst>
                    <a:ext uri="{9D8B030D-6E8A-4147-A177-3AD203B41FA5}">
                      <a16:colId xmlns:a16="http://schemas.microsoft.com/office/drawing/2014/main" val="3218657576"/>
                    </a:ext>
                  </a:extLst>
                </a:gridCol>
                <a:gridCol w="1963687">
                  <a:extLst>
                    <a:ext uri="{9D8B030D-6E8A-4147-A177-3AD203B41FA5}">
                      <a16:colId xmlns:a16="http://schemas.microsoft.com/office/drawing/2014/main" val="1011937818"/>
                    </a:ext>
                  </a:extLst>
                </a:gridCol>
                <a:gridCol w="1963687">
                  <a:extLst>
                    <a:ext uri="{9D8B030D-6E8A-4147-A177-3AD203B41FA5}">
                      <a16:colId xmlns:a16="http://schemas.microsoft.com/office/drawing/2014/main" val="3846330760"/>
                    </a:ext>
                  </a:extLst>
                </a:gridCol>
                <a:gridCol w="1963687">
                  <a:extLst>
                    <a:ext uri="{9D8B030D-6E8A-4147-A177-3AD203B41FA5}">
                      <a16:colId xmlns:a16="http://schemas.microsoft.com/office/drawing/2014/main" val="1146473831"/>
                    </a:ext>
                  </a:extLst>
                </a:gridCol>
                <a:gridCol w="1963687">
                  <a:extLst>
                    <a:ext uri="{9D8B030D-6E8A-4147-A177-3AD203B41FA5}">
                      <a16:colId xmlns:a16="http://schemas.microsoft.com/office/drawing/2014/main" val="805990665"/>
                    </a:ext>
                  </a:extLst>
                </a:gridCol>
                <a:gridCol w="1963687">
                  <a:extLst>
                    <a:ext uri="{9D8B030D-6E8A-4147-A177-3AD203B41FA5}">
                      <a16:colId xmlns:a16="http://schemas.microsoft.com/office/drawing/2014/main" val="1807306173"/>
                    </a:ext>
                  </a:extLst>
                </a:gridCol>
                <a:gridCol w="1963687">
                  <a:extLst>
                    <a:ext uri="{9D8B030D-6E8A-4147-A177-3AD203B41FA5}">
                      <a16:colId xmlns:a16="http://schemas.microsoft.com/office/drawing/2014/main" val="1921149688"/>
                    </a:ext>
                  </a:extLst>
                </a:gridCol>
                <a:gridCol w="2059680">
                  <a:extLst>
                    <a:ext uri="{9D8B030D-6E8A-4147-A177-3AD203B41FA5}">
                      <a16:colId xmlns:a16="http://schemas.microsoft.com/office/drawing/2014/main" val="853464118"/>
                    </a:ext>
                  </a:extLst>
                </a:gridCol>
                <a:gridCol w="1692454">
                  <a:extLst>
                    <a:ext uri="{9D8B030D-6E8A-4147-A177-3AD203B41FA5}">
                      <a16:colId xmlns:a16="http://schemas.microsoft.com/office/drawing/2014/main" val="1916791756"/>
                    </a:ext>
                  </a:extLst>
                </a:gridCol>
              </a:tblGrid>
              <a:tr h="1377674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F-Score</a:t>
                      </a:r>
                    </a:p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Negative</a:t>
                      </a:r>
                    </a:p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F-Score</a:t>
                      </a:r>
                    </a:p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Positive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046403" rtl="1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effectLst/>
                        </a:rPr>
                        <a:t>Recall Negative</a:t>
                      </a:r>
                    </a:p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Recall Positive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Precision Negative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Precision</a:t>
                      </a:r>
                    </a:p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Positive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Error Rate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Accuracy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Model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61845732"/>
                  </a:ext>
                </a:extLst>
              </a:tr>
              <a:tr h="1208000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</a:rPr>
                        <a:t>94%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93%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92%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2800" dirty="0">
                          <a:effectLst/>
                        </a:rPr>
                        <a:t>93%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92%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95%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5%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2800" dirty="0">
                          <a:effectLst/>
                        </a:rPr>
                        <a:t>92.5%  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</a:rPr>
                        <a:t>KNN</a:t>
                      </a:r>
                      <a:endParaRPr lang="en-US" sz="2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906206"/>
                  </a:ext>
                </a:extLst>
              </a:tr>
              <a:tr h="1205294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</a:rPr>
                        <a:t>96%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96%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95%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046403" rtl="1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effectLst/>
                        </a:rPr>
                        <a:t>96%</a:t>
                      </a:r>
                    </a:p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95%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97%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2800" dirty="0">
                          <a:effectLst/>
                        </a:rPr>
                        <a:t>3.5%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2800" dirty="0">
                          <a:effectLst/>
                        </a:rPr>
                        <a:t>96.4%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</a:rPr>
                        <a:t>Naïve Bayes</a:t>
                      </a:r>
                      <a:endParaRPr lang="en-US" sz="2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06168"/>
                  </a:ext>
                </a:extLst>
              </a:tr>
            </a:tbl>
          </a:graphicData>
        </a:graphic>
      </p:graphicFrame>
      <p:sp>
        <p:nvSpPr>
          <p:cNvPr id="186" name="TextBox 185">
            <a:extLst>
              <a:ext uri="{FF2B5EF4-FFF2-40B4-BE49-F238E27FC236}">
                <a16:creationId xmlns:a16="http://schemas.microsoft.com/office/drawing/2014/main" id="{E6816D60-2379-498F-ACC8-38E936D21428}"/>
              </a:ext>
            </a:extLst>
          </p:cNvPr>
          <p:cNvSpPr txBox="1"/>
          <p:nvPr/>
        </p:nvSpPr>
        <p:spPr>
          <a:xfrm>
            <a:off x="1454684" y="30316873"/>
            <a:ext cx="17497942" cy="80021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endParaRPr lang="he-IL" sz="2800" dirty="0">
              <a:solidFill>
                <a:schemeClr val="tx2">
                  <a:lumMod val="75000"/>
                </a:schemeClr>
              </a:solidFill>
            </a:endParaRPr>
          </a:p>
          <a:p>
            <a:pPr algn="l" rtl="0"/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F1C06D58-EFC2-4F4B-BCCC-31D35245D379}"/>
              </a:ext>
            </a:extLst>
          </p:cNvPr>
          <p:cNvSpPr txBox="1"/>
          <p:nvPr/>
        </p:nvSpPr>
        <p:spPr>
          <a:xfrm>
            <a:off x="5991186" y="30315718"/>
            <a:ext cx="8208912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b="1" u="sng" dirty="0">
                <a:solidFill>
                  <a:schemeClr val="accent1">
                    <a:lumMod val="75000"/>
                  </a:schemeClr>
                </a:solidFill>
              </a:rPr>
              <a:t>BIBLIOGRAPHY</a:t>
            </a:r>
            <a:endParaRPr lang="he-IL" sz="32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9F3E8D70-F4CD-4AE0-AFB4-F9DF3F0141F1}"/>
              </a:ext>
            </a:extLst>
          </p:cNvPr>
          <p:cNvSpPr txBox="1"/>
          <p:nvPr/>
        </p:nvSpPr>
        <p:spPr>
          <a:xfrm>
            <a:off x="1490688" y="30928558"/>
            <a:ext cx="17929991" cy="369331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pPr algn="l"/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 1.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Bernardini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, Flavia Cristina, Ana Cristina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Bicharra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Garcia, and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Inhaúma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Neves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Ferraz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. "Artificial intelligence based methods to support motor pump multi-failure diagnostic." </a:t>
            </a:r>
          </a:p>
          <a:p>
            <a:pPr algn="l"/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 2.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Engineering Intelligent Systems 17.2-3 (2009): 71-84.</a:t>
            </a:r>
          </a:p>
          <a:p>
            <a:pPr algn="l"/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   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Fathi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, Alireza, et al. "Combining self training and active learning for video segmentation." Georgia Institute of Technology, 2011</a:t>
            </a:r>
          </a:p>
          <a:p>
            <a:pPr algn="l"/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 3.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Kramer, Oliver. "K-nearest neighbors." Dimensionality Reduction with Unsupervised Nearest Neighbors. Springer, Berlin, Heidelberg, 2013. 13-23.</a:t>
            </a:r>
          </a:p>
          <a:p>
            <a:pPr algn="l"/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4.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McCallum, Andrew, and Kamal Nigam. "A comparison of event models for naive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bayes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text classification." AAAI-98 workshop on learning for text categorization. Vol. 752. No. 1. 1998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en-US" sz="1800" dirty="0"/>
              <a:t>‏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‏</a:t>
            </a:r>
            <a:endParaRPr lang="he-IL" sz="1800" dirty="0">
              <a:solidFill>
                <a:schemeClr val="tx2">
                  <a:lumMod val="75000"/>
                </a:schemeClr>
              </a:solidFill>
            </a:endParaRPr>
          </a:p>
          <a:p>
            <a:pPr algn="l"/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119638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4621</TotalTime>
  <Words>565</Words>
  <Application>Microsoft Office PowerPoint</Application>
  <PresentationFormat>מותאם אישית</PresentationFormat>
  <Paragraphs>83</Paragraphs>
  <Slides>1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7" baseType="lpstr">
      <vt:lpstr>Arial</vt:lpstr>
      <vt:lpstr>Calibri</vt:lpstr>
      <vt:lpstr>Cambria Math</vt:lpstr>
      <vt:lpstr>Open Sans Extrabold</vt:lpstr>
      <vt:lpstr>Times New Roman</vt:lpstr>
      <vt:lpstr>ערכת נושא Office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WIN7</dc:creator>
  <cp:lastModifiedBy>שחר דדון</cp:lastModifiedBy>
  <cp:revision>74</cp:revision>
  <dcterms:created xsi:type="dcterms:W3CDTF">2018-03-28T09:38:19Z</dcterms:created>
  <dcterms:modified xsi:type="dcterms:W3CDTF">2018-07-23T10:47:08Z</dcterms:modified>
</cp:coreProperties>
</file>