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ar Gottlieb" initials="SG" lastIdx="1" clrIdx="0">
    <p:extLst>
      <p:ext uri="{19B8F6BF-5375-455C-9EA6-DF929625EA0E}">
        <p15:presenceInfo xmlns:p15="http://schemas.microsoft.com/office/powerpoint/2012/main" userId="Shahar Gottlie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3249-A28B-4557-8711-177EE06B0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908B-E025-4B8F-A5A6-47706514A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5CE6-8A8F-40E9-90F8-14761702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DAD-D7CA-4645-9568-F46C7216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76D0-2BE9-43DA-916B-94D88720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2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161-C40F-440F-AE06-A5BD6C27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522C3-8DAF-406C-960D-BC1689FC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C80A-C030-4CD0-90AF-A29FDAA8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8D67-D217-4AD6-A482-5C0C7275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11D0-8738-4E51-8764-2A8AF22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121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100D7-357E-4E94-AE63-2358F884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8DFA1-8DE8-4DFC-B7A2-DECC2AD6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372B-FF7F-44F3-A7B0-524353C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04DC-D584-4887-90B8-F7E7D780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7BD5-B9B6-41DD-B61E-800B0F14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74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7353-26B5-49D7-B04A-A138E666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D62B-9BD5-4B6F-B747-03005873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D90E-17E5-4BB2-9942-BF335703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23DB-7560-45A9-989E-AF4D8DF0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FD84-CB99-44EB-A31D-D44466DE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86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8CD2-8831-4FBA-A8F0-F8CF5639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C0E80-1788-4C58-84E5-A0B33AC8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7370-A80B-4835-BA01-8A106B3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1AD5-B9EF-4037-A71C-25A9F2C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48AF-C988-432B-A1F4-645D7530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5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F784-CAEA-473A-9B69-9D7EAB18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615E-9F6E-4BC4-AC99-4BEC67DB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0FCE-B653-4C90-826A-84EBAD23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3EF2A-A3AC-4605-AC54-1FEFBD7B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3995-AE59-4BAC-9C2F-B0BF14BC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D5CF1-B2AF-4145-A43B-9EA6CDFE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71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4439-BAF5-4028-BEA8-0980B522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5C56-9D3E-42E3-9867-BC50F00D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6B36A-755F-457A-8D87-49A0CC98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5D02F-82F3-4DF4-8BFF-1C2F20900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32C01-1641-4780-B360-074A8CBFE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A8BF9-EFEA-428D-97C7-9E20312C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99BD1-611F-4C89-BDF8-7BBEB3B8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A09C4-FE3C-4F45-B643-DBE9A0F0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60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FCE0-F668-4C31-A583-D3BC05D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3C40E-D620-4ACF-AB75-472092CB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2F71-52DD-4960-B588-FFE04A3B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AE70B-2B9F-49A7-B0C7-C6FB7407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6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11B9E-9C95-4335-A0C5-1E675CC9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53AD6-86A4-4A0F-A84E-9B78201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479D-6EEC-4FD7-9E22-210E2AD0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06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59D3-5173-4C18-AC73-2AA03274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2412-F387-413C-953E-AB812EB6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DD09-67AE-4998-9129-C4FDB08E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6F60-6E9F-46E5-A62E-FF18EA0A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3867F-5378-45D4-B622-4856FB72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E56F-8724-4ACA-993A-E1DE2CB6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55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5287-22C7-4541-AC3F-0A472D51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908CA-CBC3-4008-BD1D-AB0D9FE3A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B42F-7A6E-478C-86B6-A443E6D14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47057-B8C1-4654-A0B8-34C809CB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C178-444C-46BD-A639-F0E3A017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7AC6C-9790-48AF-8D91-7A86B6B6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605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ABCD-5D50-4331-AB08-4681BD92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7D7A-7AED-4E7E-9161-658805EC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627C-CC75-4AE3-A003-6C418EE93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AB0F-4F60-43B7-892B-8CEC79363698}" type="datetimeFigureOut">
              <a:rPr lang="he-IL" smtClean="0"/>
              <a:t>ז'/טבת/תש"פ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66C7-B98D-4375-B6C1-ECA785B2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664A-BBEB-41B1-BF08-BD334DC7A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837E-4717-4628-8EB7-A4BF941EF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9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21EDD5F-D0BD-4B6E-8455-EC25EA791AF2}"/>
              </a:ext>
            </a:extLst>
          </p:cNvPr>
          <p:cNvGrpSpPr/>
          <p:nvPr/>
        </p:nvGrpSpPr>
        <p:grpSpPr>
          <a:xfrm>
            <a:off x="547058" y="740893"/>
            <a:ext cx="10829780" cy="3879685"/>
            <a:chOff x="121755" y="964177"/>
            <a:chExt cx="10829780" cy="38796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1AE167-BA82-45C6-B420-76A8E1AC0354}"/>
                </a:ext>
              </a:extLst>
            </p:cNvPr>
            <p:cNvGrpSpPr/>
            <p:nvPr/>
          </p:nvGrpSpPr>
          <p:grpSpPr>
            <a:xfrm>
              <a:off x="121755" y="964177"/>
              <a:ext cx="10829780" cy="3879685"/>
              <a:chOff x="483262" y="868484"/>
              <a:chExt cx="11256250" cy="387968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07C7ADF-0EA9-4D66-B788-86CC39832EFA}"/>
                  </a:ext>
                </a:extLst>
              </p:cNvPr>
              <p:cNvGrpSpPr/>
              <p:nvPr/>
            </p:nvGrpSpPr>
            <p:grpSpPr>
              <a:xfrm>
                <a:off x="483262" y="868484"/>
                <a:ext cx="11256250" cy="3879685"/>
                <a:chOff x="483262" y="868484"/>
                <a:chExt cx="11256250" cy="387968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68FD6D-2DA4-4EB3-BB5F-2B347845FF5B}"/>
                    </a:ext>
                  </a:extLst>
                </p:cNvPr>
                <p:cNvSpPr txBox="1"/>
                <p:nvPr/>
              </p:nvSpPr>
              <p:spPr>
                <a:xfrm>
                  <a:off x="2159898" y="1802270"/>
                  <a:ext cx="1212191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Unity build</a:t>
                  </a:r>
                </a:p>
                <a:p>
                  <a:endParaRPr lang="he-IL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4A3AD7-4E40-49BC-A429-C14BB2EEFD41}"/>
                    </a:ext>
                  </a:extLst>
                </p:cNvPr>
                <p:cNvSpPr txBox="1"/>
                <p:nvPr/>
              </p:nvSpPr>
              <p:spPr>
                <a:xfrm>
                  <a:off x="1417358" y="2784976"/>
                  <a:ext cx="1693220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ml-agent toolkit</a:t>
                  </a:r>
                </a:p>
                <a:p>
                  <a:endParaRPr lang="he-IL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0B5900F-99C7-406A-B711-AEE0E822B8EF}"/>
                    </a:ext>
                  </a:extLst>
                </p:cNvPr>
                <p:cNvSpPr txBox="1"/>
                <p:nvPr/>
              </p:nvSpPr>
              <p:spPr>
                <a:xfrm>
                  <a:off x="6305845" y="1992801"/>
                  <a:ext cx="1695657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Python wrapper</a:t>
                  </a:r>
                </a:p>
                <a:p>
                  <a:r>
                    <a:rPr lang="en-US" dirty="0"/>
                    <a:t>Test/train</a:t>
                  </a:r>
                </a:p>
                <a:p>
                  <a:endParaRPr lang="he-IL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059467D-BB16-4E0E-A4D9-E1BD12557115}"/>
                    </a:ext>
                  </a:extLst>
                </p:cNvPr>
                <p:cNvSpPr txBox="1"/>
                <p:nvPr/>
              </p:nvSpPr>
              <p:spPr>
                <a:xfrm>
                  <a:off x="3908334" y="2345162"/>
                  <a:ext cx="1311641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ML-agent </a:t>
                  </a:r>
                </a:p>
                <a:p>
                  <a:r>
                    <a:rPr lang="en-US" dirty="0"/>
                    <a:t>Brain object</a:t>
                  </a:r>
                </a:p>
                <a:p>
                  <a:endParaRPr lang="he-IL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D51F39D-E2BE-4F52-A9C6-FCA98CC87FE9}"/>
                    </a:ext>
                  </a:extLst>
                </p:cNvPr>
                <p:cNvSpPr txBox="1"/>
                <p:nvPr/>
              </p:nvSpPr>
              <p:spPr>
                <a:xfrm>
                  <a:off x="671797" y="3955598"/>
                  <a:ext cx="215642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Unity Graphic engine</a:t>
                  </a:r>
                </a:p>
                <a:p>
                  <a:endParaRPr lang="he-IL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BF01E10-1A06-4B5D-9456-2DF2A3FCA21B}"/>
                    </a:ext>
                  </a:extLst>
                </p:cNvPr>
                <p:cNvSpPr txBox="1"/>
                <p:nvPr/>
              </p:nvSpPr>
              <p:spPr>
                <a:xfrm>
                  <a:off x="8684237" y="1986936"/>
                  <a:ext cx="1048061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Agent</a:t>
                  </a:r>
                </a:p>
                <a:p>
                  <a:r>
                    <a:rPr lang="en-US" dirty="0"/>
                    <a:t>Wrapper</a:t>
                  </a:r>
                </a:p>
                <a:p>
                  <a:endParaRPr lang="he-IL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C35EB6-5774-4936-B170-CEE5DFBF27F4}"/>
                    </a:ext>
                  </a:extLst>
                </p:cNvPr>
                <p:cNvSpPr/>
                <p:nvPr/>
              </p:nvSpPr>
              <p:spPr>
                <a:xfrm>
                  <a:off x="483262" y="1587935"/>
                  <a:ext cx="5474037" cy="316023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E3B8D8-FCFD-481C-8885-794E3E11CD44}"/>
                    </a:ext>
                  </a:extLst>
                </p:cNvPr>
                <p:cNvSpPr/>
                <p:nvPr/>
              </p:nvSpPr>
              <p:spPr>
                <a:xfrm>
                  <a:off x="6168770" y="868484"/>
                  <a:ext cx="5570742" cy="316023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21829E-60D5-4299-A170-506DA4B777E2}"/>
                    </a:ext>
                  </a:extLst>
                </p:cNvPr>
                <p:cNvSpPr txBox="1"/>
                <p:nvPr/>
              </p:nvSpPr>
              <p:spPr>
                <a:xfrm>
                  <a:off x="8675848" y="943841"/>
                  <a:ext cx="852413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/>
                    <a:t>Python</a:t>
                  </a:r>
                  <a:endParaRPr lang="he-IL" dirty="0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D6E6BB2-7A3F-4881-A18C-35D618006FFA}"/>
                    </a:ext>
                  </a:extLst>
                </p:cNvPr>
                <p:cNvCxnSpPr>
                  <a:cxnSpLocks/>
                  <a:stCxn id="8" idx="3"/>
                  <a:endCxn id="7" idx="1"/>
                </p:cNvCxnSpPr>
                <p:nvPr/>
              </p:nvCxnSpPr>
              <p:spPr>
                <a:xfrm flipV="1">
                  <a:off x="5219975" y="2454466"/>
                  <a:ext cx="1085871" cy="352361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78C3E0-DDFC-4537-AAAE-3F442CC9EFB0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 flipV="1">
                  <a:off x="3110578" y="2806827"/>
                  <a:ext cx="797756" cy="301315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19F4ABA-C3C2-4162-92AE-899DA9AEBC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942" y="2448601"/>
                  <a:ext cx="680906" cy="0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A5718FE-001F-4E49-8AAA-7A9DAE837033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 flipH="1">
                  <a:off x="1750009" y="3431307"/>
                  <a:ext cx="513959" cy="524291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7E9038-3CF8-4ABE-BA58-71D5A700FEC4}"/>
                  </a:ext>
                </a:extLst>
              </p:cNvPr>
              <p:cNvSpPr txBox="1"/>
              <p:nvPr/>
            </p:nvSpPr>
            <p:spPr>
              <a:xfrm>
                <a:off x="3057041" y="3969773"/>
                <a:ext cx="284941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Game Logic</a:t>
                </a:r>
              </a:p>
              <a:p>
                <a:r>
                  <a:rPr lang="en-US" dirty="0"/>
                  <a:t>(observations and rewards)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CE64A49-5D61-47A7-A4FD-BC2846FB3BDE}"/>
                  </a:ext>
                </a:extLst>
              </p:cNvPr>
              <p:cNvCxnSpPr>
                <a:cxnSpLocks/>
                <a:stCxn id="6" idx="2"/>
                <a:endCxn id="24" idx="0"/>
              </p:cNvCxnSpPr>
              <p:nvPr/>
            </p:nvCxnSpPr>
            <p:spPr>
              <a:xfrm>
                <a:off x="2263968" y="3431307"/>
                <a:ext cx="2217779" cy="538466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B019FA-7C8E-46CF-A06C-BDFC5C4A8E07}"/>
                </a:ext>
              </a:extLst>
            </p:cNvPr>
            <p:cNvSpPr txBox="1"/>
            <p:nvPr/>
          </p:nvSpPr>
          <p:spPr>
            <a:xfrm>
              <a:off x="9545140" y="1851796"/>
              <a:ext cx="7344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DDPG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4CDD2D-B2BA-4B65-851C-0B4135F04956}"/>
                </a:ext>
              </a:extLst>
            </p:cNvPr>
            <p:cNvSpPr txBox="1"/>
            <p:nvPr/>
          </p:nvSpPr>
          <p:spPr>
            <a:xfrm>
              <a:off x="9551480" y="2440855"/>
              <a:ext cx="9316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MDDPG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5F6D51-A361-46C2-A158-58B6F214467D}"/>
                </a:ext>
              </a:extLst>
            </p:cNvPr>
            <p:cNvSpPr txBox="1"/>
            <p:nvPr/>
          </p:nvSpPr>
          <p:spPr>
            <a:xfrm>
              <a:off x="9551480" y="3079079"/>
              <a:ext cx="10647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MADDPG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3D9FF8-658E-4D9F-8F31-54856CBC6122}"/>
                </a:ext>
              </a:extLst>
            </p:cNvPr>
            <p:cNvCxnSpPr>
              <a:cxnSpLocks/>
              <a:stCxn id="10" idx="3"/>
              <a:endCxn id="27" idx="1"/>
            </p:cNvCxnSpPr>
            <p:nvPr/>
          </p:nvCxnSpPr>
          <p:spPr>
            <a:xfrm>
              <a:off x="9020370" y="2544294"/>
              <a:ext cx="531110" cy="71945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EFDE4D-5D17-4CA4-A205-87B01A6416A7}"/>
                </a:ext>
              </a:extLst>
            </p:cNvPr>
            <p:cNvCxnSpPr>
              <a:cxnSpLocks/>
              <a:stCxn id="10" idx="3"/>
              <a:endCxn id="26" idx="1"/>
            </p:cNvCxnSpPr>
            <p:nvPr/>
          </p:nvCxnSpPr>
          <p:spPr>
            <a:xfrm>
              <a:off x="9020370" y="2544294"/>
              <a:ext cx="531110" cy="81227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CA6D89-B438-4CA6-847F-1D4FFA918268}"/>
                </a:ext>
              </a:extLst>
            </p:cNvPr>
            <p:cNvCxnSpPr>
              <a:cxnSpLocks/>
              <a:stCxn id="10" idx="3"/>
              <a:endCxn id="23" idx="1"/>
            </p:cNvCxnSpPr>
            <p:nvPr/>
          </p:nvCxnSpPr>
          <p:spPr>
            <a:xfrm flipV="1">
              <a:off x="9020370" y="2036462"/>
              <a:ext cx="524770" cy="50783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89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4115505-AEF6-4D93-AA78-5E2097455FF9}"/>
              </a:ext>
            </a:extLst>
          </p:cNvPr>
          <p:cNvGrpSpPr/>
          <p:nvPr/>
        </p:nvGrpSpPr>
        <p:grpSpPr>
          <a:xfrm>
            <a:off x="331785" y="337929"/>
            <a:ext cx="11754707" cy="6226996"/>
            <a:chOff x="343508" y="631004"/>
            <a:chExt cx="11754707" cy="6226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31956B-EAF5-45C8-8C44-595689D67020}"/>
                </a:ext>
              </a:extLst>
            </p:cNvPr>
            <p:cNvSpPr txBox="1"/>
            <p:nvPr/>
          </p:nvSpPr>
          <p:spPr>
            <a:xfrm>
              <a:off x="7719694" y="648363"/>
              <a:ext cx="17924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Race Game Logic</a:t>
              </a:r>
            </a:p>
            <a:p>
              <a:endParaRPr lang="he-IL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4068E6-63B9-417C-B85E-AD5872E5CBCC}"/>
                </a:ext>
              </a:extLst>
            </p:cNvPr>
            <p:cNvSpPr txBox="1"/>
            <p:nvPr/>
          </p:nvSpPr>
          <p:spPr>
            <a:xfrm>
              <a:off x="1099210" y="1274713"/>
              <a:ext cx="6704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Brain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F46437-26FC-4906-8E96-BEB9E4F67CE0}"/>
                </a:ext>
              </a:extLst>
            </p:cNvPr>
            <p:cNvSpPr txBox="1"/>
            <p:nvPr/>
          </p:nvSpPr>
          <p:spPr>
            <a:xfrm>
              <a:off x="4756788" y="2018551"/>
              <a:ext cx="15474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Race Academy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BDE303-C5FE-4F98-AF25-60EFBD498F9E}"/>
                </a:ext>
              </a:extLst>
            </p:cNvPr>
            <p:cNvSpPr/>
            <p:nvPr/>
          </p:nvSpPr>
          <p:spPr>
            <a:xfrm>
              <a:off x="4540106" y="631004"/>
              <a:ext cx="7558109" cy="6226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0F00F-196F-4E20-B1D3-2A623E6499DE}"/>
                </a:ext>
              </a:extLst>
            </p:cNvPr>
            <p:cNvSpPr txBox="1"/>
            <p:nvPr/>
          </p:nvSpPr>
          <p:spPr>
            <a:xfrm>
              <a:off x="7641130" y="5864531"/>
              <a:ext cx="22260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Checkpoints Manager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2B2733-6E9C-450A-9573-7025FD92F814}"/>
                </a:ext>
              </a:extLst>
            </p:cNvPr>
            <p:cNvSpPr/>
            <p:nvPr/>
          </p:nvSpPr>
          <p:spPr>
            <a:xfrm>
              <a:off x="343508" y="657790"/>
              <a:ext cx="2281309" cy="2490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8FCE1B-5E0B-4983-A121-5B440F7C1A2F}"/>
                </a:ext>
              </a:extLst>
            </p:cNvPr>
            <p:cNvSpPr txBox="1"/>
            <p:nvPr/>
          </p:nvSpPr>
          <p:spPr>
            <a:xfrm>
              <a:off x="384332" y="667854"/>
              <a:ext cx="22735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ml-agent Base Classes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F9FB95A-ACFF-49A8-9C76-727C777587AB}"/>
                </a:ext>
              </a:extLst>
            </p:cNvPr>
            <p:cNvSpPr txBox="1"/>
            <p:nvPr/>
          </p:nvSpPr>
          <p:spPr>
            <a:xfrm>
              <a:off x="1042364" y="2016598"/>
              <a:ext cx="10456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Academy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900649-AD8D-439B-842C-E22ECC4E6DB5}"/>
                </a:ext>
              </a:extLst>
            </p:cNvPr>
            <p:cNvSpPr txBox="1"/>
            <p:nvPr/>
          </p:nvSpPr>
          <p:spPr>
            <a:xfrm>
              <a:off x="1115728" y="2662929"/>
              <a:ext cx="7368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Agent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ACA6A5-6D6E-4501-BA64-461271C094B7}"/>
                </a:ext>
              </a:extLst>
            </p:cNvPr>
            <p:cNvGrpSpPr/>
            <p:nvPr/>
          </p:nvGrpSpPr>
          <p:grpSpPr>
            <a:xfrm>
              <a:off x="729750" y="4180866"/>
              <a:ext cx="1447299" cy="582520"/>
              <a:chOff x="729750" y="4180866"/>
              <a:chExt cx="1447299" cy="58252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FA690F-3BBD-4777-89F6-14CBF1FBB702}"/>
                  </a:ext>
                </a:extLst>
              </p:cNvPr>
              <p:cNvSpPr/>
              <p:nvPr/>
            </p:nvSpPr>
            <p:spPr>
              <a:xfrm>
                <a:off x="767689" y="4209973"/>
                <a:ext cx="1409360" cy="5534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6DFEA7-3868-4AFE-A044-CA1075F0B67A}"/>
                  </a:ext>
                </a:extLst>
              </p:cNvPr>
              <p:cNvSpPr txBox="1"/>
              <p:nvPr/>
            </p:nvSpPr>
            <p:spPr>
              <a:xfrm>
                <a:off x="729750" y="4180866"/>
                <a:ext cx="14421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Unity Physics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684C2A-E73F-49FD-BC53-0297BA48A479}"/>
                </a:ext>
              </a:extLst>
            </p:cNvPr>
            <p:cNvSpPr txBox="1"/>
            <p:nvPr/>
          </p:nvSpPr>
          <p:spPr>
            <a:xfrm>
              <a:off x="8098236" y="2667907"/>
              <a:ext cx="12386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Race Agent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987D57-075E-43A3-B9A5-4C6D854A702C}"/>
                </a:ext>
              </a:extLst>
            </p:cNvPr>
            <p:cNvSpPr txBox="1"/>
            <p:nvPr/>
          </p:nvSpPr>
          <p:spPr>
            <a:xfrm>
              <a:off x="7605088" y="2018551"/>
              <a:ext cx="22241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Race Agents Manager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7DC8D0-4EFC-4580-B9E1-07E8B4CD90FA}"/>
                </a:ext>
              </a:extLst>
            </p:cNvPr>
            <p:cNvSpPr txBox="1"/>
            <p:nvPr/>
          </p:nvSpPr>
          <p:spPr>
            <a:xfrm>
              <a:off x="4804014" y="5864201"/>
              <a:ext cx="12405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Checkpoint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CB0BE7-272F-4E38-8BDB-9EA659304BBC}"/>
                </a:ext>
              </a:extLst>
            </p:cNvPr>
            <p:cNvSpPr txBox="1"/>
            <p:nvPr/>
          </p:nvSpPr>
          <p:spPr>
            <a:xfrm>
              <a:off x="10181044" y="3529767"/>
              <a:ext cx="16112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Reward System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7B8963-1F65-479F-A07A-FD65BB0A72CF}"/>
                </a:ext>
              </a:extLst>
            </p:cNvPr>
            <p:cNvSpPr txBox="1"/>
            <p:nvPr/>
          </p:nvSpPr>
          <p:spPr>
            <a:xfrm>
              <a:off x="5691887" y="4306652"/>
              <a:ext cx="14932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Car Controller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5431A0-F947-4158-87EF-D974900CDB5D}"/>
                </a:ext>
              </a:extLst>
            </p:cNvPr>
            <p:cNvSpPr txBox="1"/>
            <p:nvPr/>
          </p:nvSpPr>
          <p:spPr>
            <a:xfrm>
              <a:off x="4987129" y="784071"/>
              <a:ext cx="10854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/>
                <a:t>Obstacles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171F686-765C-427D-943B-9BECEE3E23D6}"/>
                </a:ext>
              </a:extLst>
            </p:cNvPr>
            <p:cNvGrpSpPr/>
            <p:nvPr/>
          </p:nvGrpSpPr>
          <p:grpSpPr>
            <a:xfrm>
              <a:off x="2177049" y="4486680"/>
              <a:ext cx="3514838" cy="507297"/>
              <a:chOff x="2177049" y="4486680"/>
              <a:chExt cx="3514838" cy="507297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FBD5633-7EF2-46C5-A206-DFE518DE6EB0}"/>
                  </a:ext>
                </a:extLst>
              </p:cNvPr>
              <p:cNvCxnSpPr>
                <a:cxnSpLocks/>
                <a:stCxn id="45" idx="1"/>
                <a:endCxn id="39" idx="3"/>
              </p:cNvCxnSpPr>
              <p:nvPr/>
            </p:nvCxnSpPr>
            <p:spPr>
              <a:xfrm flipH="1" flipV="1">
                <a:off x="2177049" y="4486680"/>
                <a:ext cx="3514838" cy="4638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01237D-D1DF-4CFC-850E-14435B178C27}"/>
                  </a:ext>
                </a:extLst>
              </p:cNvPr>
              <p:cNvSpPr txBox="1"/>
              <p:nvPr/>
            </p:nvSpPr>
            <p:spPr>
              <a:xfrm>
                <a:off x="3066596" y="4532312"/>
                <a:ext cx="1690192" cy="4616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Convert Inputs to Unity Physics (wheel colliders)</a:t>
                </a:r>
                <a:endParaRPr lang="he-IL" sz="1200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E8179A-F9EF-4487-A257-C478758BB193}"/>
                </a:ext>
              </a:extLst>
            </p:cNvPr>
            <p:cNvGrpSpPr/>
            <p:nvPr/>
          </p:nvGrpSpPr>
          <p:grpSpPr>
            <a:xfrm>
              <a:off x="2170472" y="3037239"/>
              <a:ext cx="6547069" cy="1449441"/>
              <a:chOff x="2170472" y="3037239"/>
              <a:chExt cx="6547069" cy="1449441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5AC3BA1-9A18-42F6-A5A0-7F13417B15A2}"/>
                  </a:ext>
                </a:extLst>
              </p:cNvPr>
              <p:cNvCxnSpPr>
                <a:cxnSpLocks/>
                <a:stCxn id="39" idx="3"/>
                <a:endCxn id="41" idx="2"/>
              </p:cNvCxnSpPr>
              <p:nvPr/>
            </p:nvCxnSpPr>
            <p:spPr>
              <a:xfrm flipV="1">
                <a:off x="2177049" y="3037239"/>
                <a:ext cx="6540492" cy="1449441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257570D-F495-49E0-8705-4B1810AADA10}"/>
                  </a:ext>
                </a:extLst>
              </p:cNvPr>
              <p:cNvSpPr txBox="1"/>
              <p:nvPr/>
            </p:nvSpPr>
            <p:spPr>
              <a:xfrm>
                <a:off x="2170472" y="3751316"/>
                <a:ext cx="174122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Collision Signal,</a:t>
                </a:r>
              </a:p>
              <a:p>
                <a:r>
                  <a:rPr lang="en-US" sz="1200" dirty="0"/>
                  <a:t>and raw observations</a:t>
                </a:r>
                <a:endParaRPr lang="he-IL" sz="1200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CFEE1F-2CC4-4EE4-8417-D54011695BB5}"/>
                </a:ext>
              </a:extLst>
            </p:cNvPr>
            <p:cNvGrpSpPr/>
            <p:nvPr/>
          </p:nvGrpSpPr>
          <p:grpSpPr>
            <a:xfrm>
              <a:off x="2177049" y="4486680"/>
              <a:ext cx="2626965" cy="1562187"/>
              <a:chOff x="2024649" y="4334280"/>
              <a:chExt cx="2626965" cy="1562187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899678B-8EDE-4D00-8BB6-4B43452E3EFD}"/>
                  </a:ext>
                </a:extLst>
              </p:cNvPr>
              <p:cNvCxnSpPr>
                <a:cxnSpLocks/>
                <a:stCxn id="39" idx="3"/>
                <a:endCxn id="43" idx="1"/>
              </p:cNvCxnSpPr>
              <p:nvPr/>
            </p:nvCxnSpPr>
            <p:spPr>
              <a:xfrm>
                <a:off x="2024649" y="4334280"/>
                <a:ext cx="2626965" cy="156218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F29855D-B094-4224-B7A8-7CF773E80D36}"/>
                  </a:ext>
                </a:extLst>
              </p:cNvPr>
              <p:cNvSpPr txBox="1"/>
              <p:nvPr/>
            </p:nvSpPr>
            <p:spPr>
              <a:xfrm>
                <a:off x="2051625" y="5002091"/>
                <a:ext cx="1389415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Checkpoint Trigger</a:t>
                </a:r>
                <a:endParaRPr lang="he-IL" sz="1200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493CF4E-9BF7-4A47-B39F-E3D5DCA09299}"/>
                </a:ext>
              </a:extLst>
            </p:cNvPr>
            <p:cNvGrpSpPr/>
            <p:nvPr/>
          </p:nvGrpSpPr>
          <p:grpSpPr>
            <a:xfrm>
              <a:off x="2088035" y="1972945"/>
              <a:ext cx="2668753" cy="461665"/>
              <a:chOff x="2061488" y="4106626"/>
              <a:chExt cx="2668753" cy="461665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04B3B72-055A-4916-AB76-4407EDEA1FB7}"/>
                  </a:ext>
                </a:extLst>
              </p:cNvPr>
              <p:cNvCxnSpPr>
                <a:cxnSpLocks/>
                <a:stCxn id="37" idx="3"/>
                <a:endCxn id="18" idx="1"/>
              </p:cNvCxnSpPr>
              <p:nvPr/>
            </p:nvCxnSpPr>
            <p:spPr>
              <a:xfrm>
                <a:off x="2061488" y="4334945"/>
                <a:ext cx="2668753" cy="1953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CBE834-E1C1-43BB-B0B9-55E6906FC14C}"/>
                  </a:ext>
                </a:extLst>
              </p:cNvPr>
              <p:cNvSpPr txBox="1"/>
              <p:nvPr/>
            </p:nvSpPr>
            <p:spPr>
              <a:xfrm>
                <a:off x="3078901" y="4106626"/>
                <a:ext cx="138941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Base Class, environment  info </a:t>
                </a:r>
                <a:endParaRPr lang="he-IL" sz="1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5EE68F5-7C1E-4011-A4B9-AD509C67F8FC}"/>
                </a:ext>
              </a:extLst>
            </p:cNvPr>
            <p:cNvGrpSpPr/>
            <p:nvPr/>
          </p:nvGrpSpPr>
          <p:grpSpPr>
            <a:xfrm>
              <a:off x="1852596" y="2806099"/>
              <a:ext cx="6245640" cy="646331"/>
              <a:chOff x="1673649" y="4787380"/>
              <a:chExt cx="6245640" cy="646331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DBA9D83-344F-427A-A1BD-AE10613EB2C9}"/>
                  </a:ext>
                </a:extLst>
              </p:cNvPr>
              <p:cNvCxnSpPr>
                <a:cxnSpLocks/>
                <a:stCxn id="38" idx="3"/>
                <a:endCxn id="41" idx="1"/>
              </p:cNvCxnSpPr>
              <p:nvPr/>
            </p:nvCxnSpPr>
            <p:spPr>
              <a:xfrm>
                <a:off x="1673649" y="4828876"/>
                <a:ext cx="6245640" cy="4978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0630FC-88F5-4230-9591-20D54C8578AD}"/>
                  </a:ext>
                </a:extLst>
              </p:cNvPr>
              <p:cNvSpPr txBox="1"/>
              <p:nvPr/>
            </p:nvSpPr>
            <p:spPr>
              <a:xfrm>
                <a:off x="2531578" y="4787380"/>
                <a:ext cx="1479714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Base Class.</a:t>
                </a:r>
              </a:p>
              <a:p>
                <a:r>
                  <a:rPr lang="en-US" sz="1200" dirty="0"/>
                  <a:t>Send observations, </a:t>
                </a:r>
              </a:p>
              <a:p>
                <a:r>
                  <a:rPr lang="en-US" sz="1200" dirty="0"/>
                  <a:t>rewards and actions</a:t>
                </a:r>
                <a:endParaRPr lang="he-IL" sz="1200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C3C224-9ED4-4122-99B1-DB8D2D086705}"/>
                </a:ext>
              </a:extLst>
            </p:cNvPr>
            <p:cNvGrpSpPr/>
            <p:nvPr/>
          </p:nvGrpSpPr>
          <p:grpSpPr>
            <a:xfrm>
              <a:off x="9336845" y="2852573"/>
              <a:ext cx="2246231" cy="861860"/>
              <a:chOff x="4964778" y="4693399"/>
              <a:chExt cx="2246231" cy="861860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64EF3D1-F67E-4F51-934D-5116E202FDC2}"/>
                  </a:ext>
                </a:extLst>
              </p:cNvPr>
              <p:cNvCxnSpPr>
                <a:cxnSpLocks/>
                <a:stCxn id="41" idx="3"/>
                <a:endCxn id="44" idx="1"/>
              </p:cNvCxnSpPr>
              <p:nvPr/>
            </p:nvCxnSpPr>
            <p:spPr>
              <a:xfrm>
                <a:off x="4964778" y="4693399"/>
                <a:ext cx="844199" cy="86186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D54D37-48A7-42FB-B664-9827F2336513}"/>
                  </a:ext>
                </a:extLst>
              </p:cNvPr>
              <p:cNvSpPr txBox="1"/>
              <p:nvPr/>
            </p:nvSpPr>
            <p:spPr>
              <a:xfrm>
                <a:off x="5821594" y="5076998"/>
                <a:ext cx="1389415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Calculate Reward</a:t>
                </a:r>
                <a:endParaRPr lang="he-IL" sz="1200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2CB839A-F263-4A41-8879-04641F603980}"/>
                </a:ext>
              </a:extLst>
            </p:cNvPr>
            <p:cNvGrpSpPr/>
            <p:nvPr/>
          </p:nvGrpSpPr>
          <p:grpSpPr>
            <a:xfrm>
              <a:off x="5453423" y="1153403"/>
              <a:ext cx="1389415" cy="865148"/>
              <a:chOff x="5274476" y="3134684"/>
              <a:chExt cx="1389415" cy="86514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DDE7425-CFF5-4E6A-8C9D-6653C85A1EDE}"/>
                  </a:ext>
                </a:extLst>
              </p:cNvPr>
              <p:cNvCxnSpPr>
                <a:cxnSpLocks/>
                <a:stCxn id="18" idx="0"/>
                <a:endCxn id="46" idx="2"/>
              </p:cNvCxnSpPr>
              <p:nvPr/>
            </p:nvCxnSpPr>
            <p:spPr>
              <a:xfrm flipH="1" flipV="1">
                <a:off x="5350895" y="3134684"/>
                <a:ext cx="652" cy="865148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8D22938-9504-4697-9C92-91C9C24D889A}"/>
                  </a:ext>
                </a:extLst>
              </p:cNvPr>
              <p:cNvSpPr txBox="1"/>
              <p:nvPr/>
            </p:nvSpPr>
            <p:spPr>
              <a:xfrm>
                <a:off x="5274476" y="3201567"/>
                <a:ext cx="138941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Initialize, Random Obstacles</a:t>
                </a:r>
                <a:endParaRPr lang="he-IL" sz="12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14E4AF2-B834-403F-8E53-E0545C20F0DA}"/>
                </a:ext>
              </a:extLst>
            </p:cNvPr>
            <p:cNvGrpSpPr/>
            <p:nvPr/>
          </p:nvGrpSpPr>
          <p:grpSpPr>
            <a:xfrm>
              <a:off x="6571353" y="3037239"/>
              <a:ext cx="2146188" cy="1454079"/>
              <a:chOff x="4857421" y="1980733"/>
              <a:chExt cx="2146188" cy="1454079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C9649FA-24F8-4FBF-95C2-2C5346EAEEC2}"/>
                  </a:ext>
                </a:extLst>
              </p:cNvPr>
              <p:cNvCxnSpPr>
                <a:cxnSpLocks/>
                <a:stCxn id="45" idx="3"/>
                <a:endCxn id="41" idx="2"/>
              </p:cNvCxnSpPr>
              <p:nvPr/>
            </p:nvCxnSpPr>
            <p:spPr>
              <a:xfrm flipV="1">
                <a:off x="5471249" y="1980733"/>
                <a:ext cx="1532360" cy="1454079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320D525-6DE5-46F0-A20E-EDA85C8A9D59}"/>
                  </a:ext>
                </a:extLst>
              </p:cNvPr>
              <p:cNvSpPr txBox="1"/>
              <p:nvPr/>
            </p:nvSpPr>
            <p:spPr>
              <a:xfrm>
                <a:off x="4857421" y="2763686"/>
                <a:ext cx="1389415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Send car input</a:t>
                </a:r>
                <a:endParaRPr lang="he-IL" sz="1200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EBEFF61-EF87-4578-8739-E423187BF527}"/>
                </a:ext>
              </a:extLst>
            </p:cNvPr>
            <p:cNvGrpSpPr/>
            <p:nvPr/>
          </p:nvGrpSpPr>
          <p:grpSpPr>
            <a:xfrm>
              <a:off x="6044546" y="5810341"/>
              <a:ext cx="1603020" cy="276999"/>
              <a:chOff x="1160889" y="4730311"/>
              <a:chExt cx="1603020" cy="276999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D0C2C323-2AC9-4F90-89FC-4E537F4D7A95}"/>
                  </a:ext>
                </a:extLst>
              </p:cNvPr>
              <p:cNvCxnSpPr>
                <a:cxnSpLocks/>
                <a:stCxn id="43" idx="3"/>
                <a:endCxn id="13" idx="1"/>
              </p:cNvCxnSpPr>
              <p:nvPr/>
            </p:nvCxnSpPr>
            <p:spPr>
              <a:xfrm>
                <a:off x="1160889" y="4984227"/>
                <a:ext cx="1596584" cy="33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D533E44-60B7-47A2-AB74-E5BCF8791B61}"/>
                  </a:ext>
                </a:extLst>
              </p:cNvPr>
              <p:cNvSpPr txBox="1"/>
              <p:nvPr/>
            </p:nvSpPr>
            <p:spPr>
              <a:xfrm>
                <a:off x="1374494" y="4730311"/>
                <a:ext cx="1389415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Checkpoint Trigger</a:t>
                </a:r>
                <a:endParaRPr lang="he-IL" sz="1200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897C390-4157-4270-8755-7A6C0FD18C5A}"/>
                </a:ext>
              </a:extLst>
            </p:cNvPr>
            <p:cNvGrpSpPr/>
            <p:nvPr/>
          </p:nvGrpSpPr>
          <p:grpSpPr>
            <a:xfrm>
              <a:off x="8717541" y="3037239"/>
              <a:ext cx="1660767" cy="2827292"/>
              <a:chOff x="2202164" y="3098719"/>
              <a:chExt cx="1660767" cy="2827292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10E4F2F6-A0E3-47B8-B3E6-3DC4B3E27809}"/>
                  </a:ext>
                </a:extLst>
              </p:cNvPr>
              <p:cNvCxnSpPr>
                <a:cxnSpLocks/>
                <a:stCxn id="13" idx="0"/>
                <a:endCxn id="41" idx="2"/>
              </p:cNvCxnSpPr>
              <p:nvPr/>
            </p:nvCxnSpPr>
            <p:spPr>
              <a:xfrm flipH="1" flipV="1">
                <a:off x="2202164" y="3098719"/>
                <a:ext cx="36619" cy="2827292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3ECEB7-93B4-4F3B-BE48-F9E9BD7BFD72}"/>
                  </a:ext>
                </a:extLst>
              </p:cNvPr>
              <p:cNvSpPr txBox="1"/>
              <p:nvPr/>
            </p:nvSpPr>
            <p:spPr>
              <a:xfrm>
                <a:off x="2251656" y="5242065"/>
                <a:ext cx="161127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Checkpoint Trigger + Checkpoint Locations</a:t>
                </a:r>
                <a:endParaRPr lang="he-IL" sz="1200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325FE97-101B-4C81-BD61-7F241FC2B9D4}"/>
                </a:ext>
              </a:extLst>
            </p:cNvPr>
            <p:cNvGrpSpPr/>
            <p:nvPr/>
          </p:nvGrpSpPr>
          <p:grpSpPr>
            <a:xfrm>
              <a:off x="6304199" y="1940597"/>
              <a:ext cx="1523750" cy="276999"/>
              <a:chOff x="3990436" y="4316344"/>
              <a:chExt cx="1523750" cy="276999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8E65BC4-01B3-40CF-8218-098902ADA663}"/>
                  </a:ext>
                </a:extLst>
              </p:cNvPr>
              <p:cNvCxnSpPr>
                <a:cxnSpLocks/>
                <a:stCxn id="18" idx="3"/>
                <a:endCxn id="42" idx="1"/>
              </p:cNvCxnSpPr>
              <p:nvPr/>
            </p:nvCxnSpPr>
            <p:spPr>
              <a:xfrm>
                <a:off x="3990436" y="4578964"/>
                <a:ext cx="130088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CB6D00A-3E8B-42D3-A62F-24E739E670E3}"/>
                  </a:ext>
                </a:extLst>
              </p:cNvPr>
              <p:cNvSpPr txBox="1"/>
              <p:nvPr/>
            </p:nvSpPr>
            <p:spPr>
              <a:xfrm>
                <a:off x="4124771" y="4316344"/>
                <a:ext cx="1389415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Initialize Agents</a:t>
                </a:r>
                <a:endParaRPr lang="he-IL" sz="1200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EA21EF-4475-4D3A-9B07-801AA67E563D}"/>
                </a:ext>
              </a:extLst>
            </p:cNvPr>
            <p:cNvGrpSpPr/>
            <p:nvPr/>
          </p:nvGrpSpPr>
          <p:grpSpPr>
            <a:xfrm>
              <a:off x="8684483" y="2387883"/>
              <a:ext cx="2993121" cy="281929"/>
              <a:chOff x="5710572" y="3860353"/>
              <a:chExt cx="2993121" cy="281929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E9A121E-E3CF-4F2E-8BAA-E529BA1F1579}"/>
                  </a:ext>
                </a:extLst>
              </p:cNvPr>
              <p:cNvCxnSpPr>
                <a:cxnSpLocks/>
                <a:stCxn id="41" idx="0"/>
                <a:endCxn id="42" idx="2"/>
              </p:cNvCxnSpPr>
              <p:nvPr/>
            </p:nvCxnSpPr>
            <p:spPr>
              <a:xfrm flipH="1" flipV="1">
                <a:off x="5743245" y="3860353"/>
                <a:ext cx="385" cy="280024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1291059-2F9B-455C-954E-A51F91BB499F}"/>
                  </a:ext>
                </a:extLst>
              </p:cNvPr>
              <p:cNvSpPr txBox="1"/>
              <p:nvPr/>
            </p:nvSpPr>
            <p:spPr>
              <a:xfrm>
                <a:off x="5710572" y="3865283"/>
                <a:ext cx="2993121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/>
                  <a:t>Initialization. Environment  Info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374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107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Gottlieb</dc:creator>
  <cp:lastModifiedBy>Shahar Gottlieb</cp:lastModifiedBy>
  <cp:revision>14</cp:revision>
  <dcterms:created xsi:type="dcterms:W3CDTF">2019-06-26T12:49:52Z</dcterms:created>
  <dcterms:modified xsi:type="dcterms:W3CDTF">2020-01-04T16:48:35Z</dcterms:modified>
</cp:coreProperties>
</file>