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528" autoAdjust="0"/>
  </p:normalViewPr>
  <p:slideViewPr>
    <p:cSldViewPr>
      <p:cViewPr>
        <p:scale>
          <a:sx n="25" d="100"/>
          <a:sy n="25" d="100"/>
        </p:scale>
        <p:origin x="2232" y="-289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ar\Desktop\HomeWork\RL_Unity\refactoring\results_and_weights\weights_ddpg_1_agent\Agent_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DDPG - Single Agent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Agent_Scores!$B$2:$B$400</c:f>
              <c:numCache>
                <c:formatCode>0.00E+00</c:formatCode>
                <c:ptCount val="399"/>
                <c:pt idx="0">
                  <c:v>-10.002569533302401</c:v>
                </c:pt>
                <c:pt idx="1">
                  <c:v>-10.001841426283701</c:v>
                </c:pt>
                <c:pt idx="2">
                  <c:v>-10.003811442351401</c:v>
                </c:pt>
                <c:pt idx="3">
                  <c:v>-10.00484128207896</c:v>
                </c:pt>
                <c:pt idx="4">
                  <c:v>-10.004655162532149</c:v>
                </c:pt>
                <c:pt idx="5">
                  <c:v>-10.0047002548152</c:v>
                </c:pt>
                <c:pt idx="6">
                  <c:v>-10.00453747375281</c:v>
                </c:pt>
                <c:pt idx="7">
                  <c:v>-10.00433302947522</c:v>
                </c:pt>
                <c:pt idx="8">
                  <c:v>-10.0039321769727</c:v>
                </c:pt>
                <c:pt idx="9">
                  <c:v>-10.00361255681222</c:v>
                </c:pt>
                <c:pt idx="10">
                  <c:v>-10.003572307313579</c:v>
                </c:pt>
                <c:pt idx="11">
                  <c:v>-10.00380406226026</c:v>
                </c:pt>
                <c:pt idx="12">
                  <c:v>-10.003712049968099</c:v>
                </c:pt>
                <c:pt idx="13">
                  <c:v>-10.003978902054889</c:v>
                </c:pt>
                <c:pt idx="14">
                  <c:v>-10.00426783223514</c:v>
                </c:pt>
                <c:pt idx="15">
                  <c:v>-10.004417582825869</c:v>
                </c:pt>
                <c:pt idx="16">
                  <c:v>-10.004231954795349</c:v>
                </c:pt>
                <c:pt idx="17">
                  <c:v>-10.004342347371191</c:v>
                </c:pt>
                <c:pt idx="18">
                  <c:v>-10.00428164781764</c:v>
                </c:pt>
                <c:pt idx="19">
                  <c:v>-10.00428164781764</c:v>
                </c:pt>
                <c:pt idx="20">
                  <c:v>-10.00435724784615</c:v>
                </c:pt>
                <c:pt idx="21">
                  <c:v>-10.004505232197641</c:v>
                </c:pt>
                <c:pt idx="22">
                  <c:v>-10.00480235650897</c:v>
                </c:pt>
                <c:pt idx="23">
                  <c:v>-10.00475217169145</c:v>
                </c:pt>
                <c:pt idx="24">
                  <c:v>-10.00448769808275</c:v>
                </c:pt>
                <c:pt idx="25">
                  <c:v>-10.0046882517286</c:v>
                </c:pt>
                <c:pt idx="26">
                  <c:v>-10.00460890969255</c:v>
                </c:pt>
                <c:pt idx="27">
                  <c:v>-10.0045698407804</c:v>
                </c:pt>
                <c:pt idx="28">
                  <c:v>-10.004746351041771</c:v>
                </c:pt>
                <c:pt idx="29">
                  <c:v>-10.00518386728357</c:v>
                </c:pt>
                <c:pt idx="30">
                  <c:v>-10.00547048472793</c:v>
                </c:pt>
                <c:pt idx="31">
                  <c:v>-9.8943201670655228</c:v>
                </c:pt>
                <c:pt idx="32">
                  <c:v>-9.8941623459336672</c:v>
                </c:pt>
                <c:pt idx="33">
                  <c:v>-9.8942177441785333</c:v>
                </c:pt>
                <c:pt idx="34">
                  <c:v>-9.8821674649603217</c:v>
                </c:pt>
                <c:pt idx="35">
                  <c:v>-9.6420499700703211</c:v>
                </c:pt>
                <c:pt idx="36">
                  <c:v>-8.918329040112372</c:v>
                </c:pt>
                <c:pt idx="37">
                  <c:v>-8.7253198750200305</c:v>
                </c:pt>
                <c:pt idx="38">
                  <c:v>-8.5408702498534179</c:v>
                </c:pt>
                <c:pt idx="39">
                  <c:v>-8.540777070168371</c:v>
                </c:pt>
                <c:pt idx="40">
                  <c:v>-7.8168800847488153</c:v>
                </c:pt>
                <c:pt idx="41">
                  <c:v>-7.5622562469797732</c:v>
                </c:pt>
                <c:pt idx="42">
                  <c:v>-7.4860244903131203</c:v>
                </c:pt>
                <c:pt idx="43">
                  <c:v>-6.1750937008415159</c:v>
                </c:pt>
                <c:pt idx="44">
                  <c:v>-5.7750865273410277</c:v>
                </c:pt>
                <c:pt idx="45">
                  <c:v>-4.0323667931719598</c:v>
                </c:pt>
                <c:pt idx="46">
                  <c:v>-3.9559848498087282</c:v>
                </c:pt>
                <c:pt idx="47">
                  <c:v>-1.9898498171823971</c:v>
                </c:pt>
                <c:pt idx="48">
                  <c:v>-1.14361231680977E-2</c:v>
                </c:pt>
                <c:pt idx="49">
                  <c:v>2.7419398771249628</c:v>
                </c:pt>
                <c:pt idx="50">
                  <c:v>7.2343117353157016</c:v>
                </c:pt>
                <c:pt idx="51">
                  <c:v>11.060376963682931</c:v>
                </c:pt>
                <c:pt idx="52">
                  <c:v>15.75491275938692</c:v>
                </c:pt>
                <c:pt idx="53">
                  <c:v>18.01141176167874</c:v>
                </c:pt>
                <c:pt idx="54">
                  <c:v>19.322374032717171</c:v>
                </c:pt>
                <c:pt idx="55">
                  <c:v>20.46461154134008</c:v>
                </c:pt>
                <c:pt idx="56">
                  <c:v>20.915100161998971</c:v>
                </c:pt>
                <c:pt idx="57">
                  <c:v>22.174567305867068</c:v>
                </c:pt>
                <c:pt idx="58">
                  <c:v>23.564205368212399</c:v>
                </c:pt>
                <c:pt idx="59">
                  <c:v>27.071575196797461</c:v>
                </c:pt>
                <c:pt idx="60">
                  <c:v>30.802304023376159</c:v>
                </c:pt>
                <c:pt idx="61">
                  <c:v>32.905258891230872</c:v>
                </c:pt>
                <c:pt idx="62">
                  <c:v>34.437471912917623</c:v>
                </c:pt>
                <c:pt idx="63">
                  <c:v>36.884069969702757</c:v>
                </c:pt>
                <c:pt idx="64">
                  <c:v>39.598234321712447</c:v>
                </c:pt>
                <c:pt idx="65">
                  <c:v>39.452870306011718</c:v>
                </c:pt>
                <c:pt idx="66">
                  <c:v>40.995008206402382</c:v>
                </c:pt>
                <c:pt idx="67">
                  <c:v>40.662558731110799</c:v>
                </c:pt>
                <c:pt idx="68">
                  <c:v>39.960635446221531</c:v>
                </c:pt>
                <c:pt idx="69">
                  <c:v>39.458583795558603</c:v>
                </c:pt>
                <c:pt idx="70">
                  <c:v>36.305745087668669</c:v>
                </c:pt>
                <c:pt idx="71">
                  <c:v>36.918349195644097</c:v>
                </c:pt>
                <c:pt idx="72">
                  <c:v>36.751304609945443</c:v>
                </c:pt>
                <c:pt idx="73">
                  <c:v>36.413652079598897</c:v>
                </c:pt>
                <c:pt idx="74">
                  <c:v>35.073604268871662</c:v>
                </c:pt>
                <c:pt idx="75">
                  <c:v>38.210690455906892</c:v>
                </c:pt>
                <c:pt idx="76">
                  <c:v>39.99643453655294</c:v>
                </c:pt>
                <c:pt idx="77">
                  <c:v>38.602319492550997</c:v>
                </c:pt>
                <c:pt idx="78">
                  <c:v>41.582748430676247</c:v>
                </c:pt>
                <c:pt idx="79">
                  <c:v>41.896491010906097</c:v>
                </c:pt>
                <c:pt idx="80">
                  <c:v>38.719032751896847</c:v>
                </c:pt>
                <c:pt idx="81">
                  <c:v>40.744646647793523</c:v>
                </c:pt>
                <c:pt idx="82">
                  <c:v>43.657024103856948</c:v>
                </c:pt>
                <c:pt idx="83">
                  <c:v>40.311319853586447</c:v>
                </c:pt>
                <c:pt idx="84">
                  <c:v>40.953005302255001</c:v>
                </c:pt>
                <c:pt idx="85">
                  <c:v>43.680284636164977</c:v>
                </c:pt>
                <c:pt idx="86">
                  <c:v>43.386324532970278</c:v>
                </c:pt>
                <c:pt idx="87">
                  <c:v>43.955400144332053</c:v>
                </c:pt>
                <c:pt idx="88">
                  <c:v>44.964573724823971</c:v>
                </c:pt>
                <c:pt idx="89">
                  <c:v>44.008702463121111</c:v>
                </c:pt>
                <c:pt idx="90">
                  <c:v>44.908336788788397</c:v>
                </c:pt>
                <c:pt idx="91">
                  <c:v>40.817053272225863</c:v>
                </c:pt>
                <c:pt idx="92">
                  <c:v>36.707144183991403</c:v>
                </c:pt>
                <c:pt idx="93">
                  <c:v>38.053090078045997</c:v>
                </c:pt>
                <c:pt idx="94">
                  <c:v>41.310187426267412</c:v>
                </c:pt>
                <c:pt idx="95">
                  <c:v>39.778439923434</c:v>
                </c:pt>
                <c:pt idx="96">
                  <c:v>39.168175730377001</c:v>
                </c:pt>
                <c:pt idx="97">
                  <c:v>41.292457987356407</c:v>
                </c:pt>
                <c:pt idx="98">
                  <c:v>39.894790890603282</c:v>
                </c:pt>
                <c:pt idx="99">
                  <c:v>39.172611389239258</c:v>
                </c:pt>
                <c:pt idx="100">
                  <c:v>37.967026610311493</c:v>
                </c:pt>
                <c:pt idx="101">
                  <c:v>37.979735354101251</c:v>
                </c:pt>
                <c:pt idx="102">
                  <c:v>33.446553509833713</c:v>
                </c:pt>
                <c:pt idx="103">
                  <c:v>34.250100768741603</c:v>
                </c:pt>
                <c:pt idx="104">
                  <c:v>35.143863640341372</c:v>
                </c:pt>
                <c:pt idx="105">
                  <c:v>30.882550269295411</c:v>
                </c:pt>
                <c:pt idx="106">
                  <c:v>32.761914768547243</c:v>
                </c:pt>
                <c:pt idx="107">
                  <c:v>34.661716736596972</c:v>
                </c:pt>
                <c:pt idx="108">
                  <c:v>32.454667436645593</c:v>
                </c:pt>
                <c:pt idx="109">
                  <c:v>31.498202507523679</c:v>
                </c:pt>
                <c:pt idx="110">
                  <c:v>32.269592953578098</c:v>
                </c:pt>
                <c:pt idx="111">
                  <c:v>31.90549406043716</c:v>
                </c:pt>
                <c:pt idx="112">
                  <c:v>31.547051372611861</c:v>
                </c:pt>
                <c:pt idx="113">
                  <c:v>32.935171672271068</c:v>
                </c:pt>
                <c:pt idx="114">
                  <c:v>33.154537414142268</c:v>
                </c:pt>
                <c:pt idx="115">
                  <c:v>32.268205125851061</c:v>
                </c:pt>
                <c:pt idx="116">
                  <c:v>31.647432356560579</c:v>
                </c:pt>
                <c:pt idx="117">
                  <c:v>32.511361982545303</c:v>
                </c:pt>
                <c:pt idx="118">
                  <c:v>29.373488184204309</c:v>
                </c:pt>
                <c:pt idx="119">
                  <c:v>30.046093075163579</c:v>
                </c:pt>
                <c:pt idx="120">
                  <c:v>30.263576584658569</c:v>
                </c:pt>
                <c:pt idx="121">
                  <c:v>25.9354475699947</c:v>
                </c:pt>
                <c:pt idx="122">
                  <c:v>29.661455539101709</c:v>
                </c:pt>
                <c:pt idx="123">
                  <c:v>33.183606014412227</c:v>
                </c:pt>
                <c:pt idx="124">
                  <c:v>28.533739411039249</c:v>
                </c:pt>
                <c:pt idx="125">
                  <c:v>30.484870215610119</c:v>
                </c:pt>
                <c:pt idx="126">
                  <c:v>31.967204561515221</c:v>
                </c:pt>
                <c:pt idx="127">
                  <c:v>31.28355934211282</c:v>
                </c:pt>
                <c:pt idx="128">
                  <c:v>35.903892958513403</c:v>
                </c:pt>
                <c:pt idx="129">
                  <c:v>35.605689602065809</c:v>
                </c:pt>
                <c:pt idx="130">
                  <c:v>37.245228018867763</c:v>
                </c:pt>
                <c:pt idx="131">
                  <c:v>37.150516403815622</c:v>
                </c:pt>
                <c:pt idx="132">
                  <c:v>40.826118468283603</c:v>
                </c:pt>
                <c:pt idx="133">
                  <c:v>39.855038719717292</c:v>
                </c:pt>
                <c:pt idx="134">
                  <c:v>36.48258581634142</c:v>
                </c:pt>
                <c:pt idx="135">
                  <c:v>37.323037784453447</c:v>
                </c:pt>
                <c:pt idx="136">
                  <c:v>40.364683705265428</c:v>
                </c:pt>
                <c:pt idx="137">
                  <c:v>37.317331475601343</c:v>
                </c:pt>
                <c:pt idx="138">
                  <c:v>39.289847756398252</c:v>
                </c:pt>
                <c:pt idx="139">
                  <c:v>35.644743743701817</c:v>
                </c:pt>
                <c:pt idx="140">
                  <c:v>39.991608209256043</c:v>
                </c:pt>
                <c:pt idx="141">
                  <c:v>40.670315499603731</c:v>
                </c:pt>
                <c:pt idx="142">
                  <c:v>38.912790732912228</c:v>
                </c:pt>
                <c:pt idx="143">
                  <c:v>37.120066440687467</c:v>
                </c:pt>
                <c:pt idx="144">
                  <c:v>39.43922038758172</c:v>
                </c:pt>
                <c:pt idx="145">
                  <c:v>39.413937905442303</c:v>
                </c:pt>
                <c:pt idx="146">
                  <c:v>36.696709708787949</c:v>
                </c:pt>
                <c:pt idx="147">
                  <c:v>36.175346487050398</c:v>
                </c:pt>
                <c:pt idx="148">
                  <c:v>35.741795678145699</c:v>
                </c:pt>
                <c:pt idx="149">
                  <c:v>35.701192495494553</c:v>
                </c:pt>
                <c:pt idx="150">
                  <c:v>34.147414660919402</c:v>
                </c:pt>
                <c:pt idx="151">
                  <c:v>37.286789854569342</c:v>
                </c:pt>
                <c:pt idx="152">
                  <c:v>35.622003122034933</c:v>
                </c:pt>
                <c:pt idx="153">
                  <c:v>35.801546217733943</c:v>
                </c:pt>
                <c:pt idx="154">
                  <c:v>39.590954178350501</c:v>
                </c:pt>
                <c:pt idx="155">
                  <c:v>38.80040354203652</c:v>
                </c:pt>
                <c:pt idx="156">
                  <c:v>38.626747874997058</c:v>
                </c:pt>
                <c:pt idx="157">
                  <c:v>41.922450689424252</c:v>
                </c:pt>
                <c:pt idx="158">
                  <c:v>39.922634072066217</c:v>
                </c:pt>
                <c:pt idx="159">
                  <c:v>44.525931445474242</c:v>
                </c:pt>
                <c:pt idx="160">
                  <c:v>42.735796308540799</c:v>
                </c:pt>
                <c:pt idx="161">
                  <c:v>44.931693716137623</c:v>
                </c:pt>
                <c:pt idx="162">
                  <c:v>45.888883418182218</c:v>
                </c:pt>
                <c:pt idx="163">
                  <c:v>46.937744944216533</c:v>
                </c:pt>
                <c:pt idx="164">
                  <c:v>47.285722775699057</c:v>
                </c:pt>
                <c:pt idx="165">
                  <c:v>49.831103824719278</c:v>
                </c:pt>
                <c:pt idx="166">
                  <c:v>47.912927919952153</c:v>
                </c:pt>
                <c:pt idx="167">
                  <c:v>49.495788816874899</c:v>
                </c:pt>
                <c:pt idx="168">
                  <c:v>48.982090002996813</c:v>
                </c:pt>
                <c:pt idx="169">
                  <c:v>53.738400633830999</c:v>
                </c:pt>
                <c:pt idx="170">
                  <c:v>53.530142235907213</c:v>
                </c:pt>
                <c:pt idx="171">
                  <c:v>55.059415680950003</c:v>
                </c:pt>
                <c:pt idx="172">
                  <c:v>57.538639404112423</c:v>
                </c:pt>
                <c:pt idx="173">
                  <c:v>58.193949435558139</c:v>
                </c:pt>
                <c:pt idx="174">
                  <c:v>57.999321793159439</c:v>
                </c:pt>
                <c:pt idx="175">
                  <c:v>58.840974345558763</c:v>
                </c:pt>
                <c:pt idx="176">
                  <c:v>56.443832046922729</c:v>
                </c:pt>
                <c:pt idx="177">
                  <c:v>56.077587306860323</c:v>
                </c:pt>
                <c:pt idx="178">
                  <c:v>60.522081045783082</c:v>
                </c:pt>
                <c:pt idx="179">
                  <c:v>60.220579869823951</c:v>
                </c:pt>
                <c:pt idx="180">
                  <c:v>59.527186431898592</c:v>
                </c:pt>
                <c:pt idx="181">
                  <c:v>58.740952242119299</c:v>
                </c:pt>
                <c:pt idx="182">
                  <c:v>58.547186290658978</c:v>
                </c:pt>
                <c:pt idx="183">
                  <c:v>56.85366249305639</c:v>
                </c:pt>
                <c:pt idx="184">
                  <c:v>56.747418484347833</c:v>
                </c:pt>
                <c:pt idx="185">
                  <c:v>55.836608564003782</c:v>
                </c:pt>
                <c:pt idx="186">
                  <c:v>59.755339020222848</c:v>
                </c:pt>
                <c:pt idx="187">
                  <c:v>57.741914481949003</c:v>
                </c:pt>
                <c:pt idx="188">
                  <c:v>54.602078737772501</c:v>
                </c:pt>
                <c:pt idx="189">
                  <c:v>49.917409297416242</c:v>
                </c:pt>
                <c:pt idx="190">
                  <c:v>47.112714806792759</c:v>
                </c:pt>
                <c:pt idx="191">
                  <c:v>43.630097594682447</c:v>
                </c:pt>
                <c:pt idx="192">
                  <c:v>42.667448050365749</c:v>
                </c:pt>
                <c:pt idx="193">
                  <c:v>38.150938601384347</c:v>
                </c:pt>
                <c:pt idx="194">
                  <c:v>34.873564919794298</c:v>
                </c:pt>
                <c:pt idx="195">
                  <c:v>33.075525468634403</c:v>
                </c:pt>
                <c:pt idx="196">
                  <c:v>32.985460880864373</c:v>
                </c:pt>
                <c:pt idx="197">
                  <c:v>32.5001377215725</c:v>
                </c:pt>
                <c:pt idx="198">
                  <c:v>30.51598880273519</c:v>
                </c:pt>
                <c:pt idx="199">
                  <c:v>26.09114279756318</c:v>
                </c:pt>
                <c:pt idx="200">
                  <c:v>24.831656328914661</c:v>
                </c:pt>
                <c:pt idx="201">
                  <c:v>23.111291848751701</c:v>
                </c:pt>
                <c:pt idx="202">
                  <c:v>21.367002752784149</c:v>
                </c:pt>
                <c:pt idx="203">
                  <c:v>19.817383871693149</c:v>
                </c:pt>
                <c:pt idx="204">
                  <c:v>17.256572090007811</c:v>
                </c:pt>
                <c:pt idx="205">
                  <c:v>15.7751975949155</c:v>
                </c:pt>
                <c:pt idx="206">
                  <c:v>12.70742241021942</c:v>
                </c:pt>
                <c:pt idx="207">
                  <c:v>10.240239555062709</c:v>
                </c:pt>
                <c:pt idx="208">
                  <c:v>10.99060340427094</c:v>
                </c:pt>
                <c:pt idx="209">
                  <c:v>13.49202480737584</c:v>
                </c:pt>
                <c:pt idx="210">
                  <c:v>13.50365498393074</c:v>
                </c:pt>
                <c:pt idx="211">
                  <c:v>12.615140488860179</c:v>
                </c:pt>
                <c:pt idx="212">
                  <c:v>12.49320063588674</c:v>
                </c:pt>
                <c:pt idx="213">
                  <c:v>14.841971989616271</c:v>
                </c:pt>
                <c:pt idx="214">
                  <c:v>14.43789879864778</c:v>
                </c:pt>
                <c:pt idx="215">
                  <c:v>13.344216593680899</c:v>
                </c:pt>
                <c:pt idx="216">
                  <c:v>11.68969699249136</c:v>
                </c:pt>
                <c:pt idx="217">
                  <c:v>11.510803699190721</c:v>
                </c:pt>
                <c:pt idx="218">
                  <c:v>11.59266232002992</c:v>
                </c:pt>
                <c:pt idx="219">
                  <c:v>14.04551954807247</c:v>
                </c:pt>
                <c:pt idx="220">
                  <c:v>13.608632407826359</c:v>
                </c:pt>
                <c:pt idx="221">
                  <c:v>15.913131771935131</c:v>
                </c:pt>
                <c:pt idx="222">
                  <c:v>17.25726692136374</c:v>
                </c:pt>
                <c:pt idx="223">
                  <c:v>20.53828680431468</c:v>
                </c:pt>
                <c:pt idx="224">
                  <c:v>20.53828119259558</c:v>
                </c:pt>
                <c:pt idx="225">
                  <c:v>22.4258280906826</c:v>
                </c:pt>
                <c:pt idx="226">
                  <c:v>21.523746808979048</c:v>
                </c:pt>
                <c:pt idx="227">
                  <c:v>25.196259512251679</c:v>
                </c:pt>
                <c:pt idx="228">
                  <c:v>24.272275581071121</c:v>
                </c:pt>
                <c:pt idx="229">
                  <c:v>22.833197435492149</c:v>
                </c:pt>
                <c:pt idx="230">
                  <c:v>23.14266111186004</c:v>
                </c:pt>
                <c:pt idx="231">
                  <c:v>26.95531060091449</c:v>
                </c:pt>
                <c:pt idx="232">
                  <c:v>24.817168703523901</c:v>
                </c:pt>
                <c:pt idx="233">
                  <c:v>22.688137908303119</c:v>
                </c:pt>
                <c:pt idx="234">
                  <c:v>23.023140232800479</c:v>
                </c:pt>
                <c:pt idx="235">
                  <c:v>25.277579227858201</c:v>
                </c:pt>
                <c:pt idx="236">
                  <c:v>25.079026305070109</c:v>
                </c:pt>
                <c:pt idx="237">
                  <c:v>22.81428918304152</c:v>
                </c:pt>
                <c:pt idx="238">
                  <c:v>22.52976676693649</c:v>
                </c:pt>
                <c:pt idx="239">
                  <c:v>22.257356459228301</c:v>
                </c:pt>
                <c:pt idx="240">
                  <c:v>25.0200881509925</c:v>
                </c:pt>
                <c:pt idx="241">
                  <c:v>23.423563005623819</c:v>
                </c:pt>
                <c:pt idx="242">
                  <c:v>23.375096694298531</c:v>
                </c:pt>
                <c:pt idx="243">
                  <c:v>20.821855140430831</c:v>
                </c:pt>
                <c:pt idx="244">
                  <c:v>21.893141690490271</c:v>
                </c:pt>
                <c:pt idx="245">
                  <c:v>21.347760936140521</c:v>
                </c:pt>
                <c:pt idx="246">
                  <c:v>23.134107558557279</c:v>
                </c:pt>
                <c:pt idx="247">
                  <c:v>20.317052289529212</c:v>
                </c:pt>
                <c:pt idx="248">
                  <c:v>22.066844086884501</c:v>
                </c:pt>
                <c:pt idx="249">
                  <c:v>23.095785194961319</c:v>
                </c:pt>
                <c:pt idx="250">
                  <c:v>23.787223162630081</c:v>
                </c:pt>
                <c:pt idx="251">
                  <c:v>20.754631498246439</c:v>
                </c:pt>
                <c:pt idx="252">
                  <c:v>20.713336069486079</c:v>
                </c:pt>
                <c:pt idx="253">
                  <c:v>24.149644152354419</c:v>
                </c:pt>
                <c:pt idx="254">
                  <c:v>23.81449452406957</c:v>
                </c:pt>
                <c:pt idx="255">
                  <c:v>23.403710884018771</c:v>
                </c:pt>
                <c:pt idx="256">
                  <c:v>27.189284437242879</c:v>
                </c:pt>
                <c:pt idx="257">
                  <c:v>28.496585113939329</c:v>
                </c:pt>
                <c:pt idx="258">
                  <c:v>30.550323623744749</c:v>
                </c:pt>
                <c:pt idx="259">
                  <c:v>32.67300130380314</c:v>
                </c:pt>
                <c:pt idx="260">
                  <c:v>33.078678328718503</c:v>
                </c:pt>
                <c:pt idx="261">
                  <c:v>36.33671086970714</c:v>
                </c:pt>
                <c:pt idx="262">
                  <c:v>35.184576514409819</c:v>
                </c:pt>
                <c:pt idx="263">
                  <c:v>35.023146070691247</c:v>
                </c:pt>
                <c:pt idx="264">
                  <c:v>38.290914835256963</c:v>
                </c:pt>
                <c:pt idx="265">
                  <c:v>37.089063250459702</c:v>
                </c:pt>
                <c:pt idx="266">
                  <c:v>36.358050882455402</c:v>
                </c:pt>
                <c:pt idx="267">
                  <c:v>39.058233541052253</c:v>
                </c:pt>
                <c:pt idx="268">
                  <c:v>41.427244607405576</c:v>
                </c:pt>
                <c:pt idx="269">
                  <c:v>43.843757169693461</c:v>
                </c:pt>
                <c:pt idx="270">
                  <c:v>47.299773951899219</c:v>
                </c:pt>
                <c:pt idx="271">
                  <c:v>49.835846288653492</c:v>
                </c:pt>
                <c:pt idx="272">
                  <c:v>50.815843582665373</c:v>
                </c:pt>
                <c:pt idx="273">
                  <c:v>48.369155087892374</c:v>
                </c:pt>
                <c:pt idx="274">
                  <c:v>51.871647043712173</c:v>
                </c:pt>
                <c:pt idx="275">
                  <c:v>53.471245769213184</c:v>
                </c:pt>
                <c:pt idx="276">
                  <c:v>50.752674587885799</c:v>
                </c:pt>
                <c:pt idx="277">
                  <c:v>52.530400641332292</c:v>
                </c:pt>
                <c:pt idx="278">
                  <c:v>51.149629313999263</c:v>
                </c:pt>
                <c:pt idx="279">
                  <c:v>50.401190415443793</c:v>
                </c:pt>
                <c:pt idx="280">
                  <c:v>51.227410173369513</c:v>
                </c:pt>
                <c:pt idx="281">
                  <c:v>48.21330626466073</c:v>
                </c:pt>
                <c:pt idx="282">
                  <c:v>50.666455831879261</c:v>
                </c:pt>
                <c:pt idx="283">
                  <c:v>51.489640463248087</c:v>
                </c:pt>
                <c:pt idx="284">
                  <c:v>50.782727055426143</c:v>
                </c:pt>
                <c:pt idx="285">
                  <c:v>50.690168739308078</c:v>
                </c:pt>
                <c:pt idx="286">
                  <c:v>49.635209376027298</c:v>
                </c:pt>
                <c:pt idx="287">
                  <c:v>49.685747868509452</c:v>
                </c:pt>
                <c:pt idx="288">
                  <c:v>48.254978784604397</c:v>
                </c:pt>
                <c:pt idx="289">
                  <c:v>45.708021523686973</c:v>
                </c:pt>
                <c:pt idx="290">
                  <c:v>42.206226285512052</c:v>
                </c:pt>
                <c:pt idx="291">
                  <c:v>42.081908253021503</c:v>
                </c:pt>
                <c:pt idx="292">
                  <c:v>43.478784564591443</c:v>
                </c:pt>
                <c:pt idx="293">
                  <c:v>44.385825978976179</c:v>
                </c:pt>
                <c:pt idx="294">
                  <c:v>44.573740389384298</c:v>
                </c:pt>
                <c:pt idx="295">
                  <c:v>44.448416116926801</c:v>
                </c:pt>
                <c:pt idx="296">
                  <c:v>46.730187095317383</c:v>
                </c:pt>
                <c:pt idx="297">
                  <c:v>47.220139387214999</c:v>
                </c:pt>
                <c:pt idx="298">
                  <c:v>45.617013082746269</c:v>
                </c:pt>
                <c:pt idx="299">
                  <c:v>42.637318568711599</c:v>
                </c:pt>
                <c:pt idx="300">
                  <c:v>41.832971788558602</c:v>
                </c:pt>
                <c:pt idx="301">
                  <c:v>41.654329207155357</c:v>
                </c:pt>
                <c:pt idx="302">
                  <c:v>39.367572553141443</c:v>
                </c:pt>
                <c:pt idx="303">
                  <c:v>38.504458985733763</c:v>
                </c:pt>
                <c:pt idx="304">
                  <c:v>37.078134434600322</c:v>
                </c:pt>
                <c:pt idx="305">
                  <c:v>38.468359776376701</c:v>
                </c:pt>
                <c:pt idx="306">
                  <c:v>40.478918372420551</c:v>
                </c:pt>
                <c:pt idx="307">
                  <c:v>36.873025881394128</c:v>
                </c:pt>
                <c:pt idx="308">
                  <c:v>35.114423905534153</c:v>
                </c:pt>
                <c:pt idx="309">
                  <c:v>36.738356758002148</c:v>
                </c:pt>
                <c:pt idx="310">
                  <c:v>35.767612392199197</c:v>
                </c:pt>
                <c:pt idx="311">
                  <c:v>34.288108681270351</c:v>
                </c:pt>
                <c:pt idx="312">
                  <c:v>30.67665304015387</c:v>
                </c:pt>
                <c:pt idx="313">
                  <c:v>31.712523885455401</c:v>
                </c:pt>
                <c:pt idx="314">
                  <c:v>29.29695806524246</c:v>
                </c:pt>
                <c:pt idx="315">
                  <c:v>29.472186386980979</c:v>
                </c:pt>
                <c:pt idx="316">
                  <c:v>29.37128490855681</c:v>
                </c:pt>
                <c:pt idx="317">
                  <c:v>30.39002052603751</c:v>
                </c:pt>
                <c:pt idx="318">
                  <c:v>32.364664445060583</c:v>
                </c:pt>
                <c:pt idx="319">
                  <c:v>33.729457794851577</c:v>
                </c:pt>
                <c:pt idx="320">
                  <c:v>33.746051999018484</c:v>
                </c:pt>
                <c:pt idx="321">
                  <c:v>36.914007279556081</c:v>
                </c:pt>
                <c:pt idx="322">
                  <c:v>35.661493225302493</c:v>
                </c:pt>
                <c:pt idx="323">
                  <c:v>38.96043684118191</c:v>
                </c:pt>
                <c:pt idx="324">
                  <c:v>36.754784350399802</c:v>
                </c:pt>
                <c:pt idx="325">
                  <c:v>37.699624289513999</c:v>
                </c:pt>
                <c:pt idx="326">
                  <c:v>39.563373059919073</c:v>
                </c:pt>
                <c:pt idx="327">
                  <c:v>40.78989479576687</c:v>
                </c:pt>
                <c:pt idx="328">
                  <c:v>44.00059234334617</c:v>
                </c:pt>
                <c:pt idx="329">
                  <c:v>40.344328453100722</c:v>
                </c:pt>
                <c:pt idx="330">
                  <c:v>42.325578135158899</c:v>
                </c:pt>
                <c:pt idx="331">
                  <c:v>40.300328230753038</c:v>
                </c:pt>
                <c:pt idx="332">
                  <c:v>43.371263967454283</c:v>
                </c:pt>
                <c:pt idx="333">
                  <c:v>41.634299280156817</c:v>
                </c:pt>
                <c:pt idx="334">
                  <c:v>44.827911941916653</c:v>
                </c:pt>
                <c:pt idx="335">
                  <c:v>45.916714023554199</c:v>
                </c:pt>
                <c:pt idx="336">
                  <c:v>42.412238567904502</c:v>
                </c:pt>
                <c:pt idx="337">
                  <c:v>42.340965165197822</c:v>
                </c:pt>
                <c:pt idx="338">
                  <c:v>43.692555061064169</c:v>
                </c:pt>
                <c:pt idx="339">
                  <c:v>41.825631159217899</c:v>
                </c:pt>
                <c:pt idx="340">
                  <c:v>38.229225084558109</c:v>
                </c:pt>
                <c:pt idx="341">
                  <c:v>38.588023875548963</c:v>
                </c:pt>
                <c:pt idx="342">
                  <c:v>38.555573499284193</c:v>
                </c:pt>
                <c:pt idx="343">
                  <c:v>38.646210758609207</c:v>
                </c:pt>
                <c:pt idx="344">
                  <c:v>43.256355105747907</c:v>
                </c:pt>
                <c:pt idx="345">
                  <c:v>38.725203537382171</c:v>
                </c:pt>
                <c:pt idx="346">
                  <c:v>34.850519677204993</c:v>
                </c:pt>
                <c:pt idx="347">
                  <c:v>33.619416029774577</c:v>
                </c:pt>
                <c:pt idx="348">
                  <c:v>31.329752334870861</c:v>
                </c:pt>
                <c:pt idx="349">
                  <c:v>32.580727197613918</c:v>
                </c:pt>
                <c:pt idx="350">
                  <c:v>35.24516389784403</c:v>
                </c:pt>
                <c:pt idx="351">
                  <c:v>35.248419362388098</c:v>
                </c:pt>
                <c:pt idx="352">
                  <c:v>36.63316923856037</c:v>
                </c:pt>
                <c:pt idx="353">
                  <c:v>39.574235629453327</c:v>
                </c:pt>
                <c:pt idx="354">
                  <c:v>39.909910552517978</c:v>
                </c:pt>
                <c:pt idx="355">
                  <c:v>35.226865868980532</c:v>
                </c:pt>
                <c:pt idx="356">
                  <c:v>39.984530156280343</c:v>
                </c:pt>
                <c:pt idx="357">
                  <c:v>40.246748892485627</c:v>
                </c:pt>
                <c:pt idx="358">
                  <c:v>40.072472241777</c:v>
                </c:pt>
                <c:pt idx="359">
                  <c:v>39.995864181767537</c:v>
                </c:pt>
                <c:pt idx="360">
                  <c:v>40.98591708230088</c:v>
                </c:pt>
                <c:pt idx="361">
                  <c:v>40.64350690660067</c:v>
                </c:pt>
                <c:pt idx="362">
                  <c:v>45.397086574090487</c:v>
                </c:pt>
                <c:pt idx="363">
                  <c:v>45.074337460810753</c:v>
                </c:pt>
                <c:pt idx="364">
                  <c:v>45.206802920589681</c:v>
                </c:pt>
                <c:pt idx="365">
                  <c:v>49.891239443828802</c:v>
                </c:pt>
                <c:pt idx="366">
                  <c:v>54.320350502582698</c:v>
                </c:pt>
                <c:pt idx="367">
                  <c:v>58.680648077302394</c:v>
                </c:pt>
                <c:pt idx="368">
                  <c:v>56.484664026740766</c:v>
                </c:pt>
                <c:pt idx="369">
                  <c:v>56.462739563861348</c:v>
                </c:pt>
                <c:pt idx="370">
                  <c:v>53.07422314396824</c:v>
                </c:pt>
                <c:pt idx="371">
                  <c:v>57.943756387126612</c:v>
                </c:pt>
                <c:pt idx="372">
                  <c:v>53.52965029753976</c:v>
                </c:pt>
                <c:pt idx="373">
                  <c:v>52.333678790449603</c:v>
                </c:pt>
                <c:pt idx="374">
                  <c:v>52.449063252529562</c:v>
                </c:pt>
                <c:pt idx="375">
                  <c:v>53.78884447281002</c:v>
                </c:pt>
                <c:pt idx="376">
                  <c:v>53.508193191408601</c:v>
                </c:pt>
                <c:pt idx="377">
                  <c:v>53.387320278503402</c:v>
                </c:pt>
                <c:pt idx="378">
                  <c:v>53.747444520948847</c:v>
                </c:pt>
                <c:pt idx="379">
                  <c:v>58.240159911510958</c:v>
                </c:pt>
                <c:pt idx="380">
                  <c:v>60.295739549410023</c:v>
                </c:pt>
                <c:pt idx="381">
                  <c:v>60.366687861038187</c:v>
                </c:pt>
                <c:pt idx="382">
                  <c:v>60.530189410771648</c:v>
                </c:pt>
                <c:pt idx="383">
                  <c:v>61.025771548098383</c:v>
                </c:pt>
                <c:pt idx="384">
                  <c:v>60.987448426498993</c:v>
                </c:pt>
                <c:pt idx="385">
                  <c:v>58.355304775351989</c:v>
                </c:pt>
                <c:pt idx="386">
                  <c:v>56.760957367578477</c:v>
                </c:pt>
                <c:pt idx="387">
                  <c:v>52.424961293395448</c:v>
                </c:pt>
                <c:pt idx="388">
                  <c:v>56.668112367822282</c:v>
                </c:pt>
                <c:pt idx="389">
                  <c:v>60.231388611998362</c:v>
                </c:pt>
                <c:pt idx="390">
                  <c:v>58.894567895715433</c:v>
                </c:pt>
                <c:pt idx="391">
                  <c:v>58.500798696163073</c:v>
                </c:pt>
                <c:pt idx="392">
                  <c:v>62.859066533378723</c:v>
                </c:pt>
                <c:pt idx="393">
                  <c:v>64.555560580268462</c:v>
                </c:pt>
                <c:pt idx="394">
                  <c:v>64.531536195240875</c:v>
                </c:pt>
                <c:pt idx="395">
                  <c:v>67.942758552869464</c:v>
                </c:pt>
                <c:pt idx="396">
                  <c:v>68.261423012695701</c:v>
                </c:pt>
                <c:pt idx="397">
                  <c:v>68.435122042265675</c:v>
                </c:pt>
                <c:pt idx="398">
                  <c:v>68.035235800931503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1D-40A2-A674-158A42AA9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02796128"/>
        <c:axId val="-1302727088"/>
      </c:lineChart>
      <c:catAx>
        <c:axId val="-1302796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302727088"/>
        <c:crosses val="autoZero"/>
        <c:auto val="1"/>
        <c:lblAlgn val="ctr"/>
        <c:lblOffset val="100"/>
        <c:noMultiLvlLbl val="0"/>
      </c:catAx>
      <c:valAx>
        <c:axId val="-130272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</a:t>
                </a:r>
                <a:r>
                  <a:rPr lang="en-US"/>
                  <a:t>Score - 50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30279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MDDPG</a:t>
            </a:r>
            <a:r>
              <a:rPr lang="en-US" baseline="0"/>
              <a:t> Agent Score In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3 Agents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Sheet2!$E$2:$E$1154</c:f>
              <c:numCache>
                <c:formatCode>General</c:formatCode>
                <c:ptCount val="1153"/>
                <c:pt idx="0">
                  <c:v>-8.07</c:v>
                </c:pt>
                <c:pt idx="1">
                  <c:v>-8.620000000000001</c:v>
                </c:pt>
                <c:pt idx="2">
                  <c:v>-8.77</c:v>
                </c:pt>
                <c:pt idx="3">
                  <c:v>-8.620000000000001</c:v>
                </c:pt>
                <c:pt idx="4">
                  <c:v>-8.75</c:v>
                </c:pt>
                <c:pt idx="5">
                  <c:v>-8.77</c:v>
                </c:pt>
                <c:pt idx="6">
                  <c:v>-8.6300000000000008</c:v>
                </c:pt>
                <c:pt idx="7">
                  <c:v>-8.7299999999999986</c:v>
                </c:pt>
                <c:pt idx="8">
                  <c:v>-8.84</c:v>
                </c:pt>
                <c:pt idx="9">
                  <c:v>-8.8800000000000008</c:v>
                </c:pt>
                <c:pt idx="10">
                  <c:v>-8.67</c:v>
                </c:pt>
                <c:pt idx="11">
                  <c:v>-8.7000000000000011</c:v>
                </c:pt>
                <c:pt idx="12">
                  <c:v>-8.620000000000001</c:v>
                </c:pt>
                <c:pt idx="13">
                  <c:v>-8.56</c:v>
                </c:pt>
                <c:pt idx="14">
                  <c:v>-8.5</c:v>
                </c:pt>
                <c:pt idx="15">
                  <c:v>-8.5300000000000011</c:v>
                </c:pt>
                <c:pt idx="16">
                  <c:v>-7.93</c:v>
                </c:pt>
                <c:pt idx="17">
                  <c:v>-7.4</c:v>
                </c:pt>
                <c:pt idx="18">
                  <c:v>-7.29</c:v>
                </c:pt>
                <c:pt idx="19">
                  <c:v>-7.3199999999999976</c:v>
                </c:pt>
                <c:pt idx="20">
                  <c:v>-7.2</c:v>
                </c:pt>
                <c:pt idx="21">
                  <c:v>-7.1599999999999966</c:v>
                </c:pt>
                <c:pt idx="22">
                  <c:v>-7.09</c:v>
                </c:pt>
                <c:pt idx="23">
                  <c:v>-6.63</c:v>
                </c:pt>
                <c:pt idx="24">
                  <c:v>-6.59</c:v>
                </c:pt>
                <c:pt idx="25">
                  <c:v>-6.28</c:v>
                </c:pt>
                <c:pt idx="26">
                  <c:v>-5.79</c:v>
                </c:pt>
                <c:pt idx="27">
                  <c:v>-5.34</c:v>
                </c:pt>
                <c:pt idx="28">
                  <c:v>-5.17</c:v>
                </c:pt>
                <c:pt idx="29">
                  <c:v>-4.75</c:v>
                </c:pt>
                <c:pt idx="30">
                  <c:v>-4.3</c:v>
                </c:pt>
                <c:pt idx="31">
                  <c:v>-3.71</c:v>
                </c:pt>
                <c:pt idx="32">
                  <c:v>-3.19</c:v>
                </c:pt>
                <c:pt idx="33">
                  <c:v>-2.97</c:v>
                </c:pt>
                <c:pt idx="34">
                  <c:v>-2.4700000000000002</c:v>
                </c:pt>
                <c:pt idx="35">
                  <c:v>-1.88</c:v>
                </c:pt>
                <c:pt idx="36">
                  <c:v>-1.91</c:v>
                </c:pt>
                <c:pt idx="37">
                  <c:v>-1.86</c:v>
                </c:pt>
                <c:pt idx="38">
                  <c:v>-1.55</c:v>
                </c:pt>
                <c:pt idx="39">
                  <c:v>-1.04</c:v>
                </c:pt>
                <c:pt idx="40">
                  <c:v>-0.68700000000000006</c:v>
                </c:pt>
                <c:pt idx="41">
                  <c:v>-0.13700000000000001</c:v>
                </c:pt>
                <c:pt idx="42">
                  <c:v>0.36899999999999999</c:v>
                </c:pt>
                <c:pt idx="43">
                  <c:v>0.36899999999999999</c:v>
                </c:pt>
                <c:pt idx="44">
                  <c:v>0.93</c:v>
                </c:pt>
                <c:pt idx="45">
                  <c:v>1.1100000000000001</c:v>
                </c:pt>
                <c:pt idx="46">
                  <c:v>1.1299999999999999</c:v>
                </c:pt>
                <c:pt idx="47">
                  <c:v>1.1000000000000001</c:v>
                </c:pt>
                <c:pt idx="48">
                  <c:v>1.54</c:v>
                </c:pt>
                <c:pt idx="49">
                  <c:v>1.64</c:v>
                </c:pt>
                <c:pt idx="50">
                  <c:v>1.64</c:v>
                </c:pt>
                <c:pt idx="51">
                  <c:v>1.56</c:v>
                </c:pt>
                <c:pt idx="52">
                  <c:v>1.55</c:v>
                </c:pt>
                <c:pt idx="53">
                  <c:v>1.49</c:v>
                </c:pt>
                <c:pt idx="54">
                  <c:v>1.48</c:v>
                </c:pt>
                <c:pt idx="55">
                  <c:v>1.47</c:v>
                </c:pt>
                <c:pt idx="56">
                  <c:v>1.54</c:v>
                </c:pt>
                <c:pt idx="57">
                  <c:v>1.52</c:v>
                </c:pt>
                <c:pt idx="58">
                  <c:v>1.61</c:v>
                </c:pt>
                <c:pt idx="59">
                  <c:v>1.62</c:v>
                </c:pt>
                <c:pt idx="60">
                  <c:v>1.68</c:v>
                </c:pt>
                <c:pt idx="61">
                  <c:v>1.41</c:v>
                </c:pt>
                <c:pt idx="62">
                  <c:v>1.41</c:v>
                </c:pt>
                <c:pt idx="63">
                  <c:v>1.49</c:v>
                </c:pt>
                <c:pt idx="64">
                  <c:v>1.5</c:v>
                </c:pt>
                <c:pt idx="65">
                  <c:v>1.59</c:v>
                </c:pt>
                <c:pt idx="66">
                  <c:v>1.61</c:v>
                </c:pt>
                <c:pt idx="67">
                  <c:v>1.79</c:v>
                </c:pt>
                <c:pt idx="68">
                  <c:v>1.75</c:v>
                </c:pt>
                <c:pt idx="69">
                  <c:v>1.84</c:v>
                </c:pt>
                <c:pt idx="70">
                  <c:v>1.84</c:v>
                </c:pt>
                <c:pt idx="71">
                  <c:v>2.04</c:v>
                </c:pt>
                <c:pt idx="72">
                  <c:v>2.04</c:v>
                </c:pt>
                <c:pt idx="73">
                  <c:v>2.42</c:v>
                </c:pt>
                <c:pt idx="74">
                  <c:v>2.44</c:v>
                </c:pt>
                <c:pt idx="75">
                  <c:v>2.46</c:v>
                </c:pt>
                <c:pt idx="76">
                  <c:v>2.41</c:v>
                </c:pt>
                <c:pt idx="77">
                  <c:v>2.44</c:v>
                </c:pt>
                <c:pt idx="78">
                  <c:v>2.46</c:v>
                </c:pt>
                <c:pt idx="79">
                  <c:v>2.4700000000000002</c:v>
                </c:pt>
                <c:pt idx="80">
                  <c:v>2.35</c:v>
                </c:pt>
                <c:pt idx="81">
                  <c:v>2.4500000000000002</c:v>
                </c:pt>
                <c:pt idx="82">
                  <c:v>2.4700000000000002</c:v>
                </c:pt>
                <c:pt idx="83">
                  <c:v>2.88</c:v>
                </c:pt>
                <c:pt idx="84">
                  <c:v>3.44</c:v>
                </c:pt>
                <c:pt idx="85">
                  <c:v>3.46</c:v>
                </c:pt>
                <c:pt idx="86">
                  <c:v>3.89</c:v>
                </c:pt>
                <c:pt idx="87">
                  <c:v>3.86</c:v>
                </c:pt>
                <c:pt idx="88">
                  <c:v>3.83</c:v>
                </c:pt>
                <c:pt idx="89">
                  <c:v>4.55</c:v>
                </c:pt>
                <c:pt idx="90">
                  <c:v>5.01</c:v>
                </c:pt>
                <c:pt idx="91">
                  <c:v>4.83</c:v>
                </c:pt>
                <c:pt idx="92">
                  <c:v>4.91</c:v>
                </c:pt>
                <c:pt idx="93">
                  <c:v>4.7699999999999987</c:v>
                </c:pt>
                <c:pt idx="94">
                  <c:v>4.91</c:v>
                </c:pt>
                <c:pt idx="95">
                  <c:v>4.97</c:v>
                </c:pt>
                <c:pt idx="96">
                  <c:v>5.22</c:v>
                </c:pt>
                <c:pt idx="97">
                  <c:v>5.48</c:v>
                </c:pt>
                <c:pt idx="98">
                  <c:v>5.54</c:v>
                </c:pt>
                <c:pt idx="99">
                  <c:v>5.78</c:v>
                </c:pt>
                <c:pt idx="100">
                  <c:v>6.75</c:v>
                </c:pt>
                <c:pt idx="101">
                  <c:v>7.88</c:v>
                </c:pt>
                <c:pt idx="102">
                  <c:v>8.82</c:v>
                </c:pt>
                <c:pt idx="103">
                  <c:v>9.35</c:v>
                </c:pt>
                <c:pt idx="104">
                  <c:v>8.75</c:v>
                </c:pt>
                <c:pt idx="105">
                  <c:v>10.1</c:v>
                </c:pt>
                <c:pt idx="106">
                  <c:v>11</c:v>
                </c:pt>
                <c:pt idx="107">
                  <c:v>11.9</c:v>
                </c:pt>
                <c:pt idx="108">
                  <c:v>12.5</c:v>
                </c:pt>
                <c:pt idx="109">
                  <c:v>12.3</c:v>
                </c:pt>
                <c:pt idx="110">
                  <c:v>12.4</c:v>
                </c:pt>
                <c:pt idx="111">
                  <c:v>13.2</c:v>
                </c:pt>
                <c:pt idx="112">
                  <c:v>13.3</c:v>
                </c:pt>
                <c:pt idx="113">
                  <c:v>13.6</c:v>
                </c:pt>
                <c:pt idx="114">
                  <c:v>13.1</c:v>
                </c:pt>
                <c:pt idx="115">
                  <c:v>13.6</c:v>
                </c:pt>
                <c:pt idx="116">
                  <c:v>13.8</c:v>
                </c:pt>
                <c:pt idx="117">
                  <c:v>14</c:v>
                </c:pt>
                <c:pt idx="118">
                  <c:v>14.5</c:v>
                </c:pt>
                <c:pt idx="119">
                  <c:v>15.5</c:v>
                </c:pt>
                <c:pt idx="120">
                  <c:v>16.399999999999999</c:v>
                </c:pt>
                <c:pt idx="121">
                  <c:v>16.100000000000001</c:v>
                </c:pt>
                <c:pt idx="122">
                  <c:v>15.9</c:v>
                </c:pt>
                <c:pt idx="123">
                  <c:v>16.600000000000001</c:v>
                </c:pt>
                <c:pt idx="124">
                  <c:v>17.8</c:v>
                </c:pt>
                <c:pt idx="125">
                  <c:v>17.7</c:v>
                </c:pt>
                <c:pt idx="126">
                  <c:v>17.100000000000001</c:v>
                </c:pt>
                <c:pt idx="127">
                  <c:v>17.2</c:v>
                </c:pt>
                <c:pt idx="128">
                  <c:v>17.5</c:v>
                </c:pt>
                <c:pt idx="129">
                  <c:v>19.600000000000001</c:v>
                </c:pt>
                <c:pt idx="130">
                  <c:v>19.600000000000001</c:v>
                </c:pt>
                <c:pt idx="131">
                  <c:v>20.100000000000001</c:v>
                </c:pt>
                <c:pt idx="132">
                  <c:v>20</c:v>
                </c:pt>
                <c:pt idx="133">
                  <c:v>22</c:v>
                </c:pt>
                <c:pt idx="134">
                  <c:v>23.3</c:v>
                </c:pt>
                <c:pt idx="135">
                  <c:v>24</c:v>
                </c:pt>
                <c:pt idx="136">
                  <c:v>25.3</c:v>
                </c:pt>
                <c:pt idx="137">
                  <c:v>26.2</c:v>
                </c:pt>
                <c:pt idx="138">
                  <c:v>25.8</c:v>
                </c:pt>
                <c:pt idx="139">
                  <c:v>24.7</c:v>
                </c:pt>
                <c:pt idx="140">
                  <c:v>24.2</c:v>
                </c:pt>
                <c:pt idx="141">
                  <c:v>25</c:v>
                </c:pt>
                <c:pt idx="142">
                  <c:v>26.6</c:v>
                </c:pt>
                <c:pt idx="143">
                  <c:v>25.2</c:v>
                </c:pt>
                <c:pt idx="144">
                  <c:v>27.1</c:v>
                </c:pt>
                <c:pt idx="145">
                  <c:v>27.9</c:v>
                </c:pt>
                <c:pt idx="146">
                  <c:v>29.2</c:v>
                </c:pt>
                <c:pt idx="147">
                  <c:v>29.8</c:v>
                </c:pt>
                <c:pt idx="148">
                  <c:v>31.3</c:v>
                </c:pt>
                <c:pt idx="149">
                  <c:v>30.1</c:v>
                </c:pt>
                <c:pt idx="150">
                  <c:v>30.8</c:v>
                </c:pt>
                <c:pt idx="151">
                  <c:v>30.8</c:v>
                </c:pt>
                <c:pt idx="152">
                  <c:v>31.9</c:v>
                </c:pt>
                <c:pt idx="153">
                  <c:v>29.5</c:v>
                </c:pt>
                <c:pt idx="154">
                  <c:v>28.7</c:v>
                </c:pt>
                <c:pt idx="155">
                  <c:v>28.9</c:v>
                </c:pt>
                <c:pt idx="156">
                  <c:v>27.4</c:v>
                </c:pt>
                <c:pt idx="157">
                  <c:v>26.9</c:v>
                </c:pt>
                <c:pt idx="158">
                  <c:v>28.1</c:v>
                </c:pt>
                <c:pt idx="159">
                  <c:v>29.5</c:v>
                </c:pt>
                <c:pt idx="160">
                  <c:v>29</c:v>
                </c:pt>
                <c:pt idx="161">
                  <c:v>27.8</c:v>
                </c:pt>
                <c:pt idx="162">
                  <c:v>25.9</c:v>
                </c:pt>
                <c:pt idx="163">
                  <c:v>26.7</c:v>
                </c:pt>
                <c:pt idx="164">
                  <c:v>23.8</c:v>
                </c:pt>
                <c:pt idx="165">
                  <c:v>23</c:v>
                </c:pt>
                <c:pt idx="166">
                  <c:v>21.1</c:v>
                </c:pt>
                <c:pt idx="167">
                  <c:v>21.3</c:v>
                </c:pt>
                <c:pt idx="168">
                  <c:v>20.100000000000001</c:v>
                </c:pt>
                <c:pt idx="169">
                  <c:v>20.7</c:v>
                </c:pt>
                <c:pt idx="170">
                  <c:v>19.5</c:v>
                </c:pt>
                <c:pt idx="171">
                  <c:v>20.5</c:v>
                </c:pt>
                <c:pt idx="172">
                  <c:v>21.7</c:v>
                </c:pt>
                <c:pt idx="173">
                  <c:v>23.9</c:v>
                </c:pt>
                <c:pt idx="174">
                  <c:v>23.9</c:v>
                </c:pt>
                <c:pt idx="175">
                  <c:v>23.9</c:v>
                </c:pt>
                <c:pt idx="176">
                  <c:v>25.6</c:v>
                </c:pt>
                <c:pt idx="177">
                  <c:v>26.1</c:v>
                </c:pt>
                <c:pt idx="178">
                  <c:v>25</c:v>
                </c:pt>
                <c:pt idx="179">
                  <c:v>26.7</c:v>
                </c:pt>
                <c:pt idx="180">
                  <c:v>29.2</c:v>
                </c:pt>
                <c:pt idx="181">
                  <c:v>31</c:v>
                </c:pt>
                <c:pt idx="182">
                  <c:v>31.6</c:v>
                </c:pt>
                <c:pt idx="183">
                  <c:v>32.1</c:v>
                </c:pt>
                <c:pt idx="184">
                  <c:v>34.1</c:v>
                </c:pt>
                <c:pt idx="185">
                  <c:v>34.1</c:v>
                </c:pt>
                <c:pt idx="186">
                  <c:v>37.5</c:v>
                </c:pt>
                <c:pt idx="187">
                  <c:v>38.299999999999997</c:v>
                </c:pt>
                <c:pt idx="188">
                  <c:v>37.4</c:v>
                </c:pt>
                <c:pt idx="189">
                  <c:v>38.9</c:v>
                </c:pt>
                <c:pt idx="190">
                  <c:v>21.6</c:v>
                </c:pt>
                <c:pt idx="191">
                  <c:v>21.5</c:v>
                </c:pt>
                <c:pt idx="192">
                  <c:v>21.2</c:v>
                </c:pt>
                <c:pt idx="193">
                  <c:v>19</c:v>
                </c:pt>
                <c:pt idx="194">
                  <c:v>19.3</c:v>
                </c:pt>
                <c:pt idx="195">
                  <c:v>19.2</c:v>
                </c:pt>
                <c:pt idx="196">
                  <c:v>18</c:v>
                </c:pt>
                <c:pt idx="197">
                  <c:v>16.899999999999999</c:v>
                </c:pt>
                <c:pt idx="198">
                  <c:v>16.899999999999999</c:v>
                </c:pt>
                <c:pt idx="199">
                  <c:v>18.399999999999999</c:v>
                </c:pt>
                <c:pt idx="200">
                  <c:v>18.600000000000001</c:v>
                </c:pt>
                <c:pt idx="201">
                  <c:v>18.100000000000001</c:v>
                </c:pt>
                <c:pt idx="202">
                  <c:v>16.5</c:v>
                </c:pt>
                <c:pt idx="203">
                  <c:v>15.7</c:v>
                </c:pt>
                <c:pt idx="204">
                  <c:v>15.8</c:v>
                </c:pt>
                <c:pt idx="205">
                  <c:v>15.9</c:v>
                </c:pt>
                <c:pt idx="206">
                  <c:v>15.4</c:v>
                </c:pt>
                <c:pt idx="207">
                  <c:v>14.7</c:v>
                </c:pt>
                <c:pt idx="208">
                  <c:v>15.1</c:v>
                </c:pt>
                <c:pt idx="209">
                  <c:v>17.2</c:v>
                </c:pt>
                <c:pt idx="210">
                  <c:v>17.899999999999999</c:v>
                </c:pt>
                <c:pt idx="211">
                  <c:v>18.399999999999999</c:v>
                </c:pt>
                <c:pt idx="212">
                  <c:v>18.2</c:v>
                </c:pt>
                <c:pt idx="213">
                  <c:v>18.3</c:v>
                </c:pt>
                <c:pt idx="214">
                  <c:v>17.5</c:v>
                </c:pt>
                <c:pt idx="215">
                  <c:v>16.2</c:v>
                </c:pt>
                <c:pt idx="216">
                  <c:v>16.899999999999999</c:v>
                </c:pt>
                <c:pt idx="217">
                  <c:v>17</c:v>
                </c:pt>
                <c:pt idx="218">
                  <c:v>16.600000000000001</c:v>
                </c:pt>
                <c:pt idx="219">
                  <c:v>16</c:v>
                </c:pt>
                <c:pt idx="220">
                  <c:v>14.7</c:v>
                </c:pt>
                <c:pt idx="221">
                  <c:v>14.1</c:v>
                </c:pt>
                <c:pt idx="222">
                  <c:v>13.8</c:v>
                </c:pt>
                <c:pt idx="223">
                  <c:v>16.8</c:v>
                </c:pt>
                <c:pt idx="224">
                  <c:v>17.100000000000001</c:v>
                </c:pt>
                <c:pt idx="225">
                  <c:v>16.8</c:v>
                </c:pt>
                <c:pt idx="226">
                  <c:v>16.100000000000001</c:v>
                </c:pt>
                <c:pt idx="227">
                  <c:v>15.9</c:v>
                </c:pt>
                <c:pt idx="228">
                  <c:v>17</c:v>
                </c:pt>
                <c:pt idx="229">
                  <c:v>15.7</c:v>
                </c:pt>
                <c:pt idx="230">
                  <c:v>15.2</c:v>
                </c:pt>
                <c:pt idx="231">
                  <c:v>15.4</c:v>
                </c:pt>
                <c:pt idx="232">
                  <c:v>18</c:v>
                </c:pt>
                <c:pt idx="233">
                  <c:v>18.3</c:v>
                </c:pt>
                <c:pt idx="234">
                  <c:v>19</c:v>
                </c:pt>
                <c:pt idx="235">
                  <c:v>20.8</c:v>
                </c:pt>
                <c:pt idx="236">
                  <c:v>20.5</c:v>
                </c:pt>
                <c:pt idx="237">
                  <c:v>21.4</c:v>
                </c:pt>
                <c:pt idx="238">
                  <c:v>20.9</c:v>
                </c:pt>
                <c:pt idx="239">
                  <c:v>19.899999999999999</c:v>
                </c:pt>
                <c:pt idx="240">
                  <c:v>21.2</c:v>
                </c:pt>
                <c:pt idx="241">
                  <c:v>21.3</c:v>
                </c:pt>
                <c:pt idx="242">
                  <c:v>22.8</c:v>
                </c:pt>
                <c:pt idx="243">
                  <c:v>20.7</c:v>
                </c:pt>
                <c:pt idx="244">
                  <c:v>20.100000000000001</c:v>
                </c:pt>
                <c:pt idx="245">
                  <c:v>22</c:v>
                </c:pt>
                <c:pt idx="246">
                  <c:v>22.8</c:v>
                </c:pt>
                <c:pt idx="247">
                  <c:v>23.2</c:v>
                </c:pt>
                <c:pt idx="248">
                  <c:v>21.8</c:v>
                </c:pt>
                <c:pt idx="249">
                  <c:v>21.5</c:v>
                </c:pt>
                <c:pt idx="250">
                  <c:v>21.3</c:v>
                </c:pt>
                <c:pt idx="251">
                  <c:v>21.2</c:v>
                </c:pt>
                <c:pt idx="252">
                  <c:v>18.5</c:v>
                </c:pt>
                <c:pt idx="253">
                  <c:v>18.100000000000001</c:v>
                </c:pt>
                <c:pt idx="254">
                  <c:v>18.8</c:v>
                </c:pt>
                <c:pt idx="255">
                  <c:v>17.8</c:v>
                </c:pt>
                <c:pt idx="256">
                  <c:v>17.8</c:v>
                </c:pt>
                <c:pt idx="257">
                  <c:v>16.8</c:v>
                </c:pt>
                <c:pt idx="258">
                  <c:v>17.600000000000001</c:v>
                </c:pt>
                <c:pt idx="259">
                  <c:v>17.8</c:v>
                </c:pt>
                <c:pt idx="260">
                  <c:v>18.2</c:v>
                </c:pt>
                <c:pt idx="261">
                  <c:v>18.3</c:v>
                </c:pt>
                <c:pt idx="262">
                  <c:v>18.2</c:v>
                </c:pt>
                <c:pt idx="263">
                  <c:v>18</c:v>
                </c:pt>
                <c:pt idx="264">
                  <c:v>18.8</c:v>
                </c:pt>
                <c:pt idx="265">
                  <c:v>18.399999999999999</c:v>
                </c:pt>
                <c:pt idx="266">
                  <c:v>19.7</c:v>
                </c:pt>
                <c:pt idx="267">
                  <c:v>19.600000000000001</c:v>
                </c:pt>
                <c:pt idx="268">
                  <c:v>19.5</c:v>
                </c:pt>
                <c:pt idx="269">
                  <c:v>21.4</c:v>
                </c:pt>
                <c:pt idx="270">
                  <c:v>21.2</c:v>
                </c:pt>
                <c:pt idx="271">
                  <c:v>22.1</c:v>
                </c:pt>
                <c:pt idx="272">
                  <c:v>22.8</c:v>
                </c:pt>
                <c:pt idx="273">
                  <c:v>25.5</c:v>
                </c:pt>
                <c:pt idx="274">
                  <c:v>24.7</c:v>
                </c:pt>
                <c:pt idx="275">
                  <c:v>24.5</c:v>
                </c:pt>
                <c:pt idx="276">
                  <c:v>24.2</c:v>
                </c:pt>
                <c:pt idx="277">
                  <c:v>24.4</c:v>
                </c:pt>
                <c:pt idx="278">
                  <c:v>24</c:v>
                </c:pt>
                <c:pt idx="279">
                  <c:v>24.8</c:v>
                </c:pt>
                <c:pt idx="280">
                  <c:v>23.2</c:v>
                </c:pt>
                <c:pt idx="281">
                  <c:v>23.4</c:v>
                </c:pt>
                <c:pt idx="282">
                  <c:v>22.3</c:v>
                </c:pt>
                <c:pt idx="283">
                  <c:v>22</c:v>
                </c:pt>
                <c:pt idx="284">
                  <c:v>21.8</c:v>
                </c:pt>
                <c:pt idx="285">
                  <c:v>21.4</c:v>
                </c:pt>
                <c:pt idx="286">
                  <c:v>22.3</c:v>
                </c:pt>
                <c:pt idx="287">
                  <c:v>22.7</c:v>
                </c:pt>
                <c:pt idx="288">
                  <c:v>23.2</c:v>
                </c:pt>
                <c:pt idx="289">
                  <c:v>23.3</c:v>
                </c:pt>
                <c:pt idx="290">
                  <c:v>22.9</c:v>
                </c:pt>
                <c:pt idx="291">
                  <c:v>23.5</c:v>
                </c:pt>
                <c:pt idx="292">
                  <c:v>23.4</c:v>
                </c:pt>
                <c:pt idx="293">
                  <c:v>21.6</c:v>
                </c:pt>
                <c:pt idx="294">
                  <c:v>21.3</c:v>
                </c:pt>
                <c:pt idx="295">
                  <c:v>21.3</c:v>
                </c:pt>
                <c:pt idx="296">
                  <c:v>21.1</c:v>
                </c:pt>
                <c:pt idx="297">
                  <c:v>22.8</c:v>
                </c:pt>
                <c:pt idx="298">
                  <c:v>23</c:v>
                </c:pt>
                <c:pt idx="299">
                  <c:v>22.4</c:v>
                </c:pt>
                <c:pt idx="300">
                  <c:v>22.5</c:v>
                </c:pt>
                <c:pt idx="301">
                  <c:v>23.5</c:v>
                </c:pt>
                <c:pt idx="302">
                  <c:v>24.7</c:v>
                </c:pt>
                <c:pt idx="303">
                  <c:v>24.9</c:v>
                </c:pt>
                <c:pt idx="304">
                  <c:v>24.8</c:v>
                </c:pt>
                <c:pt idx="305">
                  <c:v>25.1</c:v>
                </c:pt>
                <c:pt idx="306">
                  <c:v>23.1</c:v>
                </c:pt>
                <c:pt idx="307">
                  <c:v>22.7</c:v>
                </c:pt>
                <c:pt idx="308">
                  <c:v>23.4</c:v>
                </c:pt>
                <c:pt idx="309">
                  <c:v>22.1</c:v>
                </c:pt>
                <c:pt idx="310">
                  <c:v>22.6</c:v>
                </c:pt>
                <c:pt idx="311">
                  <c:v>21.6</c:v>
                </c:pt>
                <c:pt idx="312">
                  <c:v>22.4</c:v>
                </c:pt>
                <c:pt idx="313">
                  <c:v>21.3</c:v>
                </c:pt>
                <c:pt idx="314">
                  <c:v>21.6</c:v>
                </c:pt>
                <c:pt idx="315">
                  <c:v>22.6</c:v>
                </c:pt>
                <c:pt idx="316">
                  <c:v>22.9</c:v>
                </c:pt>
                <c:pt idx="317">
                  <c:v>22.1</c:v>
                </c:pt>
                <c:pt idx="318">
                  <c:v>22.9</c:v>
                </c:pt>
                <c:pt idx="319">
                  <c:v>24.8</c:v>
                </c:pt>
                <c:pt idx="320">
                  <c:v>25.3</c:v>
                </c:pt>
                <c:pt idx="321">
                  <c:v>23.8</c:v>
                </c:pt>
                <c:pt idx="322">
                  <c:v>22.7</c:v>
                </c:pt>
                <c:pt idx="323">
                  <c:v>24.1</c:v>
                </c:pt>
                <c:pt idx="324">
                  <c:v>25.4</c:v>
                </c:pt>
                <c:pt idx="325">
                  <c:v>24.3</c:v>
                </c:pt>
                <c:pt idx="326">
                  <c:v>25.4</c:v>
                </c:pt>
                <c:pt idx="327">
                  <c:v>25.7</c:v>
                </c:pt>
                <c:pt idx="328">
                  <c:v>25.1</c:v>
                </c:pt>
                <c:pt idx="329">
                  <c:v>24.3</c:v>
                </c:pt>
                <c:pt idx="330">
                  <c:v>23.9</c:v>
                </c:pt>
                <c:pt idx="331">
                  <c:v>24.3</c:v>
                </c:pt>
                <c:pt idx="332">
                  <c:v>23.6</c:v>
                </c:pt>
                <c:pt idx="333">
                  <c:v>23.7</c:v>
                </c:pt>
                <c:pt idx="334">
                  <c:v>26</c:v>
                </c:pt>
                <c:pt idx="335">
                  <c:v>25.6</c:v>
                </c:pt>
                <c:pt idx="336">
                  <c:v>26.1</c:v>
                </c:pt>
                <c:pt idx="337">
                  <c:v>25.4</c:v>
                </c:pt>
                <c:pt idx="338">
                  <c:v>24.2</c:v>
                </c:pt>
                <c:pt idx="339">
                  <c:v>22.7</c:v>
                </c:pt>
                <c:pt idx="340">
                  <c:v>22.9</c:v>
                </c:pt>
                <c:pt idx="341">
                  <c:v>24.2</c:v>
                </c:pt>
                <c:pt idx="342">
                  <c:v>24.3</c:v>
                </c:pt>
                <c:pt idx="343">
                  <c:v>23.1</c:v>
                </c:pt>
                <c:pt idx="344">
                  <c:v>23.5</c:v>
                </c:pt>
                <c:pt idx="345">
                  <c:v>24</c:v>
                </c:pt>
                <c:pt idx="346">
                  <c:v>25</c:v>
                </c:pt>
                <c:pt idx="347">
                  <c:v>26.9</c:v>
                </c:pt>
                <c:pt idx="348">
                  <c:v>27.6</c:v>
                </c:pt>
                <c:pt idx="349">
                  <c:v>29.3</c:v>
                </c:pt>
                <c:pt idx="350">
                  <c:v>29.4</c:v>
                </c:pt>
                <c:pt idx="351">
                  <c:v>30.4</c:v>
                </c:pt>
                <c:pt idx="352">
                  <c:v>30.9</c:v>
                </c:pt>
                <c:pt idx="353">
                  <c:v>32</c:v>
                </c:pt>
                <c:pt idx="354">
                  <c:v>30.7</c:v>
                </c:pt>
                <c:pt idx="355">
                  <c:v>30.5</c:v>
                </c:pt>
                <c:pt idx="356">
                  <c:v>29.8</c:v>
                </c:pt>
                <c:pt idx="357">
                  <c:v>30.6</c:v>
                </c:pt>
                <c:pt idx="358">
                  <c:v>30.9</c:v>
                </c:pt>
                <c:pt idx="359">
                  <c:v>31</c:v>
                </c:pt>
                <c:pt idx="360">
                  <c:v>30.5</c:v>
                </c:pt>
                <c:pt idx="361">
                  <c:v>29.5</c:v>
                </c:pt>
                <c:pt idx="362">
                  <c:v>31.1</c:v>
                </c:pt>
                <c:pt idx="363">
                  <c:v>31.6</c:v>
                </c:pt>
                <c:pt idx="364">
                  <c:v>31.2</c:v>
                </c:pt>
                <c:pt idx="365">
                  <c:v>31.4</c:v>
                </c:pt>
                <c:pt idx="366">
                  <c:v>29.4</c:v>
                </c:pt>
                <c:pt idx="367">
                  <c:v>27.6</c:v>
                </c:pt>
                <c:pt idx="368">
                  <c:v>27.1</c:v>
                </c:pt>
                <c:pt idx="369">
                  <c:v>26.5</c:v>
                </c:pt>
                <c:pt idx="370">
                  <c:v>27.8</c:v>
                </c:pt>
                <c:pt idx="371">
                  <c:v>25.9</c:v>
                </c:pt>
                <c:pt idx="372">
                  <c:v>25</c:v>
                </c:pt>
                <c:pt idx="373">
                  <c:v>25.7</c:v>
                </c:pt>
                <c:pt idx="374">
                  <c:v>24.6</c:v>
                </c:pt>
                <c:pt idx="375">
                  <c:v>25</c:v>
                </c:pt>
                <c:pt idx="376">
                  <c:v>26.3</c:v>
                </c:pt>
                <c:pt idx="377">
                  <c:v>25.6</c:v>
                </c:pt>
                <c:pt idx="378">
                  <c:v>25.7</c:v>
                </c:pt>
                <c:pt idx="379">
                  <c:v>25.7</c:v>
                </c:pt>
                <c:pt idx="380">
                  <c:v>38.799999999999997</c:v>
                </c:pt>
                <c:pt idx="381">
                  <c:v>41.9</c:v>
                </c:pt>
                <c:pt idx="382">
                  <c:v>40.799999999999997</c:v>
                </c:pt>
                <c:pt idx="383">
                  <c:v>41.5</c:v>
                </c:pt>
                <c:pt idx="384">
                  <c:v>41.5</c:v>
                </c:pt>
                <c:pt idx="385">
                  <c:v>41</c:v>
                </c:pt>
                <c:pt idx="386">
                  <c:v>39.299999999999997</c:v>
                </c:pt>
                <c:pt idx="387">
                  <c:v>37.4</c:v>
                </c:pt>
                <c:pt idx="388">
                  <c:v>37.6</c:v>
                </c:pt>
                <c:pt idx="389">
                  <c:v>37</c:v>
                </c:pt>
                <c:pt idx="390">
                  <c:v>34</c:v>
                </c:pt>
                <c:pt idx="391">
                  <c:v>36.700000000000003</c:v>
                </c:pt>
                <c:pt idx="392">
                  <c:v>36.799999999999997</c:v>
                </c:pt>
                <c:pt idx="393">
                  <c:v>37.1</c:v>
                </c:pt>
                <c:pt idx="394">
                  <c:v>34.4</c:v>
                </c:pt>
                <c:pt idx="395">
                  <c:v>33.9</c:v>
                </c:pt>
                <c:pt idx="396">
                  <c:v>33.6</c:v>
                </c:pt>
                <c:pt idx="397">
                  <c:v>33.4</c:v>
                </c:pt>
                <c:pt idx="398">
                  <c:v>33.4</c:v>
                </c:pt>
                <c:pt idx="399">
                  <c:v>33.700000000000003</c:v>
                </c:pt>
                <c:pt idx="400">
                  <c:v>31.9</c:v>
                </c:pt>
                <c:pt idx="401">
                  <c:v>30.6</c:v>
                </c:pt>
                <c:pt idx="402">
                  <c:v>30.5</c:v>
                </c:pt>
                <c:pt idx="403">
                  <c:v>29.3</c:v>
                </c:pt>
                <c:pt idx="404">
                  <c:v>31.1</c:v>
                </c:pt>
                <c:pt idx="405">
                  <c:v>32.6</c:v>
                </c:pt>
                <c:pt idx="406">
                  <c:v>32.9</c:v>
                </c:pt>
                <c:pt idx="407">
                  <c:v>31.8</c:v>
                </c:pt>
                <c:pt idx="408">
                  <c:v>29.4</c:v>
                </c:pt>
                <c:pt idx="409">
                  <c:v>29.6</c:v>
                </c:pt>
                <c:pt idx="410">
                  <c:v>30.4</c:v>
                </c:pt>
                <c:pt idx="411">
                  <c:v>27.7</c:v>
                </c:pt>
                <c:pt idx="412">
                  <c:v>30.4</c:v>
                </c:pt>
                <c:pt idx="413">
                  <c:v>27.8</c:v>
                </c:pt>
                <c:pt idx="414">
                  <c:v>30.7</c:v>
                </c:pt>
                <c:pt idx="415">
                  <c:v>31.2</c:v>
                </c:pt>
                <c:pt idx="416">
                  <c:v>31.2</c:v>
                </c:pt>
                <c:pt idx="417">
                  <c:v>30.6</c:v>
                </c:pt>
                <c:pt idx="418">
                  <c:v>30.9</c:v>
                </c:pt>
                <c:pt idx="419">
                  <c:v>32.200000000000003</c:v>
                </c:pt>
                <c:pt idx="420">
                  <c:v>32.200000000000003</c:v>
                </c:pt>
                <c:pt idx="421">
                  <c:v>32</c:v>
                </c:pt>
                <c:pt idx="422">
                  <c:v>32.6</c:v>
                </c:pt>
                <c:pt idx="423">
                  <c:v>32.200000000000003</c:v>
                </c:pt>
                <c:pt idx="424">
                  <c:v>30.4</c:v>
                </c:pt>
                <c:pt idx="425">
                  <c:v>29.4</c:v>
                </c:pt>
                <c:pt idx="426">
                  <c:v>28.1</c:v>
                </c:pt>
                <c:pt idx="427">
                  <c:v>28</c:v>
                </c:pt>
                <c:pt idx="428">
                  <c:v>30.9</c:v>
                </c:pt>
                <c:pt idx="429">
                  <c:v>30.7</c:v>
                </c:pt>
                <c:pt idx="430">
                  <c:v>33.5</c:v>
                </c:pt>
                <c:pt idx="431">
                  <c:v>36.799999999999997</c:v>
                </c:pt>
                <c:pt idx="432">
                  <c:v>34.1</c:v>
                </c:pt>
                <c:pt idx="433">
                  <c:v>36.5</c:v>
                </c:pt>
                <c:pt idx="434">
                  <c:v>35.200000000000003</c:v>
                </c:pt>
                <c:pt idx="435">
                  <c:v>32.5</c:v>
                </c:pt>
                <c:pt idx="436">
                  <c:v>32.9</c:v>
                </c:pt>
                <c:pt idx="437">
                  <c:v>33.4</c:v>
                </c:pt>
                <c:pt idx="438">
                  <c:v>33.299999999999997</c:v>
                </c:pt>
                <c:pt idx="439">
                  <c:v>30.7</c:v>
                </c:pt>
                <c:pt idx="440">
                  <c:v>31.8</c:v>
                </c:pt>
                <c:pt idx="441">
                  <c:v>30.2</c:v>
                </c:pt>
                <c:pt idx="442">
                  <c:v>29.9</c:v>
                </c:pt>
                <c:pt idx="443">
                  <c:v>30.2</c:v>
                </c:pt>
                <c:pt idx="444">
                  <c:v>30.2</c:v>
                </c:pt>
                <c:pt idx="445">
                  <c:v>32.5</c:v>
                </c:pt>
                <c:pt idx="446">
                  <c:v>32.9</c:v>
                </c:pt>
                <c:pt idx="447">
                  <c:v>35.299999999999997</c:v>
                </c:pt>
                <c:pt idx="448">
                  <c:v>34.9</c:v>
                </c:pt>
                <c:pt idx="449">
                  <c:v>37.4</c:v>
                </c:pt>
                <c:pt idx="450">
                  <c:v>36</c:v>
                </c:pt>
                <c:pt idx="451">
                  <c:v>34.299999999999997</c:v>
                </c:pt>
                <c:pt idx="452">
                  <c:v>35.4</c:v>
                </c:pt>
                <c:pt idx="453">
                  <c:v>32.9</c:v>
                </c:pt>
                <c:pt idx="454">
                  <c:v>31.3</c:v>
                </c:pt>
                <c:pt idx="455">
                  <c:v>31.3</c:v>
                </c:pt>
                <c:pt idx="456">
                  <c:v>28.5</c:v>
                </c:pt>
                <c:pt idx="457">
                  <c:v>28.1</c:v>
                </c:pt>
                <c:pt idx="458">
                  <c:v>30.2</c:v>
                </c:pt>
                <c:pt idx="459">
                  <c:v>30.2</c:v>
                </c:pt>
                <c:pt idx="460">
                  <c:v>31.3</c:v>
                </c:pt>
                <c:pt idx="461">
                  <c:v>33.5</c:v>
                </c:pt>
                <c:pt idx="462">
                  <c:v>31.3</c:v>
                </c:pt>
                <c:pt idx="463">
                  <c:v>32.299999999999997</c:v>
                </c:pt>
                <c:pt idx="464">
                  <c:v>35</c:v>
                </c:pt>
                <c:pt idx="465">
                  <c:v>35.799999999999997</c:v>
                </c:pt>
                <c:pt idx="466">
                  <c:v>35.799999999999997</c:v>
                </c:pt>
                <c:pt idx="467">
                  <c:v>36</c:v>
                </c:pt>
                <c:pt idx="468">
                  <c:v>33.5</c:v>
                </c:pt>
                <c:pt idx="469">
                  <c:v>33.700000000000003</c:v>
                </c:pt>
                <c:pt idx="470">
                  <c:v>32</c:v>
                </c:pt>
                <c:pt idx="471">
                  <c:v>30.3</c:v>
                </c:pt>
                <c:pt idx="472">
                  <c:v>32</c:v>
                </c:pt>
                <c:pt idx="473">
                  <c:v>34.5</c:v>
                </c:pt>
                <c:pt idx="474">
                  <c:v>34</c:v>
                </c:pt>
                <c:pt idx="475">
                  <c:v>35.4</c:v>
                </c:pt>
                <c:pt idx="476">
                  <c:v>35</c:v>
                </c:pt>
                <c:pt idx="477">
                  <c:v>35.1</c:v>
                </c:pt>
                <c:pt idx="478">
                  <c:v>34.1</c:v>
                </c:pt>
                <c:pt idx="479">
                  <c:v>36.1</c:v>
                </c:pt>
                <c:pt idx="480">
                  <c:v>36.200000000000003</c:v>
                </c:pt>
                <c:pt idx="481">
                  <c:v>35.9</c:v>
                </c:pt>
                <c:pt idx="482">
                  <c:v>37.799999999999997</c:v>
                </c:pt>
                <c:pt idx="483">
                  <c:v>35.1</c:v>
                </c:pt>
                <c:pt idx="484">
                  <c:v>34</c:v>
                </c:pt>
                <c:pt idx="485">
                  <c:v>32.6</c:v>
                </c:pt>
                <c:pt idx="486">
                  <c:v>33.799999999999997</c:v>
                </c:pt>
                <c:pt idx="487">
                  <c:v>31.4</c:v>
                </c:pt>
                <c:pt idx="488">
                  <c:v>35.1</c:v>
                </c:pt>
                <c:pt idx="489">
                  <c:v>34.6</c:v>
                </c:pt>
                <c:pt idx="490">
                  <c:v>36.4</c:v>
                </c:pt>
                <c:pt idx="491">
                  <c:v>39</c:v>
                </c:pt>
                <c:pt idx="492">
                  <c:v>36.200000000000003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0C-402F-B2CE-7807B30F393E}"/>
            </c:ext>
          </c:extLst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4 Agents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Sheet2!$H$2:$H$1154</c:f>
              <c:numCache>
                <c:formatCode>General</c:formatCode>
                <c:ptCount val="1153"/>
                <c:pt idx="0">
                  <c:v>-6.1</c:v>
                </c:pt>
                <c:pt idx="1">
                  <c:v>-6.77</c:v>
                </c:pt>
                <c:pt idx="2">
                  <c:v>-7.64</c:v>
                </c:pt>
                <c:pt idx="3">
                  <c:v>-7.6499999999999977</c:v>
                </c:pt>
                <c:pt idx="4">
                  <c:v>-7.77</c:v>
                </c:pt>
                <c:pt idx="5">
                  <c:v>-7.71</c:v>
                </c:pt>
                <c:pt idx="6">
                  <c:v>-7.57</c:v>
                </c:pt>
                <c:pt idx="7">
                  <c:v>-7.25</c:v>
                </c:pt>
                <c:pt idx="8">
                  <c:v>-7.03</c:v>
                </c:pt>
                <c:pt idx="9">
                  <c:v>-6.85</c:v>
                </c:pt>
                <c:pt idx="10">
                  <c:v>-6.63</c:v>
                </c:pt>
                <c:pt idx="11">
                  <c:v>-6.51</c:v>
                </c:pt>
                <c:pt idx="12">
                  <c:v>-6.35</c:v>
                </c:pt>
                <c:pt idx="13">
                  <c:v>-6.25</c:v>
                </c:pt>
                <c:pt idx="14">
                  <c:v>-5.78</c:v>
                </c:pt>
                <c:pt idx="15">
                  <c:v>-5.72</c:v>
                </c:pt>
                <c:pt idx="16">
                  <c:v>-5.79</c:v>
                </c:pt>
                <c:pt idx="17">
                  <c:v>-5.7</c:v>
                </c:pt>
                <c:pt idx="18">
                  <c:v>-5.72</c:v>
                </c:pt>
                <c:pt idx="19">
                  <c:v>-5.76</c:v>
                </c:pt>
                <c:pt idx="20">
                  <c:v>-5.67</c:v>
                </c:pt>
                <c:pt idx="21">
                  <c:v>-5.6</c:v>
                </c:pt>
                <c:pt idx="22">
                  <c:v>-5.34</c:v>
                </c:pt>
                <c:pt idx="23">
                  <c:v>-5.0999999999999996</c:v>
                </c:pt>
                <c:pt idx="24">
                  <c:v>-4.76</c:v>
                </c:pt>
                <c:pt idx="25">
                  <c:v>-4.58</c:v>
                </c:pt>
                <c:pt idx="26">
                  <c:v>-4.1399999999999997</c:v>
                </c:pt>
                <c:pt idx="27">
                  <c:v>-3.72</c:v>
                </c:pt>
                <c:pt idx="28">
                  <c:v>-3.26</c:v>
                </c:pt>
                <c:pt idx="29">
                  <c:v>-3.2</c:v>
                </c:pt>
                <c:pt idx="30">
                  <c:v>-3.2</c:v>
                </c:pt>
                <c:pt idx="31">
                  <c:v>-2.77</c:v>
                </c:pt>
                <c:pt idx="32">
                  <c:v>-2.4500000000000002</c:v>
                </c:pt>
                <c:pt idx="33">
                  <c:v>-2.1</c:v>
                </c:pt>
                <c:pt idx="34">
                  <c:v>-1.91</c:v>
                </c:pt>
                <c:pt idx="35">
                  <c:v>-1.6</c:v>
                </c:pt>
                <c:pt idx="36">
                  <c:v>-1.38</c:v>
                </c:pt>
                <c:pt idx="37">
                  <c:v>-1.24</c:v>
                </c:pt>
                <c:pt idx="38">
                  <c:v>-1.31</c:v>
                </c:pt>
                <c:pt idx="39">
                  <c:v>-0.755</c:v>
                </c:pt>
                <c:pt idx="40">
                  <c:v>-0.45700000000000002</c:v>
                </c:pt>
                <c:pt idx="41">
                  <c:v>0.104</c:v>
                </c:pt>
                <c:pt idx="42">
                  <c:v>0.14499999999999999</c:v>
                </c:pt>
                <c:pt idx="43">
                  <c:v>0.41699999999999998</c:v>
                </c:pt>
                <c:pt idx="44">
                  <c:v>0.53300000000000003</c:v>
                </c:pt>
                <c:pt idx="45">
                  <c:v>0.80200000000000005</c:v>
                </c:pt>
                <c:pt idx="46">
                  <c:v>1.26</c:v>
                </c:pt>
                <c:pt idx="47">
                  <c:v>1.1599999999999999</c:v>
                </c:pt>
                <c:pt idx="48">
                  <c:v>1.28</c:v>
                </c:pt>
                <c:pt idx="49">
                  <c:v>1.73</c:v>
                </c:pt>
                <c:pt idx="50">
                  <c:v>1.98</c:v>
                </c:pt>
                <c:pt idx="51">
                  <c:v>1.93</c:v>
                </c:pt>
                <c:pt idx="52">
                  <c:v>1.89</c:v>
                </c:pt>
                <c:pt idx="53">
                  <c:v>1.85</c:v>
                </c:pt>
                <c:pt idx="54">
                  <c:v>1.95</c:v>
                </c:pt>
                <c:pt idx="55">
                  <c:v>1.98</c:v>
                </c:pt>
                <c:pt idx="56">
                  <c:v>2.44</c:v>
                </c:pt>
                <c:pt idx="57">
                  <c:v>2.57</c:v>
                </c:pt>
                <c:pt idx="58">
                  <c:v>3.39</c:v>
                </c:pt>
                <c:pt idx="59">
                  <c:v>3.48</c:v>
                </c:pt>
                <c:pt idx="60">
                  <c:v>3.74</c:v>
                </c:pt>
                <c:pt idx="61">
                  <c:v>3.56</c:v>
                </c:pt>
                <c:pt idx="62">
                  <c:v>4.0599999999999996</c:v>
                </c:pt>
                <c:pt idx="63">
                  <c:v>3.99</c:v>
                </c:pt>
                <c:pt idx="64">
                  <c:v>4.1499999999999986</c:v>
                </c:pt>
                <c:pt idx="65">
                  <c:v>4.1599999999999966</c:v>
                </c:pt>
                <c:pt idx="66">
                  <c:v>3.88</c:v>
                </c:pt>
                <c:pt idx="67">
                  <c:v>3.99</c:v>
                </c:pt>
                <c:pt idx="68">
                  <c:v>4.5599999999999996</c:v>
                </c:pt>
                <c:pt idx="69">
                  <c:v>4.4000000000000004</c:v>
                </c:pt>
                <c:pt idx="70">
                  <c:v>4.51</c:v>
                </c:pt>
                <c:pt idx="71">
                  <c:v>4.59</c:v>
                </c:pt>
                <c:pt idx="72">
                  <c:v>4.95</c:v>
                </c:pt>
                <c:pt idx="73">
                  <c:v>5.05</c:v>
                </c:pt>
                <c:pt idx="74">
                  <c:v>4.4800000000000004</c:v>
                </c:pt>
                <c:pt idx="75">
                  <c:v>4.6899999999999986</c:v>
                </c:pt>
                <c:pt idx="76">
                  <c:v>4.7</c:v>
                </c:pt>
                <c:pt idx="77">
                  <c:v>4.9400000000000004</c:v>
                </c:pt>
                <c:pt idx="78">
                  <c:v>4.8199999999999976</c:v>
                </c:pt>
                <c:pt idx="79">
                  <c:v>4.6899999999999986</c:v>
                </c:pt>
                <c:pt idx="80">
                  <c:v>4.63</c:v>
                </c:pt>
                <c:pt idx="81">
                  <c:v>4.72</c:v>
                </c:pt>
                <c:pt idx="82">
                  <c:v>4.9000000000000004</c:v>
                </c:pt>
                <c:pt idx="83">
                  <c:v>5</c:v>
                </c:pt>
                <c:pt idx="84">
                  <c:v>5.6</c:v>
                </c:pt>
                <c:pt idx="85">
                  <c:v>5.72</c:v>
                </c:pt>
                <c:pt idx="86">
                  <c:v>5.88</c:v>
                </c:pt>
                <c:pt idx="87">
                  <c:v>5.9</c:v>
                </c:pt>
                <c:pt idx="88">
                  <c:v>5.8</c:v>
                </c:pt>
                <c:pt idx="89">
                  <c:v>6.01</c:v>
                </c:pt>
                <c:pt idx="90">
                  <c:v>6.05</c:v>
                </c:pt>
                <c:pt idx="91">
                  <c:v>6.1199999999999974</c:v>
                </c:pt>
                <c:pt idx="92">
                  <c:v>5.94</c:v>
                </c:pt>
                <c:pt idx="93">
                  <c:v>6.1</c:v>
                </c:pt>
                <c:pt idx="94">
                  <c:v>6.92</c:v>
                </c:pt>
                <c:pt idx="95">
                  <c:v>6.91</c:v>
                </c:pt>
                <c:pt idx="96">
                  <c:v>7.22</c:v>
                </c:pt>
                <c:pt idx="97">
                  <c:v>7.26</c:v>
                </c:pt>
                <c:pt idx="98">
                  <c:v>7.28</c:v>
                </c:pt>
                <c:pt idx="99">
                  <c:v>7.3599999999999977</c:v>
                </c:pt>
                <c:pt idx="100">
                  <c:v>7.87</c:v>
                </c:pt>
                <c:pt idx="101">
                  <c:v>7.94</c:v>
                </c:pt>
                <c:pt idx="102">
                  <c:v>7.7</c:v>
                </c:pt>
                <c:pt idx="103">
                  <c:v>7.75</c:v>
                </c:pt>
                <c:pt idx="104">
                  <c:v>7.81</c:v>
                </c:pt>
                <c:pt idx="105">
                  <c:v>7.76</c:v>
                </c:pt>
                <c:pt idx="106">
                  <c:v>7.53</c:v>
                </c:pt>
                <c:pt idx="107">
                  <c:v>7.59</c:v>
                </c:pt>
                <c:pt idx="108">
                  <c:v>7.29</c:v>
                </c:pt>
                <c:pt idx="109">
                  <c:v>7.13</c:v>
                </c:pt>
                <c:pt idx="110">
                  <c:v>7.42</c:v>
                </c:pt>
                <c:pt idx="111">
                  <c:v>7.38</c:v>
                </c:pt>
                <c:pt idx="112">
                  <c:v>7.6899999999999986</c:v>
                </c:pt>
                <c:pt idx="113">
                  <c:v>7.74</c:v>
                </c:pt>
                <c:pt idx="114">
                  <c:v>7.39</c:v>
                </c:pt>
                <c:pt idx="115">
                  <c:v>7.88</c:v>
                </c:pt>
                <c:pt idx="116">
                  <c:v>7.63</c:v>
                </c:pt>
                <c:pt idx="117">
                  <c:v>7.8199999999999976</c:v>
                </c:pt>
                <c:pt idx="118">
                  <c:v>7.73</c:v>
                </c:pt>
                <c:pt idx="119">
                  <c:v>7.78</c:v>
                </c:pt>
                <c:pt idx="120">
                  <c:v>7.27</c:v>
                </c:pt>
                <c:pt idx="121">
                  <c:v>7.28</c:v>
                </c:pt>
                <c:pt idx="122">
                  <c:v>7.31</c:v>
                </c:pt>
                <c:pt idx="123">
                  <c:v>7.37</c:v>
                </c:pt>
                <c:pt idx="124">
                  <c:v>6.7</c:v>
                </c:pt>
                <c:pt idx="125">
                  <c:v>7.07</c:v>
                </c:pt>
                <c:pt idx="126">
                  <c:v>7.17</c:v>
                </c:pt>
                <c:pt idx="127">
                  <c:v>6.99</c:v>
                </c:pt>
                <c:pt idx="128">
                  <c:v>6.81</c:v>
                </c:pt>
                <c:pt idx="129">
                  <c:v>7.1199999999999974</c:v>
                </c:pt>
                <c:pt idx="130">
                  <c:v>7.13</c:v>
                </c:pt>
                <c:pt idx="131">
                  <c:v>7.42</c:v>
                </c:pt>
                <c:pt idx="132">
                  <c:v>8.2299999999999986</c:v>
                </c:pt>
                <c:pt idx="133">
                  <c:v>8.18</c:v>
                </c:pt>
                <c:pt idx="134">
                  <c:v>8.52</c:v>
                </c:pt>
                <c:pt idx="135">
                  <c:v>8.02</c:v>
                </c:pt>
                <c:pt idx="136">
                  <c:v>7.72</c:v>
                </c:pt>
                <c:pt idx="137">
                  <c:v>7.51</c:v>
                </c:pt>
                <c:pt idx="138">
                  <c:v>7.55</c:v>
                </c:pt>
                <c:pt idx="139">
                  <c:v>7.53</c:v>
                </c:pt>
                <c:pt idx="140">
                  <c:v>7.6499999999999977</c:v>
                </c:pt>
                <c:pt idx="141">
                  <c:v>7.77</c:v>
                </c:pt>
                <c:pt idx="142">
                  <c:v>7.8199999999999976</c:v>
                </c:pt>
                <c:pt idx="143">
                  <c:v>7.92</c:v>
                </c:pt>
                <c:pt idx="144">
                  <c:v>7.8199999999999976</c:v>
                </c:pt>
                <c:pt idx="145">
                  <c:v>7.58</c:v>
                </c:pt>
                <c:pt idx="146">
                  <c:v>7.57</c:v>
                </c:pt>
                <c:pt idx="147">
                  <c:v>7.99</c:v>
                </c:pt>
                <c:pt idx="148">
                  <c:v>8.5300000000000011</c:v>
                </c:pt>
                <c:pt idx="149">
                  <c:v>8.84</c:v>
                </c:pt>
                <c:pt idx="150">
                  <c:v>8.66</c:v>
                </c:pt>
                <c:pt idx="151">
                  <c:v>8.49</c:v>
                </c:pt>
                <c:pt idx="152">
                  <c:v>7.47</c:v>
                </c:pt>
                <c:pt idx="153">
                  <c:v>8.0300000000000011</c:v>
                </c:pt>
                <c:pt idx="154">
                  <c:v>7.81</c:v>
                </c:pt>
                <c:pt idx="155">
                  <c:v>8.7800000000000011</c:v>
                </c:pt>
                <c:pt idx="156">
                  <c:v>9.61</c:v>
                </c:pt>
                <c:pt idx="157">
                  <c:v>10.6</c:v>
                </c:pt>
                <c:pt idx="158">
                  <c:v>10.5</c:v>
                </c:pt>
                <c:pt idx="159">
                  <c:v>10.6</c:v>
                </c:pt>
                <c:pt idx="160">
                  <c:v>11.2</c:v>
                </c:pt>
                <c:pt idx="161">
                  <c:v>11.1</c:v>
                </c:pt>
                <c:pt idx="162">
                  <c:v>11.1</c:v>
                </c:pt>
                <c:pt idx="163">
                  <c:v>11.1</c:v>
                </c:pt>
                <c:pt idx="164">
                  <c:v>11.4</c:v>
                </c:pt>
                <c:pt idx="165">
                  <c:v>12.6</c:v>
                </c:pt>
                <c:pt idx="166">
                  <c:v>12.6</c:v>
                </c:pt>
                <c:pt idx="167">
                  <c:v>12.3</c:v>
                </c:pt>
                <c:pt idx="168">
                  <c:v>12.4</c:v>
                </c:pt>
                <c:pt idx="169">
                  <c:v>12.5</c:v>
                </c:pt>
                <c:pt idx="170">
                  <c:v>12.5</c:v>
                </c:pt>
                <c:pt idx="171">
                  <c:v>12.5</c:v>
                </c:pt>
                <c:pt idx="172">
                  <c:v>12.4</c:v>
                </c:pt>
                <c:pt idx="173">
                  <c:v>11.8</c:v>
                </c:pt>
                <c:pt idx="174">
                  <c:v>12.3</c:v>
                </c:pt>
                <c:pt idx="175">
                  <c:v>11.3</c:v>
                </c:pt>
                <c:pt idx="176">
                  <c:v>10.7</c:v>
                </c:pt>
                <c:pt idx="177">
                  <c:v>10.6</c:v>
                </c:pt>
                <c:pt idx="178">
                  <c:v>10.5</c:v>
                </c:pt>
                <c:pt idx="179">
                  <c:v>10.4</c:v>
                </c:pt>
                <c:pt idx="180">
                  <c:v>9.4700000000000006</c:v>
                </c:pt>
                <c:pt idx="181">
                  <c:v>9.59</c:v>
                </c:pt>
                <c:pt idx="182">
                  <c:v>9.98</c:v>
                </c:pt>
                <c:pt idx="183">
                  <c:v>10.1</c:v>
                </c:pt>
                <c:pt idx="184">
                  <c:v>9.9600000000000026</c:v>
                </c:pt>
                <c:pt idx="185">
                  <c:v>8.7399999999999984</c:v>
                </c:pt>
                <c:pt idx="186">
                  <c:v>8.75</c:v>
                </c:pt>
                <c:pt idx="187">
                  <c:v>8.7800000000000011</c:v>
                </c:pt>
                <c:pt idx="188">
                  <c:v>8.25</c:v>
                </c:pt>
                <c:pt idx="189">
                  <c:v>7.68</c:v>
                </c:pt>
                <c:pt idx="190">
                  <c:v>7.72</c:v>
                </c:pt>
                <c:pt idx="191">
                  <c:v>8.26</c:v>
                </c:pt>
                <c:pt idx="192">
                  <c:v>8.27</c:v>
                </c:pt>
                <c:pt idx="193">
                  <c:v>8.4499999999999993</c:v>
                </c:pt>
                <c:pt idx="194">
                  <c:v>8.4</c:v>
                </c:pt>
                <c:pt idx="195">
                  <c:v>8.5300000000000011</c:v>
                </c:pt>
                <c:pt idx="196">
                  <c:v>8.5300000000000011</c:v>
                </c:pt>
                <c:pt idx="197">
                  <c:v>7.6199999999999957</c:v>
                </c:pt>
                <c:pt idx="198">
                  <c:v>8.35</c:v>
                </c:pt>
                <c:pt idx="199">
                  <c:v>8.36</c:v>
                </c:pt>
                <c:pt idx="200">
                  <c:v>8.52</c:v>
                </c:pt>
                <c:pt idx="201">
                  <c:v>8.44</c:v>
                </c:pt>
                <c:pt idx="202">
                  <c:v>8.3000000000000007</c:v>
                </c:pt>
                <c:pt idx="203">
                  <c:v>8.14</c:v>
                </c:pt>
                <c:pt idx="204">
                  <c:v>8.19</c:v>
                </c:pt>
                <c:pt idx="205">
                  <c:v>8.7000000000000011</c:v>
                </c:pt>
                <c:pt idx="206">
                  <c:v>8.76</c:v>
                </c:pt>
                <c:pt idx="207">
                  <c:v>9.49</c:v>
                </c:pt>
                <c:pt idx="208">
                  <c:v>9.09</c:v>
                </c:pt>
                <c:pt idx="209">
                  <c:v>9.9600000000000026</c:v>
                </c:pt>
                <c:pt idx="210">
                  <c:v>10.4</c:v>
                </c:pt>
                <c:pt idx="211">
                  <c:v>10.4</c:v>
                </c:pt>
                <c:pt idx="212">
                  <c:v>10.9</c:v>
                </c:pt>
                <c:pt idx="213">
                  <c:v>12.4</c:v>
                </c:pt>
                <c:pt idx="214">
                  <c:v>12.7</c:v>
                </c:pt>
                <c:pt idx="215">
                  <c:v>12.6</c:v>
                </c:pt>
                <c:pt idx="216">
                  <c:v>13</c:v>
                </c:pt>
                <c:pt idx="217">
                  <c:v>13.1</c:v>
                </c:pt>
                <c:pt idx="218">
                  <c:v>12.9</c:v>
                </c:pt>
                <c:pt idx="219">
                  <c:v>13.6</c:v>
                </c:pt>
                <c:pt idx="220">
                  <c:v>13.4</c:v>
                </c:pt>
                <c:pt idx="221">
                  <c:v>13.4</c:v>
                </c:pt>
                <c:pt idx="222">
                  <c:v>14.4</c:v>
                </c:pt>
                <c:pt idx="223">
                  <c:v>14.7</c:v>
                </c:pt>
                <c:pt idx="224">
                  <c:v>16.2</c:v>
                </c:pt>
                <c:pt idx="225">
                  <c:v>15.7</c:v>
                </c:pt>
                <c:pt idx="226">
                  <c:v>16.3</c:v>
                </c:pt>
                <c:pt idx="227">
                  <c:v>15.4</c:v>
                </c:pt>
                <c:pt idx="228">
                  <c:v>15.6</c:v>
                </c:pt>
                <c:pt idx="229">
                  <c:v>14.8</c:v>
                </c:pt>
                <c:pt idx="230">
                  <c:v>15.7</c:v>
                </c:pt>
                <c:pt idx="231">
                  <c:v>15.2</c:v>
                </c:pt>
                <c:pt idx="232">
                  <c:v>14.6</c:v>
                </c:pt>
                <c:pt idx="233">
                  <c:v>13.8</c:v>
                </c:pt>
                <c:pt idx="234">
                  <c:v>12.8</c:v>
                </c:pt>
                <c:pt idx="235">
                  <c:v>13.5</c:v>
                </c:pt>
                <c:pt idx="236">
                  <c:v>13.2</c:v>
                </c:pt>
                <c:pt idx="237">
                  <c:v>13.2</c:v>
                </c:pt>
                <c:pt idx="238">
                  <c:v>13.1</c:v>
                </c:pt>
                <c:pt idx="239">
                  <c:v>13.1</c:v>
                </c:pt>
                <c:pt idx="240">
                  <c:v>13.1</c:v>
                </c:pt>
                <c:pt idx="241">
                  <c:v>14.3</c:v>
                </c:pt>
                <c:pt idx="242">
                  <c:v>13.3</c:v>
                </c:pt>
                <c:pt idx="243">
                  <c:v>14.1</c:v>
                </c:pt>
                <c:pt idx="244">
                  <c:v>13.8</c:v>
                </c:pt>
                <c:pt idx="245">
                  <c:v>14.8</c:v>
                </c:pt>
                <c:pt idx="246">
                  <c:v>13.9</c:v>
                </c:pt>
                <c:pt idx="247">
                  <c:v>14</c:v>
                </c:pt>
                <c:pt idx="248">
                  <c:v>14</c:v>
                </c:pt>
                <c:pt idx="249">
                  <c:v>14</c:v>
                </c:pt>
                <c:pt idx="250">
                  <c:v>12.6</c:v>
                </c:pt>
                <c:pt idx="251">
                  <c:v>12.6</c:v>
                </c:pt>
                <c:pt idx="252">
                  <c:v>13.3</c:v>
                </c:pt>
                <c:pt idx="253">
                  <c:v>12.4</c:v>
                </c:pt>
                <c:pt idx="254">
                  <c:v>12.7</c:v>
                </c:pt>
                <c:pt idx="255">
                  <c:v>11.9</c:v>
                </c:pt>
                <c:pt idx="256">
                  <c:v>11.9</c:v>
                </c:pt>
                <c:pt idx="257">
                  <c:v>11.9</c:v>
                </c:pt>
                <c:pt idx="258">
                  <c:v>11.5</c:v>
                </c:pt>
                <c:pt idx="259">
                  <c:v>10.8</c:v>
                </c:pt>
                <c:pt idx="260">
                  <c:v>11</c:v>
                </c:pt>
                <c:pt idx="261">
                  <c:v>11.2</c:v>
                </c:pt>
                <c:pt idx="262">
                  <c:v>11.2</c:v>
                </c:pt>
                <c:pt idx="263">
                  <c:v>9.7900000000000009</c:v>
                </c:pt>
                <c:pt idx="264">
                  <c:v>9.48</c:v>
                </c:pt>
                <c:pt idx="265">
                  <c:v>8.81</c:v>
                </c:pt>
                <c:pt idx="266">
                  <c:v>8.9700000000000006</c:v>
                </c:pt>
                <c:pt idx="267">
                  <c:v>8.81</c:v>
                </c:pt>
                <c:pt idx="268">
                  <c:v>9.7200000000000006</c:v>
                </c:pt>
                <c:pt idx="269">
                  <c:v>9.61</c:v>
                </c:pt>
                <c:pt idx="270">
                  <c:v>10.9</c:v>
                </c:pt>
                <c:pt idx="271">
                  <c:v>10.9</c:v>
                </c:pt>
                <c:pt idx="272">
                  <c:v>10.3</c:v>
                </c:pt>
                <c:pt idx="273">
                  <c:v>11.5</c:v>
                </c:pt>
                <c:pt idx="274">
                  <c:v>11.4</c:v>
                </c:pt>
                <c:pt idx="275">
                  <c:v>11.3</c:v>
                </c:pt>
                <c:pt idx="276">
                  <c:v>11.2</c:v>
                </c:pt>
                <c:pt idx="277">
                  <c:v>11.9</c:v>
                </c:pt>
                <c:pt idx="278">
                  <c:v>12</c:v>
                </c:pt>
                <c:pt idx="279">
                  <c:v>11.7</c:v>
                </c:pt>
                <c:pt idx="280">
                  <c:v>12.8</c:v>
                </c:pt>
                <c:pt idx="281">
                  <c:v>11.2</c:v>
                </c:pt>
                <c:pt idx="282">
                  <c:v>11</c:v>
                </c:pt>
                <c:pt idx="283">
                  <c:v>11.4</c:v>
                </c:pt>
                <c:pt idx="284">
                  <c:v>11.7</c:v>
                </c:pt>
                <c:pt idx="285">
                  <c:v>11.5</c:v>
                </c:pt>
                <c:pt idx="286">
                  <c:v>11.9</c:v>
                </c:pt>
                <c:pt idx="287">
                  <c:v>12.2</c:v>
                </c:pt>
                <c:pt idx="288">
                  <c:v>12.7</c:v>
                </c:pt>
                <c:pt idx="289">
                  <c:v>13.5</c:v>
                </c:pt>
                <c:pt idx="290">
                  <c:v>12.3</c:v>
                </c:pt>
                <c:pt idx="291">
                  <c:v>13.1</c:v>
                </c:pt>
                <c:pt idx="292">
                  <c:v>13.1</c:v>
                </c:pt>
                <c:pt idx="293">
                  <c:v>11.8</c:v>
                </c:pt>
                <c:pt idx="294">
                  <c:v>12.3</c:v>
                </c:pt>
                <c:pt idx="295">
                  <c:v>14</c:v>
                </c:pt>
                <c:pt idx="296">
                  <c:v>13.8</c:v>
                </c:pt>
                <c:pt idx="297">
                  <c:v>13.2</c:v>
                </c:pt>
                <c:pt idx="298">
                  <c:v>13.2</c:v>
                </c:pt>
                <c:pt idx="299">
                  <c:v>14.9</c:v>
                </c:pt>
                <c:pt idx="300">
                  <c:v>13.9</c:v>
                </c:pt>
                <c:pt idx="301">
                  <c:v>15.1</c:v>
                </c:pt>
                <c:pt idx="302">
                  <c:v>15.2</c:v>
                </c:pt>
                <c:pt idx="303">
                  <c:v>15.8</c:v>
                </c:pt>
                <c:pt idx="304">
                  <c:v>14.8</c:v>
                </c:pt>
                <c:pt idx="305">
                  <c:v>14.9</c:v>
                </c:pt>
                <c:pt idx="306">
                  <c:v>15.3</c:v>
                </c:pt>
                <c:pt idx="307">
                  <c:v>16.899999999999999</c:v>
                </c:pt>
                <c:pt idx="308">
                  <c:v>15.6</c:v>
                </c:pt>
                <c:pt idx="309">
                  <c:v>14.7</c:v>
                </c:pt>
                <c:pt idx="310">
                  <c:v>15.9</c:v>
                </c:pt>
                <c:pt idx="311">
                  <c:v>15.6</c:v>
                </c:pt>
                <c:pt idx="312">
                  <c:v>15.7</c:v>
                </c:pt>
                <c:pt idx="313">
                  <c:v>16.600000000000001</c:v>
                </c:pt>
                <c:pt idx="314">
                  <c:v>17.399999999999999</c:v>
                </c:pt>
                <c:pt idx="315">
                  <c:v>16.100000000000001</c:v>
                </c:pt>
                <c:pt idx="316">
                  <c:v>16.399999999999999</c:v>
                </c:pt>
                <c:pt idx="317">
                  <c:v>17.399999999999999</c:v>
                </c:pt>
                <c:pt idx="318">
                  <c:v>18.3</c:v>
                </c:pt>
                <c:pt idx="319">
                  <c:v>17.100000000000001</c:v>
                </c:pt>
                <c:pt idx="320">
                  <c:v>17.2</c:v>
                </c:pt>
                <c:pt idx="321">
                  <c:v>15.8</c:v>
                </c:pt>
                <c:pt idx="322">
                  <c:v>16</c:v>
                </c:pt>
                <c:pt idx="323">
                  <c:v>16.399999999999999</c:v>
                </c:pt>
                <c:pt idx="324">
                  <c:v>16.3</c:v>
                </c:pt>
                <c:pt idx="325">
                  <c:v>17.600000000000001</c:v>
                </c:pt>
                <c:pt idx="326">
                  <c:v>18.100000000000001</c:v>
                </c:pt>
                <c:pt idx="327">
                  <c:v>18</c:v>
                </c:pt>
                <c:pt idx="328">
                  <c:v>18.600000000000001</c:v>
                </c:pt>
                <c:pt idx="329">
                  <c:v>19</c:v>
                </c:pt>
                <c:pt idx="330">
                  <c:v>19.5</c:v>
                </c:pt>
                <c:pt idx="331">
                  <c:v>19.100000000000001</c:v>
                </c:pt>
                <c:pt idx="332">
                  <c:v>19.2</c:v>
                </c:pt>
                <c:pt idx="333">
                  <c:v>19.100000000000001</c:v>
                </c:pt>
                <c:pt idx="334">
                  <c:v>19</c:v>
                </c:pt>
                <c:pt idx="335">
                  <c:v>20.9</c:v>
                </c:pt>
                <c:pt idx="336">
                  <c:v>22.3</c:v>
                </c:pt>
                <c:pt idx="337">
                  <c:v>22.4</c:v>
                </c:pt>
                <c:pt idx="338">
                  <c:v>22.4</c:v>
                </c:pt>
                <c:pt idx="339">
                  <c:v>22.4</c:v>
                </c:pt>
                <c:pt idx="340">
                  <c:v>23.3</c:v>
                </c:pt>
                <c:pt idx="341">
                  <c:v>23.8</c:v>
                </c:pt>
                <c:pt idx="342">
                  <c:v>24.8</c:v>
                </c:pt>
                <c:pt idx="343">
                  <c:v>23.9</c:v>
                </c:pt>
                <c:pt idx="344">
                  <c:v>24</c:v>
                </c:pt>
                <c:pt idx="345">
                  <c:v>22.6</c:v>
                </c:pt>
                <c:pt idx="346">
                  <c:v>24.5</c:v>
                </c:pt>
                <c:pt idx="347">
                  <c:v>24.5</c:v>
                </c:pt>
                <c:pt idx="348">
                  <c:v>25.2</c:v>
                </c:pt>
                <c:pt idx="349">
                  <c:v>25.3</c:v>
                </c:pt>
                <c:pt idx="350">
                  <c:v>24.3</c:v>
                </c:pt>
                <c:pt idx="351">
                  <c:v>24</c:v>
                </c:pt>
                <c:pt idx="352">
                  <c:v>24.1</c:v>
                </c:pt>
                <c:pt idx="353">
                  <c:v>24.9</c:v>
                </c:pt>
                <c:pt idx="354">
                  <c:v>25.1</c:v>
                </c:pt>
                <c:pt idx="355">
                  <c:v>26.1</c:v>
                </c:pt>
                <c:pt idx="356">
                  <c:v>25.9</c:v>
                </c:pt>
                <c:pt idx="357">
                  <c:v>26.5</c:v>
                </c:pt>
                <c:pt idx="358">
                  <c:v>26.2</c:v>
                </c:pt>
                <c:pt idx="359">
                  <c:v>26.7</c:v>
                </c:pt>
                <c:pt idx="360">
                  <c:v>26.6</c:v>
                </c:pt>
                <c:pt idx="361">
                  <c:v>27.1</c:v>
                </c:pt>
                <c:pt idx="362">
                  <c:v>26.7</c:v>
                </c:pt>
                <c:pt idx="363">
                  <c:v>28.5</c:v>
                </c:pt>
                <c:pt idx="364">
                  <c:v>29.3</c:v>
                </c:pt>
                <c:pt idx="365">
                  <c:v>32.200000000000003</c:v>
                </c:pt>
                <c:pt idx="366">
                  <c:v>31.3</c:v>
                </c:pt>
                <c:pt idx="367">
                  <c:v>31.1</c:v>
                </c:pt>
                <c:pt idx="368">
                  <c:v>31</c:v>
                </c:pt>
                <c:pt idx="369">
                  <c:v>31.4</c:v>
                </c:pt>
                <c:pt idx="370">
                  <c:v>30.8</c:v>
                </c:pt>
                <c:pt idx="371">
                  <c:v>31</c:v>
                </c:pt>
                <c:pt idx="372">
                  <c:v>31.6</c:v>
                </c:pt>
                <c:pt idx="373">
                  <c:v>33.299999999999997</c:v>
                </c:pt>
                <c:pt idx="374">
                  <c:v>32.700000000000003</c:v>
                </c:pt>
                <c:pt idx="375">
                  <c:v>32</c:v>
                </c:pt>
                <c:pt idx="376">
                  <c:v>32.6</c:v>
                </c:pt>
                <c:pt idx="377">
                  <c:v>31.6</c:v>
                </c:pt>
                <c:pt idx="378">
                  <c:v>31.6</c:v>
                </c:pt>
                <c:pt idx="379">
                  <c:v>31.5</c:v>
                </c:pt>
                <c:pt idx="380">
                  <c:v>32.5</c:v>
                </c:pt>
                <c:pt idx="381">
                  <c:v>32.6</c:v>
                </c:pt>
                <c:pt idx="382">
                  <c:v>31.9</c:v>
                </c:pt>
                <c:pt idx="383">
                  <c:v>30.2</c:v>
                </c:pt>
                <c:pt idx="384">
                  <c:v>29.8</c:v>
                </c:pt>
                <c:pt idx="385">
                  <c:v>29</c:v>
                </c:pt>
                <c:pt idx="386">
                  <c:v>27.8</c:v>
                </c:pt>
                <c:pt idx="387">
                  <c:v>27.2</c:v>
                </c:pt>
                <c:pt idx="388">
                  <c:v>26.6</c:v>
                </c:pt>
                <c:pt idx="389">
                  <c:v>27.6</c:v>
                </c:pt>
                <c:pt idx="390">
                  <c:v>27.7</c:v>
                </c:pt>
                <c:pt idx="391">
                  <c:v>30.7</c:v>
                </c:pt>
                <c:pt idx="392">
                  <c:v>30</c:v>
                </c:pt>
                <c:pt idx="393">
                  <c:v>27</c:v>
                </c:pt>
                <c:pt idx="394">
                  <c:v>26.6</c:v>
                </c:pt>
                <c:pt idx="395">
                  <c:v>24.3</c:v>
                </c:pt>
                <c:pt idx="396">
                  <c:v>22.9</c:v>
                </c:pt>
                <c:pt idx="397">
                  <c:v>22.9</c:v>
                </c:pt>
                <c:pt idx="398">
                  <c:v>22.9</c:v>
                </c:pt>
                <c:pt idx="399">
                  <c:v>33.700000000000003</c:v>
                </c:pt>
                <c:pt idx="400">
                  <c:v>31.9</c:v>
                </c:pt>
                <c:pt idx="401">
                  <c:v>30.6</c:v>
                </c:pt>
                <c:pt idx="402">
                  <c:v>30.5</c:v>
                </c:pt>
                <c:pt idx="403">
                  <c:v>29.3</c:v>
                </c:pt>
                <c:pt idx="404">
                  <c:v>31.1</c:v>
                </c:pt>
                <c:pt idx="405">
                  <c:v>32.6</c:v>
                </c:pt>
                <c:pt idx="406">
                  <c:v>32.9</c:v>
                </c:pt>
                <c:pt idx="407">
                  <c:v>31.8</c:v>
                </c:pt>
                <c:pt idx="408">
                  <c:v>29.4</c:v>
                </c:pt>
                <c:pt idx="409">
                  <c:v>29.6</c:v>
                </c:pt>
                <c:pt idx="410">
                  <c:v>30.4</c:v>
                </c:pt>
                <c:pt idx="411">
                  <c:v>27.7</c:v>
                </c:pt>
                <c:pt idx="412">
                  <c:v>30.4</c:v>
                </c:pt>
                <c:pt idx="413">
                  <c:v>27.8</c:v>
                </c:pt>
                <c:pt idx="414">
                  <c:v>30.7</c:v>
                </c:pt>
                <c:pt idx="415">
                  <c:v>31.2</c:v>
                </c:pt>
                <c:pt idx="416">
                  <c:v>31.2</c:v>
                </c:pt>
                <c:pt idx="417">
                  <c:v>30.6</c:v>
                </c:pt>
                <c:pt idx="418">
                  <c:v>30.9</c:v>
                </c:pt>
                <c:pt idx="419">
                  <c:v>32.200000000000003</c:v>
                </c:pt>
                <c:pt idx="420">
                  <c:v>32.200000000000003</c:v>
                </c:pt>
                <c:pt idx="421">
                  <c:v>32</c:v>
                </c:pt>
                <c:pt idx="422">
                  <c:v>32.6</c:v>
                </c:pt>
                <c:pt idx="423">
                  <c:v>32.200000000000003</c:v>
                </c:pt>
                <c:pt idx="424">
                  <c:v>30.4</c:v>
                </c:pt>
                <c:pt idx="425">
                  <c:v>29.4</c:v>
                </c:pt>
                <c:pt idx="426">
                  <c:v>28.1</c:v>
                </c:pt>
                <c:pt idx="427">
                  <c:v>28</c:v>
                </c:pt>
                <c:pt idx="428">
                  <c:v>30.9</c:v>
                </c:pt>
                <c:pt idx="429">
                  <c:v>30.7</c:v>
                </c:pt>
                <c:pt idx="430">
                  <c:v>33.5</c:v>
                </c:pt>
                <c:pt idx="431">
                  <c:v>36.799999999999997</c:v>
                </c:pt>
                <c:pt idx="432">
                  <c:v>34.1</c:v>
                </c:pt>
                <c:pt idx="433">
                  <c:v>36.5</c:v>
                </c:pt>
                <c:pt idx="434">
                  <c:v>35.200000000000003</c:v>
                </c:pt>
                <c:pt idx="435">
                  <c:v>32.5</c:v>
                </c:pt>
                <c:pt idx="436">
                  <c:v>32.9</c:v>
                </c:pt>
                <c:pt idx="437">
                  <c:v>33.4</c:v>
                </c:pt>
                <c:pt idx="438">
                  <c:v>33.299999999999997</c:v>
                </c:pt>
                <c:pt idx="439">
                  <c:v>30.7</c:v>
                </c:pt>
                <c:pt idx="440">
                  <c:v>31.8</c:v>
                </c:pt>
                <c:pt idx="441">
                  <c:v>30.2</c:v>
                </c:pt>
                <c:pt idx="442">
                  <c:v>29.9</c:v>
                </c:pt>
                <c:pt idx="443">
                  <c:v>30.2</c:v>
                </c:pt>
                <c:pt idx="444">
                  <c:v>30.2</c:v>
                </c:pt>
                <c:pt idx="445">
                  <c:v>32.5</c:v>
                </c:pt>
                <c:pt idx="446">
                  <c:v>32.9</c:v>
                </c:pt>
                <c:pt idx="447">
                  <c:v>35.299999999999997</c:v>
                </c:pt>
                <c:pt idx="448">
                  <c:v>34.9</c:v>
                </c:pt>
                <c:pt idx="449">
                  <c:v>37.4</c:v>
                </c:pt>
                <c:pt idx="450">
                  <c:v>36</c:v>
                </c:pt>
                <c:pt idx="451">
                  <c:v>34.299999999999997</c:v>
                </c:pt>
                <c:pt idx="452">
                  <c:v>35.4</c:v>
                </c:pt>
                <c:pt idx="453">
                  <c:v>32.9</c:v>
                </c:pt>
                <c:pt idx="454">
                  <c:v>31.3</c:v>
                </c:pt>
                <c:pt idx="455">
                  <c:v>31.3</c:v>
                </c:pt>
                <c:pt idx="456">
                  <c:v>28.5</c:v>
                </c:pt>
                <c:pt idx="457">
                  <c:v>28.1</c:v>
                </c:pt>
                <c:pt idx="458">
                  <c:v>30.2</c:v>
                </c:pt>
                <c:pt idx="459">
                  <c:v>30.2</c:v>
                </c:pt>
                <c:pt idx="460">
                  <c:v>31.3</c:v>
                </c:pt>
                <c:pt idx="461">
                  <c:v>33.5</c:v>
                </c:pt>
                <c:pt idx="462">
                  <c:v>31.3</c:v>
                </c:pt>
                <c:pt idx="463">
                  <c:v>32.299999999999997</c:v>
                </c:pt>
                <c:pt idx="464">
                  <c:v>35</c:v>
                </c:pt>
                <c:pt idx="465">
                  <c:v>35.799999999999997</c:v>
                </c:pt>
                <c:pt idx="466">
                  <c:v>35.799999999999997</c:v>
                </c:pt>
                <c:pt idx="467">
                  <c:v>36</c:v>
                </c:pt>
                <c:pt idx="468">
                  <c:v>33.5</c:v>
                </c:pt>
                <c:pt idx="469">
                  <c:v>33.700000000000003</c:v>
                </c:pt>
                <c:pt idx="470">
                  <c:v>32</c:v>
                </c:pt>
                <c:pt idx="471">
                  <c:v>30.3</c:v>
                </c:pt>
                <c:pt idx="472">
                  <c:v>32</c:v>
                </c:pt>
                <c:pt idx="473">
                  <c:v>34.5</c:v>
                </c:pt>
                <c:pt idx="474">
                  <c:v>34</c:v>
                </c:pt>
                <c:pt idx="475">
                  <c:v>35.4</c:v>
                </c:pt>
                <c:pt idx="476">
                  <c:v>35</c:v>
                </c:pt>
                <c:pt idx="477">
                  <c:v>35.1</c:v>
                </c:pt>
                <c:pt idx="478">
                  <c:v>34.1</c:v>
                </c:pt>
                <c:pt idx="479">
                  <c:v>36.1</c:v>
                </c:pt>
                <c:pt idx="480">
                  <c:v>36.200000000000003</c:v>
                </c:pt>
                <c:pt idx="481">
                  <c:v>35.9</c:v>
                </c:pt>
                <c:pt idx="482">
                  <c:v>37.799999999999997</c:v>
                </c:pt>
                <c:pt idx="483">
                  <c:v>35.1</c:v>
                </c:pt>
                <c:pt idx="484">
                  <c:v>34</c:v>
                </c:pt>
                <c:pt idx="485">
                  <c:v>32.6</c:v>
                </c:pt>
                <c:pt idx="486">
                  <c:v>33.799999999999997</c:v>
                </c:pt>
                <c:pt idx="487">
                  <c:v>31.4</c:v>
                </c:pt>
                <c:pt idx="488">
                  <c:v>35.1</c:v>
                </c:pt>
                <c:pt idx="489">
                  <c:v>34.6</c:v>
                </c:pt>
                <c:pt idx="490">
                  <c:v>36.4</c:v>
                </c:pt>
                <c:pt idx="491">
                  <c:v>39</c:v>
                </c:pt>
                <c:pt idx="492">
                  <c:v>36.200000000000003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0C-402F-B2CE-7807B30F393E}"/>
            </c:ext>
          </c:extLst>
        </c:ser>
        <c:ser>
          <c:idx val="2"/>
          <c:order val="2"/>
          <c:tx>
            <c:strRef>
              <c:f>Sheet2!$K$1</c:f>
              <c:strCache>
                <c:ptCount val="1"/>
                <c:pt idx="0">
                  <c:v>5 Agents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Sheet2!$K$2:$K$1154</c:f>
              <c:numCache>
                <c:formatCode>General</c:formatCode>
                <c:ptCount val="1153"/>
                <c:pt idx="0">
                  <c:v>-11.62956701273351</c:v>
                </c:pt>
                <c:pt idx="1">
                  <c:v>-11.23136643989791</c:v>
                </c:pt>
                <c:pt idx="2">
                  <c:v>-9.9194859208162001</c:v>
                </c:pt>
                <c:pt idx="3">
                  <c:v>-8.65348238524194</c:v>
                </c:pt>
                <c:pt idx="4">
                  <c:v>-8.02253627848458</c:v>
                </c:pt>
                <c:pt idx="5">
                  <c:v>-8.3931349409537077</c:v>
                </c:pt>
                <c:pt idx="6">
                  <c:v>-8.0874385218896006</c:v>
                </c:pt>
                <c:pt idx="7">
                  <c:v>-7.6734144816359446</c:v>
                </c:pt>
                <c:pt idx="8">
                  <c:v>-8.1930581021183482</c:v>
                </c:pt>
                <c:pt idx="9">
                  <c:v>-8.0264194480272604</c:v>
                </c:pt>
                <c:pt idx="10">
                  <c:v>-7.4140790691154699</c:v>
                </c:pt>
                <c:pt idx="11">
                  <c:v>-7.0128075026905474</c:v>
                </c:pt>
                <c:pt idx="12">
                  <c:v>-6.861932573143239</c:v>
                </c:pt>
                <c:pt idx="13">
                  <c:v>-6.7198756532401847</c:v>
                </c:pt>
                <c:pt idx="14">
                  <c:v>-6.7684091324890217</c:v>
                </c:pt>
                <c:pt idx="15">
                  <c:v>-6.3233409905919444</c:v>
                </c:pt>
                <c:pt idx="16">
                  <c:v>-6.2462955111421401</c:v>
                </c:pt>
                <c:pt idx="17">
                  <c:v>-5.3774203697415306</c:v>
                </c:pt>
                <c:pt idx="18">
                  <c:v>-5.1872348986001384</c:v>
                </c:pt>
                <c:pt idx="19">
                  <c:v>-5.2857949695419446</c:v>
                </c:pt>
                <c:pt idx="20">
                  <c:v>-5.1359543047015261</c:v>
                </c:pt>
                <c:pt idx="21">
                  <c:v>-4.5821047940016859</c:v>
                </c:pt>
                <c:pt idx="22">
                  <c:v>-4.1051930912222314</c:v>
                </c:pt>
                <c:pt idx="23">
                  <c:v>-4.2629418787255728</c:v>
                </c:pt>
                <c:pt idx="24">
                  <c:v>-4.419307132199048</c:v>
                </c:pt>
                <c:pt idx="25">
                  <c:v>-3.4478149761192678</c:v>
                </c:pt>
                <c:pt idx="26">
                  <c:v>-2.9338038512419828</c:v>
                </c:pt>
                <c:pt idx="27">
                  <c:v>-3.2680097591847241</c:v>
                </c:pt>
                <c:pt idx="28">
                  <c:v>-2.384993180748848</c:v>
                </c:pt>
                <c:pt idx="29">
                  <c:v>-1.971155779648001</c:v>
                </c:pt>
                <c:pt idx="30">
                  <c:v>-2.2276169291823211</c:v>
                </c:pt>
                <c:pt idx="31">
                  <c:v>-2.3072418350935568</c:v>
                </c:pt>
                <c:pt idx="32">
                  <c:v>-0.99877773029758798</c:v>
                </c:pt>
                <c:pt idx="33">
                  <c:v>4.8438934521044502E-2</c:v>
                </c:pt>
                <c:pt idx="34">
                  <c:v>2.438506374649497</c:v>
                </c:pt>
                <c:pt idx="35">
                  <c:v>4.2736634570194703</c:v>
                </c:pt>
                <c:pt idx="36">
                  <c:v>5.13218089141417</c:v>
                </c:pt>
                <c:pt idx="37">
                  <c:v>5.023405485966963</c:v>
                </c:pt>
                <c:pt idx="38">
                  <c:v>7.4939992252184426</c:v>
                </c:pt>
                <c:pt idx="39">
                  <c:v>9.3851547219935334</c:v>
                </c:pt>
                <c:pt idx="40">
                  <c:v>9.8058475544329102</c:v>
                </c:pt>
                <c:pt idx="41">
                  <c:v>10.458335247900621</c:v>
                </c:pt>
                <c:pt idx="42">
                  <c:v>12.15695756267092</c:v>
                </c:pt>
                <c:pt idx="43">
                  <c:v>12.870250387511531</c:v>
                </c:pt>
                <c:pt idx="44">
                  <c:v>14.471091539068571</c:v>
                </c:pt>
                <c:pt idx="45">
                  <c:v>15.3700240648601</c:v>
                </c:pt>
                <c:pt idx="46">
                  <c:v>16.43262360963362</c:v>
                </c:pt>
                <c:pt idx="47">
                  <c:v>16.67530160956094</c:v>
                </c:pt>
                <c:pt idx="48">
                  <c:v>17.739314456746321</c:v>
                </c:pt>
                <c:pt idx="49">
                  <c:v>19.541062699839721</c:v>
                </c:pt>
                <c:pt idx="50">
                  <c:v>21.80113488557588</c:v>
                </c:pt>
                <c:pt idx="51">
                  <c:v>22.694752138928742</c:v>
                </c:pt>
                <c:pt idx="52">
                  <c:v>21.18214561612902</c:v>
                </c:pt>
                <c:pt idx="53">
                  <c:v>19.39730575467448</c:v>
                </c:pt>
                <c:pt idx="54">
                  <c:v>17.766189429351101</c:v>
                </c:pt>
                <c:pt idx="55">
                  <c:v>18.166065705341431</c:v>
                </c:pt>
                <c:pt idx="56">
                  <c:v>18.780789469058099</c:v>
                </c:pt>
                <c:pt idx="57">
                  <c:v>18.731029841611711</c:v>
                </c:pt>
                <c:pt idx="58">
                  <c:v>15.833565219044459</c:v>
                </c:pt>
                <c:pt idx="59">
                  <c:v>15.330189643502541</c:v>
                </c:pt>
                <c:pt idx="60">
                  <c:v>16.299645408582411</c:v>
                </c:pt>
                <c:pt idx="61">
                  <c:v>16.600535017989891</c:v>
                </c:pt>
                <c:pt idx="62">
                  <c:v>16.863565781409299</c:v>
                </c:pt>
                <c:pt idx="63">
                  <c:v>16.530763524568741</c:v>
                </c:pt>
                <c:pt idx="64">
                  <c:v>14.900454752124769</c:v>
                </c:pt>
                <c:pt idx="65">
                  <c:v>16.387769556509681</c:v>
                </c:pt>
                <c:pt idx="66">
                  <c:v>14.11821541473685</c:v>
                </c:pt>
                <c:pt idx="67">
                  <c:v>15.73268196066406</c:v>
                </c:pt>
                <c:pt idx="68">
                  <c:v>16.54215812926935</c:v>
                </c:pt>
                <c:pt idx="69">
                  <c:v>16.390732610695679</c:v>
                </c:pt>
                <c:pt idx="70">
                  <c:v>13.01812717156143</c:v>
                </c:pt>
                <c:pt idx="71">
                  <c:v>12.0187012188771</c:v>
                </c:pt>
                <c:pt idx="72">
                  <c:v>12.45279473489135</c:v>
                </c:pt>
                <c:pt idx="73">
                  <c:v>13.988526860645401</c:v>
                </c:pt>
                <c:pt idx="74">
                  <c:v>16.421948681771461</c:v>
                </c:pt>
                <c:pt idx="75">
                  <c:v>14.949718786106031</c:v>
                </c:pt>
                <c:pt idx="76">
                  <c:v>13.597182770936101</c:v>
                </c:pt>
                <c:pt idx="77">
                  <c:v>14.261539610632759</c:v>
                </c:pt>
                <c:pt idx="78">
                  <c:v>16.128082805095669</c:v>
                </c:pt>
                <c:pt idx="79">
                  <c:v>16.265730653439679</c:v>
                </c:pt>
                <c:pt idx="80">
                  <c:v>16.038726777881621</c:v>
                </c:pt>
                <c:pt idx="81">
                  <c:v>17.595201759817069</c:v>
                </c:pt>
                <c:pt idx="82">
                  <c:v>16.394444006328889</c:v>
                </c:pt>
                <c:pt idx="83">
                  <c:v>16.49835111259026</c:v>
                </c:pt>
                <c:pt idx="84">
                  <c:v>16.689271367561361</c:v>
                </c:pt>
                <c:pt idx="85">
                  <c:v>16.45076073604687</c:v>
                </c:pt>
                <c:pt idx="86">
                  <c:v>19.07794406929904</c:v>
                </c:pt>
                <c:pt idx="87">
                  <c:v>18.50213442212425</c:v>
                </c:pt>
                <c:pt idx="88">
                  <c:v>16.265984655562161</c:v>
                </c:pt>
                <c:pt idx="89">
                  <c:v>14.59116837948141</c:v>
                </c:pt>
                <c:pt idx="90">
                  <c:v>16.412157600970311</c:v>
                </c:pt>
                <c:pt idx="91">
                  <c:v>18.535726738134699</c:v>
                </c:pt>
                <c:pt idx="92">
                  <c:v>20.07542046848117</c:v>
                </c:pt>
                <c:pt idx="93">
                  <c:v>21.419565960606899</c:v>
                </c:pt>
                <c:pt idx="94">
                  <c:v>19.238765637737821</c:v>
                </c:pt>
                <c:pt idx="95">
                  <c:v>20.11943931406109</c:v>
                </c:pt>
                <c:pt idx="96">
                  <c:v>22.240921314402801</c:v>
                </c:pt>
                <c:pt idx="97">
                  <c:v>22.812913676688868</c:v>
                </c:pt>
                <c:pt idx="98">
                  <c:v>21.094921179168011</c:v>
                </c:pt>
                <c:pt idx="99">
                  <c:v>19.78518626249382</c:v>
                </c:pt>
                <c:pt idx="100">
                  <c:v>18.79538053384001</c:v>
                </c:pt>
                <c:pt idx="101">
                  <c:v>16.325296052334981</c:v>
                </c:pt>
                <c:pt idx="102">
                  <c:v>17.200443664628541</c:v>
                </c:pt>
                <c:pt idx="103">
                  <c:v>17.9707987108951</c:v>
                </c:pt>
                <c:pt idx="104">
                  <c:v>18.441174509276362</c:v>
                </c:pt>
                <c:pt idx="105">
                  <c:v>16.231863790918698</c:v>
                </c:pt>
                <c:pt idx="106">
                  <c:v>15.92605061281</c:v>
                </c:pt>
                <c:pt idx="107">
                  <c:v>17.933428456710661</c:v>
                </c:pt>
                <c:pt idx="108">
                  <c:v>18.976737471548471</c:v>
                </c:pt>
                <c:pt idx="109">
                  <c:v>19.964153710766311</c:v>
                </c:pt>
                <c:pt idx="110">
                  <c:v>21.725228548793979</c:v>
                </c:pt>
                <c:pt idx="111">
                  <c:v>21.736637854154839</c:v>
                </c:pt>
                <c:pt idx="112">
                  <c:v>22.36941910718441</c:v>
                </c:pt>
                <c:pt idx="113">
                  <c:v>22.217274600950979</c:v>
                </c:pt>
                <c:pt idx="114">
                  <c:v>22.145507256401999</c:v>
                </c:pt>
                <c:pt idx="115">
                  <c:v>20.770046096851551</c:v>
                </c:pt>
                <c:pt idx="116">
                  <c:v>20.96301549652414</c:v>
                </c:pt>
                <c:pt idx="117">
                  <c:v>20.278734295940179</c:v>
                </c:pt>
                <c:pt idx="118">
                  <c:v>20.731322175575119</c:v>
                </c:pt>
                <c:pt idx="119">
                  <c:v>22.874715320220101</c:v>
                </c:pt>
                <c:pt idx="120">
                  <c:v>23.318538480566861</c:v>
                </c:pt>
                <c:pt idx="121">
                  <c:v>26.123053526002931</c:v>
                </c:pt>
                <c:pt idx="122">
                  <c:v>22.557512931647011</c:v>
                </c:pt>
                <c:pt idx="123">
                  <c:v>24.268273222888631</c:v>
                </c:pt>
                <c:pt idx="124">
                  <c:v>25.615546768102249</c:v>
                </c:pt>
                <c:pt idx="125">
                  <c:v>27.809830816190029</c:v>
                </c:pt>
                <c:pt idx="126">
                  <c:v>28.079531727412281</c:v>
                </c:pt>
                <c:pt idx="127">
                  <c:v>25.80418909195485</c:v>
                </c:pt>
                <c:pt idx="128">
                  <c:v>27.996010792710301</c:v>
                </c:pt>
                <c:pt idx="129">
                  <c:v>28.40798659026138</c:v>
                </c:pt>
                <c:pt idx="130">
                  <c:v>27.546039016836801</c:v>
                </c:pt>
                <c:pt idx="131">
                  <c:v>27.875058457031049</c:v>
                </c:pt>
                <c:pt idx="132">
                  <c:v>27.393664972190461</c:v>
                </c:pt>
                <c:pt idx="133">
                  <c:v>27.024166973883339</c:v>
                </c:pt>
                <c:pt idx="134">
                  <c:v>29.22959593663936</c:v>
                </c:pt>
                <c:pt idx="135">
                  <c:v>30.296941595767429</c:v>
                </c:pt>
                <c:pt idx="136">
                  <c:v>29.698805122338779</c:v>
                </c:pt>
                <c:pt idx="137">
                  <c:v>31.175884578476641</c:v>
                </c:pt>
                <c:pt idx="138">
                  <c:v>31.860147763864099</c:v>
                </c:pt>
                <c:pt idx="139">
                  <c:v>30.26204851323692</c:v>
                </c:pt>
                <c:pt idx="140">
                  <c:v>34.036016188728098</c:v>
                </c:pt>
                <c:pt idx="141">
                  <c:v>32.413500032510498</c:v>
                </c:pt>
                <c:pt idx="142">
                  <c:v>35.379449524103492</c:v>
                </c:pt>
                <c:pt idx="143">
                  <c:v>33.329019789451252</c:v>
                </c:pt>
                <c:pt idx="144">
                  <c:v>33.674253386415238</c:v>
                </c:pt>
                <c:pt idx="145">
                  <c:v>29.69999336472041</c:v>
                </c:pt>
                <c:pt idx="146">
                  <c:v>30.38676929682028</c:v>
                </c:pt>
                <c:pt idx="147">
                  <c:v>30.022554555079619</c:v>
                </c:pt>
                <c:pt idx="148">
                  <c:v>27.561056083943981</c:v>
                </c:pt>
                <c:pt idx="149">
                  <c:v>28.02866814438973</c:v>
                </c:pt>
                <c:pt idx="150">
                  <c:v>30.519781834163179</c:v>
                </c:pt>
                <c:pt idx="151">
                  <c:v>29.17636649828702</c:v>
                </c:pt>
                <c:pt idx="152">
                  <c:v>27.698426404409179</c:v>
                </c:pt>
                <c:pt idx="153">
                  <c:v>27.90056589965538</c:v>
                </c:pt>
                <c:pt idx="154">
                  <c:v>25.504817953343579</c:v>
                </c:pt>
                <c:pt idx="155">
                  <c:v>24.872637153693471</c:v>
                </c:pt>
                <c:pt idx="156">
                  <c:v>22.98097216335287</c:v>
                </c:pt>
                <c:pt idx="157">
                  <c:v>20.34667446321998</c:v>
                </c:pt>
                <c:pt idx="158">
                  <c:v>19.27159165319987</c:v>
                </c:pt>
                <c:pt idx="159">
                  <c:v>18.572464893390428</c:v>
                </c:pt>
                <c:pt idx="160">
                  <c:v>14.3632185668841</c:v>
                </c:pt>
                <c:pt idx="161">
                  <c:v>12.829327152639509</c:v>
                </c:pt>
                <c:pt idx="162">
                  <c:v>11.430279822970689</c:v>
                </c:pt>
                <c:pt idx="163">
                  <c:v>10.54487185901092</c:v>
                </c:pt>
                <c:pt idx="164">
                  <c:v>8.3397006730948569</c:v>
                </c:pt>
                <c:pt idx="165">
                  <c:v>9.4137279805610685</c:v>
                </c:pt>
                <c:pt idx="166">
                  <c:v>6.7859187095705709</c:v>
                </c:pt>
                <c:pt idx="167">
                  <c:v>6.3644544071172477</c:v>
                </c:pt>
                <c:pt idx="168">
                  <c:v>5.2977733334348169</c:v>
                </c:pt>
                <c:pt idx="169">
                  <c:v>3.0525117180710599</c:v>
                </c:pt>
                <c:pt idx="170">
                  <c:v>-0.77412843875576298</c:v>
                </c:pt>
                <c:pt idx="171">
                  <c:v>-1.95697272581475</c:v>
                </c:pt>
                <c:pt idx="172">
                  <c:v>-2.493638476465267</c:v>
                </c:pt>
                <c:pt idx="173">
                  <c:v>-4.0993784823324697</c:v>
                </c:pt>
                <c:pt idx="174">
                  <c:v>-4.4582704799651651</c:v>
                </c:pt>
                <c:pt idx="175">
                  <c:v>-5.0968228289135702</c:v>
                </c:pt>
                <c:pt idx="176">
                  <c:v>-4.6825031230784857</c:v>
                </c:pt>
                <c:pt idx="177">
                  <c:v>-4.4827714443812123</c:v>
                </c:pt>
                <c:pt idx="178">
                  <c:v>-4.2181399354734426</c:v>
                </c:pt>
                <c:pt idx="179">
                  <c:v>-4.262286424832415</c:v>
                </c:pt>
                <c:pt idx="180">
                  <c:v>-3.9088363696588169</c:v>
                </c:pt>
                <c:pt idx="181">
                  <c:v>-4.0077173012564744</c:v>
                </c:pt>
                <c:pt idx="182">
                  <c:v>-3.7265431964280991</c:v>
                </c:pt>
                <c:pt idx="183">
                  <c:v>-3.2300135255884368</c:v>
                </c:pt>
                <c:pt idx="184">
                  <c:v>-2.6806294295191742</c:v>
                </c:pt>
                <c:pt idx="185">
                  <c:v>-2.3503367594862352</c:v>
                </c:pt>
                <c:pt idx="186">
                  <c:v>-1.789181169345976</c:v>
                </c:pt>
                <c:pt idx="187">
                  <c:v>-1.2681460612011139</c:v>
                </c:pt>
                <c:pt idx="188">
                  <c:v>-0.60122675091959499</c:v>
                </c:pt>
                <c:pt idx="189">
                  <c:v>-9.4314246324357406E-2</c:v>
                </c:pt>
                <c:pt idx="190">
                  <c:v>-0.301332692638972</c:v>
                </c:pt>
                <c:pt idx="191">
                  <c:v>0.34975897290743801</c:v>
                </c:pt>
                <c:pt idx="192">
                  <c:v>0.99467223061714205</c:v>
                </c:pt>
                <c:pt idx="193">
                  <c:v>1.205485070059074</c:v>
                </c:pt>
                <c:pt idx="194">
                  <c:v>1.633457684793973</c:v>
                </c:pt>
                <c:pt idx="195">
                  <c:v>1.266966252424752</c:v>
                </c:pt>
                <c:pt idx="196">
                  <c:v>1.323686502650379</c:v>
                </c:pt>
                <c:pt idx="197">
                  <c:v>1.5843446155264951</c:v>
                </c:pt>
                <c:pt idx="198">
                  <c:v>1.795418514306655</c:v>
                </c:pt>
                <c:pt idx="199">
                  <c:v>2.1972404083842378</c:v>
                </c:pt>
                <c:pt idx="200">
                  <c:v>2.2370486679044519</c:v>
                </c:pt>
                <c:pt idx="201">
                  <c:v>2.6808198399259671</c:v>
                </c:pt>
                <c:pt idx="202">
                  <c:v>2.907627151908815</c:v>
                </c:pt>
                <c:pt idx="203">
                  <c:v>2.8776975188823379</c:v>
                </c:pt>
                <c:pt idx="204">
                  <c:v>2.7399434181209621</c:v>
                </c:pt>
                <c:pt idx="205">
                  <c:v>3.059919864283871</c:v>
                </c:pt>
                <c:pt idx="206">
                  <c:v>2.9930671391030721</c:v>
                </c:pt>
                <c:pt idx="207">
                  <c:v>2.9410210891510342</c:v>
                </c:pt>
                <c:pt idx="208">
                  <c:v>2.5140052012051428</c:v>
                </c:pt>
                <c:pt idx="209">
                  <c:v>2.071685494524417</c:v>
                </c:pt>
                <c:pt idx="210">
                  <c:v>2.659164190401786</c:v>
                </c:pt>
                <c:pt idx="211">
                  <c:v>2.4432689449586871</c:v>
                </c:pt>
                <c:pt idx="212">
                  <c:v>2.0378054310148461</c:v>
                </c:pt>
                <c:pt idx="213">
                  <c:v>1.7491089338366861</c:v>
                </c:pt>
                <c:pt idx="214">
                  <c:v>1.75846925725229</c:v>
                </c:pt>
                <c:pt idx="215">
                  <c:v>2.3392688383278371</c:v>
                </c:pt>
                <c:pt idx="216">
                  <c:v>2.3214699126384191</c:v>
                </c:pt>
                <c:pt idx="217">
                  <c:v>2.372649663656476</c:v>
                </c:pt>
                <c:pt idx="218">
                  <c:v>2.50370087281568</c:v>
                </c:pt>
                <c:pt idx="219">
                  <c:v>2.5850638290750778</c:v>
                </c:pt>
                <c:pt idx="220">
                  <c:v>2.7447830244246849</c:v>
                </c:pt>
                <c:pt idx="221">
                  <c:v>3.0249834549752981</c:v>
                </c:pt>
                <c:pt idx="222">
                  <c:v>3.1435948616499081</c:v>
                </c:pt>
                <c:pt idx="223">
                  <c:v>3.3488925279350932</c:v>
                </c:pt>
                <c:pt idx="224">
                  <c:v>3.3686066161794561</c:v>
                </c:pt>
                <c:pt idx="225">
                  <c:v>3.3854012934281461</c:v>
                </c:pt>
                <c:pt idx="226">
                  <c:v>3.6729380986117728</c:v>
                </c:pt>
                <c:pt idx="227">
                  <c:v>3.8589472926733999</c:v>
                </c:pt>
                <c:pt idx="228">
                  <c:v>4.3413564148545296</c:v>
                </c:pt>
                <c:pt idx="229">
                  <c:v>4.9759158098348388</c:v>
                </c:pt>
                <c:pt idx="230">
                  <c:v>5.1124115993245409</c:v>
                </c:pt>
                <c:pt idx="231">
                  <c:v>5.4551967208902319</c:v>
                </c:pt>
                <c:pt idx="232">
                  <c:v>5.9351778517756566</c:v>
                </c:pt>
                <c:pt idx="233">
                  <c:v>6.4155682198610107</c:v>
                </c:pt>
                <c:pt idx="234">
                  <c:v>6.2792905971198403</c:v>
                </c:pt>
                <c:pt idx="235">
                  <c:v>5.9040323333861258</c:v>
                </c:pt>
                <c:pt idx="236">
                  <c:v>6.0420377075765206</c:v>
                </c:pt>
                <c:pt idx="237">
                  <c:v>5.7476563472463686</c:v>
                </c:pt>
                <c:pt idx="238">
                  <c:v>5.9370567706436814</c:v>
                </c:pt>
                <c:pt idx="239">
                  <c:v>6.0714472335576959</c:v>
                </c:pt>
                <c:pt idx="240">
                  <c:v>6.3918490330199633</c:v>
                </c:pt>
                <c:pt idx="241">
                  <c:v>6.4800696804607298</c:v>
                </c:pt>
                <c:pt idx="242">
                  <c:v>6.671376442017487</c:v>
                </c:pt>
                <c:pt idx="243">
                  <c:v>6.6829206694685617</c:v>
                </c:pt>
                <c:pt idx="244">
                  <c:v>6.845476552988381</c:v>
                </c:pt>
                <c:pt idx="245">
                  <c:v>6.5675454594823366</c:v>
                </c:pt>
                <c:pt idx="246">
                  <c:v>6.4726728131901403</c:v>
                </c:pt>
                <c:pt idx="247">
                  <c:v>6.6784897583792757</c:v>
                </c:pt>
                <c:pt idx="248">
                  <c:v>6.6353074181522071</c:v>
                </c:pt>
                <c:pt idx="249">
                  <c:v>6.765455150206078</c:v>
                </c:pt>
                <c:pt idx="250">
                  <c:v>6.7440029788086866</c:v>
                </c:pt>
                <c:pt idx="251">
                  <c:v>6.9041534240334084</c:v>
                </c:pt>
                <c:pt idx="252">
                  <c:v>7.0665749583020459</c:v>
                </c:pt>
                <c:pt idx="253">
                  <c:v>7.4095423158188201</c:v>
                </c:pt>
                <c:pt idx="254">
                  <c:v>7.4006620828271696</c:v>
                </c:pt>
                <c:pt idx="255">
                  <c:v>8.0154501947830195</c:v>
                </c:pt>
                <c:pt idx="256">
                  <c:v>8.0221618936070946</c:v>
                </c:pt>
                <c:pt idx="257">
                  <c:v>8.5329549313476107</c:v>
                </c:pt>
                <c:pt idx="258">
                  <c:v>8.3649272898072198</c:v>
                </c:pt>
                <c:pt idx="259">
                  <c:v>8.6104279983299552</c:v>
                </c:pt>
                <c:pt idx="260">
                  <c:v>8.4719072818197088</c:v>
                </c:pt>
                <c:pt idx="261">
                  <c:v>8.5836737549700484</c:v>
                </c:pt>
                <c:pt idx="262">
                  <c:v>8.320220227253138</c:v>
                </c:pt>
                <c:pt idx="263">
                  <c:v>8.5704794848570387</c:v>
                </c:pt>
                <c:pt idx="264">
                  <c:v>8.8500905132293504</c:v>
                </c:pt>
                <c:pt idx="265">
                  <c:v>9.1738408778561045</c:v>
                </c:pt>
                <c:pt idx="266">
                  <c:v>9.1954543521441305</c:v>
                </c:pt>
                <c:pt idx="267">
                  <c:v>8.9177637273492092</c:v>
                </c:pt>
                <c:pt idx="268">
                  <c:v>8.799285731548423</c:v>
                </c:pt>
                <c:pt idx="269">
                  <c:v>8.9026290710642808</c:v>
                </c:pt>
                <c:pt idx="270">
                  <c:v>8.4575838865828512</c:v>
                </c:pt>
                <c:pt idx="271">
                  <c:v>8.4147999313496804</c:v>
                </c:pt>
                <c:pt idx="272">
                  <c:v>8.2361800777492906</c:v>
                </c:pt>
                <c:pt idx="273">
                  <c:v>7.7664261328754778</c:v>
                </c:pt>
                <c:pt idx="274">
                  <c:v>7.5755527626070958</c:v>
                </c:pt>
                <c:pt idx="275">
                  <c:v>7.3824467199831103</c:v>
                </c:pt>
                <c:pt idx="276">
                  <c:v>7.4667698077368403</c:v>
                </c:pt>
                <c:pt idx="277">
                  <c:v>7.570416941228304</c:v>
                </c:pt>
                <c:pt idx="278">
                  <c:v>7.3397777554881571</c:v>
                </c:pt>
                <c:pt idx="279">
                  <c:v>7.6582437775214007</c:v>
                </c:pt>
                <c:pt idx="280">
                  <c:v>7.775409232957732</c:v>
                </c:pt>
                <c:pt idx="281">
                  <c:v>7.775070114063543</c:v>
                </c:pt>
                <c:pt idx="282">
                  <c:v>7.9533553898473981</c:v>
                </c:pt>
                <c:pt idx="283">
                  <c:v>7.895644515696894</c:v>
                </c:pt>
                <c:pt idx="284">
                  <c:v>7.787279496579413</c:v>
                </c:pt>
                <c:pt idx="285">
                  <c:v>8.0636622995976204</c:v>
                </c:pt>
                <c:pt idx="286">
                  <c:v>8.1292112294304708</c:v>
                </c:pt>
                <c:pt idx="287">
                  <c:v>8.1373717323946213</c:v>
                </c:pt>
                <c:pt idx="288">
                  <c:v>8.494194493757071</c:v>
                </c:pt>
                <c:pt idx="289">
                  <c:v>8.5278437402937062</c:v>
                </c:pt>
                <c:pt idx="290">
                  <c:v>9.0061744177690493</c:v>
                </c:pt>
                <c:pt idx="291">
                  <c:v>8.9733226993260704</c:v>
                </c:pt>
                <c:pt idx="292">
                  <c:v>9.6413149718683915</c:v>
                </c:pt>
                <c:pt idx="293">
                  <c:v>9.6178811605833179</c:v>
                </c:pt>
                <c:pt idx="294">
                  <c:v>9.9195697967195642</c:v>
                </c:pt>
                <c:pt idx="295">
                  <c:v>10.1834276388562</c:v>
                </c:pt>
                <c:pt idx="296">
                  <c:v>10.359028262677571</c:v>
                </c:pt>
                <c:pt idx="297">
                  <c:v>10.5237712709233</c:v>
                </c:pt>
                <c:pt idx="298">
                  <c:v>10.784743788205059</c:v>
                </c:pt>
                <c:pt idx="299">
                  <c:v>11.29345200285778</c:v>
                </c:pt>
                <c:pt idx="300">
                  <c:v>11.0578854621644</c:v>
                </c:pt>
                <c:pt idx="301">
                  <c:v>10.58115251433335</c:v>
                </c:pt>
                <c:pt idx="302">
                  <c:v>11.48990296911678</c:v>
                </c:pt>
                <c:pt idx="303">
                  <c:v>11.30758564226792</c:v>
                </c:pt>
                <c:pt idx="304">
                  <c:v>11.105853314399701</c:v>
                </c:pt>
                <c:pt idx="305">
                  <c:v>11.12857488733713</c:v>
                </c:pt>
                <c:pt idx="306">
                  <c:v>11.77396387661571</c:v>
                </c:pt>
                <c:pt idx="307">
                  <c:v>11.584176095277041</c:v>
                </c:pt>
                <c:pt idx="308">
                  <c:v>11.56903906672725</c:v>
                </c:pt>
                <c:pt idx="309">
                  <c:v>11.870184494387329</c:v>
                </c:pt>
                <c:pt idx="310">
                  <c:v>12.02588298778047</c:v>
                </c:pt>
                <c:pt idx="311">
                  <c:v>12.143187053070839</c:v>
                </c:pt>
                <c:pt idx="312">
                  <c:v>11.74267421500055</c:v>
                </c:pt>
                <c:pt idx="313">
                  <c:v>12.93091683771225</c:v>
                </c:pt>
                <c:pt idx="314">
                  <c:v>13.366446953888479</c:v>
                </c:pt>
                <c:pt idx="315">
                  <c:v>14.03299927719865</c:v>
                </c:pt>
                <c:pt idx="316">
                  <c:v>14.37434720810732</c:v>
                </c:pt>
                <c:pt idx="317">
                  <c:v>15.00755239792398</c:v>
                </c:pt>
                <c:pt idx="318">
                  <c:v>15.235880709569861</c:v>
                </c:pt>
                <c:pt idx="319">
                  <c:v>14.89648913146924</c:v>
                </c:pt>
                <c:pt idx="320">
                  <c:v>14.905892269364511</c:v>
                </c:pt>
                <c:pt idx="321">
                  <c:v>15.41917265924387</c:v>
                </c:pt>
                <c:pt idx="322">
                  <c:v>16.462875853071399</c:v>
                </c:pt>
                <c:pt idx="323">
                  <c:v>17.19703838643613</c:v>
                </c:pt>
                <c:pt idx="324">
                  <c:v>18.30463815443678</c:v>
                </c:pt>
                <c:pt idx="325">
                  <c:v>18.523182649300381</c:v>
                </c:pt>
                <c:pt idx="326">
                  <c:v>18.957067018703039</c:v>
                </c:pt>
                <c:pt idx="327">
                  <c:v>20.161402686068261</c:v>
                </c:pt>
                <c:pt idx="328">
                  <c:v>19.849400783406981</c:v>
                </c:pt>
                <c:pt idx="329">
                  <c:v>20.729766394440031</c:v>
                </c:pt>
                <c:pt idx="330">
                  <c:v>21.389092240536019</c:v>
                </c:pt>
                <c:pt idx="331">
                  <c:v>21.47152799856843</c:v>
                </c:pt>
                <c:pt idx="332">
                  <c:v>21.74043115703849</c:v>
                </c:pt>
                <c:pt idx="333">
                  <c:v>21.295053505832271</c:v>
                </c:pt>
                <c:pt idx="334">
                  <c:v>21.988370161806181</c:v>
                </c:pt>
                <c:pt idx="335">
                  <c:v>21.00395823096385</c:v>
                </c:pt>
                <c:pt idx="336">
                  <c:v>20.95936960009853</c:v>
                </c:pt>
                <c:pt idx="337">
                  <c:v>20.877865220082398</c:v>
                </c:pt>
                <c:pt idx="338">
                  <c:v>21.25630095411552</c:v>
                </c:pt>
                <c:pt idx="339">
                  <c:v>21.635631810880671</c:v>
                </c:pt>
                <c:pt idx="340">
                  <c:v>22.48503788367362</c:v>
                </c:pt>
                <c:pt idx="341">
                  <c:v>23.31346229892916</c:v>
                </c:pt>
                <c:pt idx="342">
                  <c:v>22.33395526199363</c:v>
                </c:pt>
                <c:pt idx="343">
                  <c:v>22.683038794090919</c:v>
                </c:pt>
                <c:pt idx="344">
                  <c:v>24.005975847807669</c:v>
                </c:pt>
                <c:pt idx="345">
                  <c:v>23.304010893588369</c:v>
                </c:pt>
                <c:pt idx="346">
                  <c:v>24.01774303446982</c:v>
                </c:pt>
                <c:pt idx="347">
                  <c:v>24.409673141743919</c:v>
                </c:pt>
                <c:pt idx="348">
                  <c:v>25.511771111739751</c:v>
                </c:pt>
                <c:pt idx="349">
                  <c:v>25.46083866131254</c:v>
                </c:pt>
                <c:pt idx="350">
                  <c:v>25.302895858336651</c:v>
                </c:pt>
                <c:pt idx="351">
                  <c:v>25.77229927249012</c:v>
                </c:pt>
                <c:pt idx="352">
                  <c:v>25.602320142150791</c:v>
                </c:pt>
                <c:pt idx="353">
                  <c:v>25.45412665516362</c:v>
                </c:pt>
                <c:pt idx="354">
                  <c:v>25.000563012214801</c:v>
                </c:pt>
                <c:pt idx="355">
                  <c:v>25.581813501331421</c:v>
                </c:pt>
                <c:pt idx="356">
                  <c:v>26.139435535720491</c:v>
                </c:pt>
                <c:pt idx="357">
                  <c:v>25.495049674168531</c:v>
                </c:pt>
                <c:pt idx="358">
                  <c:v>25.82341019324021</c:v>
                </c:pt>
                <c:pt idx="359">
                  <c:v>24.753373503426499</c:v>
                </c:pt>
                <c:pt idx="360">
                  <c:v>24.682147670958599</c:v>
                </c:pt>
                <c:pt idx="361">
                  <c:v>24.9711653992184</c:v>
                </c:pt>
                <c:pt idx="362">
                  <c:v>24.661081000433711</c:v>
                </c:pt>
                <c:pt idx="363">
                  <c:v>23.673094530308099</c:v>
                </c:pt>
                <c:pt idx="364">
                  <c:v>21.413846760843828</c:v>
                </c:pt>
                <c:pt idx="365">
                  <c:v>22.145558424335849</c:v>
                </c:pt>
                <c:pt idx="366">
                  <c:v>21.451326269549259</c:v>
                </c:pt>
                <c:pt idx="367">
                  <c:v>21.802867629353379</c:v>
                </c:pt>
                <c:pt idx="368">
                  <c:v>21.60119173490903</c:v>
                </c:pt>
                <c:pt idx="369">
                  <c:v>22.602341706100791</c:v>
                </c:pt>
                <c:pt idx="370">
                  <c:v>22.702361326164041</c:v>
                </c:pt>
                <c:pt idx="371">
                  <c:v>22.655516201280939</c:v>
                </c:pt>
                <c:pt idx="372">
                  <c:v>22.648531518161679</c:v>
                </c:pt>
                <c:pt idx="373">
                  <c:v>22.739205283147701</c:v>
                </c:pt>
                <c:pt idx="374">
                  <c:v>22.9685461299213</c:v>
                </c:pt>
                <c:pt idx="375">
                  <c:v>23.208204426306729</c:v>
                </c:pt>
                <c:pt idx="376">
                  <c:v>23.225548340512859</c:v>
                </c:pt>
                <c:pt idx="377">
                  <c:v>24.106126365649931</c:v>
                </c:pt>
                <c:pt idx="378">
                  <c:v>24.064969161201699</c:v>
                </c:pt>
                <c:pt idx="379">
                  <c:v>25.471891466164919</c:v>
                </c:pt>
                <c:pt idx="380">
                  <c:v>25.41671471183183</c:v>
                </c:pt>
                <c:pt idx="381">
                  <c:v>25.446796713848549</c:v>
                </c:pt>
                <c:pt idx="382">
                  <c:v>26.701249740067819</c:v>
                </c:pt>
                <c:pt idx="383">
                  <c:v>27.80724319150433</c:v>
                </c:pt>
                <c:pt idx="384">
                  <c:v>27.451242102503219</c:v>
                </c:pt>
                <c:pt idx="385">
                  <c:v>27.51337124558626</c:v>
                </c:pt>
                <c:pt idx="386">
                  <c:v>28.6531747938017</c:v>
                </c:pt>
                <c:pt idx="387">
                  <c:v>28.7417406944185</c:v>
                </c:pt>
                <c:pt idx="388">
                  <c:v>28.259878134769341</c:v>
                </c:pt>
                <c:pt idx="389">
                  <c:v>28.01296299204925</c:v>
                </c:pt>
                <c:pt idx="390">
                  <c:v>28.09290229190368</c:v>
                </c:pt>
                <c:pt idx="391">
                  <c:v>28.734857444453478</c:v>
                </c:pt>
                <c:pt idx="392">
                  <c:v>29.781247376822819</c:v>
                </c:pt>
                <c:pt idx="393">
                  <c:v>31.860719331833479</c:v>
                </c:pt>
                <c:pt idx="394">
                  <c:v>32.109282090673183</c:v>
                </c:pt>
                <c:pt idx="395">
                  <c:v>32.3463742247014</c:v>
                </c:pt>
                <c:pt idx="396">
                  <c:v>32.932730866970999</c:v>
                </c:pt>
                <c:pt idx="397">
                  <c:v>32.663788453545394</c:v>
                </c:pt>
                <c:pt idx="398">
                  <c:v>33.377760415288947</c:v>
                </c:pt>
                <c:pt idx="399">
                  <c:v>34.353091948875203</c:v>
                </c:pt>
                <c:pt idx="400">
                  <c:v>34.986245249349103</c:v>
                </c:pt>
                <c:pt idx="401">
                  <c:v>34.097280625049002</c:v>
                </c:pt>
                <c:pt idx="402">
                  <c:v>32.166747789052273</c:v>
                </c:pt>
                <c:pt idx="403">
                  <c:v>32.169322605936301</c:v>
                </c:pt>
                <c:pt idx="404">
                  <c:v>33.362811836199803</c:v>
                </c:pt>
                <c:pt idx="405">
                  <c:v>34.870083952627468</c:v>
                </c:pt>
                <c:pt idx="406">
                  <c:v>33.820751441523868</c:v>
                </c:pt>
                <c:pt idx="407">
                  <c:v>33.033613197894248</c:v>
                </c:pt>
                <c:pt idx="408">
                  <c:v>34.219773343482501</c:v>
                </c:pt>
                <c:pt idx="409">
                  <c:v>33.252441852490847</c:v>
                </c:pt>
                <c:pt idx="410">
                  <c:v>32.246995747713328</c:v>
                </c:pt>
                <c:pt idx="411">
                  <c:v>32.060954495330748</c:v>
                </c:pt>
                <c:pt idx="412">
                  <c:v>32.612243739559752</c:v>
                </c:pt>
                <c:pt idx="413">
                  <c:v>29.879917396234781</c:v>
                </c:pt>
                <c:pt idx="414">
                  <c:v>28.773542527903199</c:v>
                </c:pt>
                <c:pt idx="415">
                  <c:v>28.378266252886931</c:v>
                </c:pt>
                <c:pt idx="416">
                  <c:v>28.473769357446539</c:v>
                </c:pt>
                <c:pt idx="417">
                  <c:v>27.57209667677056</c:v>
                </c:pt>
                <c:pt idx="418">
                  <c:v>26.752853749997421</c:v>
                </c:pt>
                <c:pt idx="419">
                  <c:v>25.612631948559979</c:v>
                </c:pt>
                <c:pt idx="420">
                  <c:v>24.2781004657922</c:v>
                </c:pt>
                <c:pt idx="421">
                  <c:v>25.908097479839309</c:v>
                </c:pt>
                <c:pt idx="422">
                  <c:v>27.049254273045779</c:v>
                </c:pt>
                <c:pt idx="423">
                  <c:v>26.523029257680729</c:v>
                </c:pt>
                <c:pt idx="424">
                  <c:v>26.559394269976728</c:v>
                </c:pt>
                <c:pt idx="425">
                  <c:v>26.181502532043879</c:v>
                </c:pt>
                <c:pt idx="426">
                  <c:v>26.735571415589629</c:v>
                </c:pt>
                <c:pt idx="427">
                  <c:v>25.865617309976319</c:v>
                </c:pt>
                <c:pt idx="428">
                  <c:v>25.512060094615421</c:v>
                </c:pt>
                <c:pt idx="429">
                  <c:v>25.385922913907521</c:v>
                </c:pt>
                <c:pt idx="430">
                  <c:v>26.445709835647001</c:v>
                </c:pt>
                <c:pt idx="431">
                  <c:v>27.051005831069741</c:v>
                </c:pt>
                <c:pt idx="432">
                  <c:v>26.592185868653431</c:v>
                </c:pt>
                <c:pt idx="433">
                  <c:v>27.85002114416562</c:v>
                </c:pt>
                <c:pt idx="434">
                  <c:v>27.676131735076162</c:v>
                </c:pt>
                <c:pt idx="435">
                  <c:v>28.012578032596469</c:v>
                </c:pt>
                <c:pt idx="436">
                  <c:v>27.02266920319752</c:v>
                </c:pt>
                <c:pt idx="437">
                  <c:v>28.140194103605999</c:v>
                </c:pt>
                <c:pt idx="438">
                  <c:v>28.863206655527421</c:v>
                </c:pt>
                <c:pt idx="439">
                  <c:v>28.23072332630861</c:v>
                </c:pt>
                <c:pt idx="440">
                  <c:v>30.51123731534225</c:v>
                </c:pt>
                <c:pt idx="441">
                  <c:v>30.57187373634423</c:v>
                </c:pt>
                <c:pt idx="442">
                  <c:v>31.209410855399859</c:v>
                </c:pt>
                <c:pt idx="443">
                  <c:v>32.296022400418252</c:v>
                </c:pt>
                <c:pt idx="444">
                  <c:v>32.956472970820002</c:v>
                </c:pt>
                <c:pt idx="445">
                  <c:v>32.385149423591741</c:v>
                </c:pt>
                <c:pt idx="446">
                  <c:v>31.573674768314181</c:v>
                </c:pt>
                <c:pt idx="447">
                  <c:v>32.959872054858053</c:v>
                </c:pt>
                <c:pt idx="448">
                  <c:v>32.440761063704073</c:v>
                </c:pt>
                <c:pt idx="449">
                  <c:v>31.948215489112709</c:v>
                </c:pt>
                <c:pt idx="450">
                  <c:v>32.419813375808197</c:v>
                </c:pt>
                <c:pt idx="451">
                  <c:v>31.697899273969171</c:v>
                </c:pt>
                <c:pt idx="452">
                  <c:v>31.6369487085123</c:v>
                </c:pt>
                <c:pt idx="453">
                  <c:v>31.317937703886969</c:v>
                </c:pt>
                <c:pt idx="454">
                  <c:v>31.9098566923942</c:v>
                </c:pt>
                <c:pt idx="455">
                  <c:v>33.068739747488863</c:v>
                </c:pt>
                <c:pt idx="456">
                  <c:v>34.043764811032283</c:v>
                </c:pt>
                <c:pt idx="457">
                  <c:v>34.089004534941573</c:v>
                </c:pt>
                <c:pt idx="458">
                  <c:v>33.999104248892941</c:v>
                </c:pt>
                <c:pt idx="459">
                  <c:v>36.349229837513953</c:v>
                </c:pt>
                <c:pt idx="460">
                  <c:v>34.318346668197712</c:v>
                </c:pt>
                <c:pt idx="461">
                  <c:v>33.654970481025472</c:v>
                </c:pt>
                <c:pt idx="462">
                  <c:v>32.25759031279474</c:v>
                </c:pt>
                <c:pt idx="463">
                  <c:v>32.516490942223427</c:v>
                </c:pt>
                <c:pt idx="464">
                  <c:v>32.534136368364507</c:v>
                </c:pt>
                <c:pt idx="465">
                  <c:v>32.612802012942232</c:v>
                </c:pt>
                <c:pt idx="466">
                  <c:v>32.230653077806252</c:v>
                </c:pt>
                <c:pt idx="467">
                  <c:v>31.261448194817589</c:v>
                </c:pt>
                <c:pt idx="468">
                  <c:v>32.117623921106492</c:v>
                </c:pt>
                <c:pt idx="469">
                  <c:v>32.699725079757577</c:v>
                </c:pt>
                <c:pt idx="470">
                  <c:v>32.857008027932423</c:v>
                </c:pt>
                <c:pt idx="471">
                  <c:v>32.8255522248079</c:v>
                </c:pt>
                <c:pt idx="472">
                  <c:v>33.1351699662371</c:v>
                </c:pt>
                <c:pt idx="473">
                  <c:v>33.210490995892243</c:v>
                </c:pt>
                <c:pt idx="474">
                  <c:v>32.599254897211154</c:v>
                </c:pt>
                <c:pt idx="475">
                  <c:v>31.36259695938082</c:v>
                </c:pt>
                <c:pt idx="476">
                  <c:v>30.294984488876018</c:v>
                </c:pt>
                <c:pt idx="477">
                  <c:v>30.245426954952919</c:v>
                </c:pt>
                <c:pt idx="478">
                  <c:v>30.173103388782991</c:v>
                </c:pt>
                <c:pt idx="479">
                  <c:v>28.37891369537444</c:v>
                </c:pt>
                <c:pt idx="480">
                  <c:v>29.427083925686251</c:v>
                </c:pt>
                <c:pt idx="481">
                  <c:v>28.60145394269605</c:v>
                </c:pt>
                <c:pt idx="482">
                  <c:v>29.160427880529159</c:v>
                </c:pt>
                <c:pt idx="483">
                  <c:v>27.920803092745999</c:v>
                </c:pt>
                <c:pt idx="484">
                  <c:v>27.17553341655055</c:v>
                </c:pt>
                <c:pt idx="485">
                  <c:v>26.534634936021121</c:v>
                </c:pt>
                <c:pt idx="486">
                  <c:v>27.350110592937501</c:v>
                </c:pt>
                <c:pt idx="487">
                  <c:v>27.934770440650119</c:v>
                </c:pt>
                <c:pt idx="488">
                  <c:v>27.070594826769021</c:v>
                </c:pt>
                <c:pt idx="489">
                  <c:v>27.078819971501279</c:v>
                </c:pt>
                <c:pt idx="490">
                  <c:v>26.252312839801721</c:v>
                </c:pt>
                <c:pt idx="491">
                  <c:v>26.378871971368739</c:v>
                </c:pt>
                <c:pt idx="492">
                  <c:v>25.534088593926231</c:v>
                </c:pt>
                <c:pt idx="493">
                  <c:v>24.873634675641021</c:v>
                </c:pt>
                <c:pt idx="494">
                  <c:v>25.948299579315201</c:v>
                </c:pt>
                <c:pt idx="495">
                  <c:v>26.94098830850557</c:v>
                </c:pt>
                <c:pt idx="496">
                  <c:v>28.576729113284919</c:v>
                </c:pt>
                <c:pt idx="497">
                  <c:v>28.90460607557776</c:v>
                </c:pt>
                <c:pt idx="498">
                  <c:v>28.711177130297251</c:v>
                </c:pt>
                <c:pt idx="499">
                  <c:v>29.618730759860441</c:v>
                </c:pt>
                <c:pt idx="500">
                  <c:v>31.09716249520654</c:v>
                </c:pt>
                <c:pt idx="501">
                  <c:v>32.487304658619458</c:v>
                </c:pt>
                <c:pt idx="502">
                  <c:v>32.128431521602863</c:v>
                </c:pt>
                <c:pt idx="503">
                  <c:v>32.699755677005697</c:v>
                </c:pt>
                <c:pt idx="504">
                  <c:v>34.391387662163318</c:v>
                </c:pt>
                <c:pt idx="505">
                  <c:v>34.756948498322103</c:v>
                </c:pt>
                <c:pt idx="506">
                  <c:v>35.189033610681022</c:v>
                </c:pt>
                <c:pt idx="507">
                  <c:v>35.372342821431772</c:v>
                </c:pt>
                <c:pt idx="508">
                  <c:v>35.930923506484781</c:v>
                </c:pt>
                <c:pt idx="509">
                  <c:v>35.476577195357443</c:v>
                </c:pt>
                <c:pt idx="510">
                  <c:v>36.088273004575122</c:v>
                </c:pt>
                <c:pt idx="511">
                  <c:v>35.934669238717703</c:v>
                </c:pt>
                <c:pt idx="512">
                  <c:v>36.157601990173497</c:v>
                </c:pt>
                <c:pt idx="513">
                  <c:v>38.550794127872123</c:v>
                </c:pt>
                <c:pt idx="514">
                  <c:v>38.561399046657563</c:v>
                </c:pt>
                <c:pt idx="515">
                  <c:v>37.615120812794153</c:v>
                </c:pt>
                <c:pt idx="516">
                  <c:v>35.122590905127552</c:v>
                </c:pt>
                <c:pt idx="517">
                  <c:v>33.806864513691757</c:v>
                </c:pt>
                <c:pt idx="518">
                  <c:v>33.883222422206131</c:v>
                </c:pt>
                <c:pt idx="519">
                  <c:v>33.157782279949103</c:v>
                </c:pt>
                <c:pt idx="520">
                  <c:v>31.125843524488111</c:v>
                </c:pt>
                <c:pt idx="521">
                  <c:v>29.624619096319609</c:v>
                </c:pt>
                <c:pt idx="522">
                  <c:v>31.79925052912203</c:v>
                </c:pt>
                <c:pt idx="523">
                  <c:v>31.65579122595252</c:v>
                </c:pt>
                <c:pt idx="524">
                  <c:v>29.443049931658859</c:v>
                </c:pt>
                <c:pt idx="525">
                  <c:v>31.67295848778911</c:v>
                </c:pt>
                <c:pt idx="526">
                  <c:v>30.829124362114779</c:v>
                </c:pt>
                <c:pt idx="527">
                  <c:v>30.10538568312996</c:v>
                </c:pt>
                <c:pt idx="528">
                  <c:v>30.59998856473943</c:v>
                </c:pt>
                <c:pt idx="529">
                  <c:v>30.776379331708821</c:v>
                </c:pt>
                <c:pt idx="530">
                  <c:v>30.40043669311315</c:v>
                </c:pt>
                <c:pt idx="531">
                  <c:v>30.332108862127601</c:v>
                </c:pt>
                <c:pt idx="532">
                  <c:v>30.166774187663069</c:v>
                </c:pt>
                <c:pt idx="533">
                  <c:v>27.55766262051413</c:v>
                </c:pt>
                <c:pt idx="534">
                  <c:v>27.422134229205501</c:v>
                </c:pt>
                <c:pt idx="535">
                  <c:v>29.09408098143988</c:v>
                </c:pt>
                <c:pt idx="536">
                  <c:v>30.402939277081611</c:v>
                </c:pt>
                <c:pt idx="537">
                  <c:v>30.74678396473632</c:v>
                </c:pt>
                <c:pt idx="538">
                  <c:v>32.000735188606157</c:v>
                </c:pt>
                <c:pt idx="539">
                  <c:v>33.151089048068933</c:v>
                </c:pt>
                <c:pt idx="540">
                  <c:v>33.431318255879418</c:v>
                </c:pt>
                <c:pt idx="541">
                  <c:v>33.251059166374553</c:v>
                </c:pt>
                <c:pt idx="542">
                  <c:v>30.642626876192949</c:v>
                </c:pt>
                <c:pt idx="543">
                  <c:v>29.87372522224203</c:v>
                </c:pt>
                <c:pt idx="544">
                  <c:v>29.822342130828119</c:v>
                </c:pt>
                <c:pt idx="545">
                  <c:v>28.107934356699651</c:v>
                </c:pt>
                <c:pt idx="546">
                  <c:v>28.216859587228331</c:v>
                </c:pt>
                <c:pt idx="547">
                  <c:v>27.71378662265133</c:v>
                </c:pt>
                <c:pt idx="548">
                  <c:v>28.39074407537462</c:v>
                </c:pt>
                <c:pt idx="549">
                  <c:v>28.951588550053941</c:v>
                </c:pt>
                <c:pt idx="550">
                  <c:v>29.922333393513579</c:v>
                </c:pt>
                <c:pt idx="551">
                  <c:v>29.372048860774321</c:v>
                </c:pt>
                <c:pt idx="552">
                  <c:v>28.27568875352614</c:v>
                </c:pt>
                <c:pt idx="553">
                  <c:v>28.11303986492328</c:v>
                </c:pt>
                <c:pt idx="554">
                  <c:v>29.093533676185029</c:v>
                </c:pt>
                <c:pt idx="555">
                  <c:v>27.92964635121632</c:v>
                </c:pt>
                <c:pt idx="556">
                  <c:v>26.678053870871629</c:v>
                </c:pt>
                <c:pt idx="557">
                  <c:v>27.28717189281943</c:v>
                </c:pt>
                <c:pt idx="558">
                  <c:v>27.154782409507281</c:v>
                </c:pt>
                <c:pt idx="559">
                  <c:v>26.19274585321774</c:v>
                </c:pt>
                <c:pt idx="560">
                  <c:v>25.707633768790359</c:v>
                </c:pt>
                <c:pt idx="561">
                  <c:v>26.286760613324539</c:v>
                </c:pt>
                <c:pt idx="562">
                  <c:v>27.609642008689661</c:v>
                </c:pt>
                <c:pt idx="563">
                  <c:v>28.240676144892301</c:v>
                </c:pt>
                <c:pt idx="564">
                  <c:v>30.836943471538799</c:v>
                </c:pt>
                <c:pt idx="565">
                  <c:v>30.778648827478719</c:v>
                </c:pt>
                <c:pt idx="566">
                  <c:v>29.928982968351299</c:v>
                </c:pt>
                <c:pt idx="567">
                  <c:v>31.642446869008669</c:v>
                </c:pt>
                <c:pt idx="568">
                  <c:v>30.058481806321019</c:v>
                </c:pt>
                <c:pt idx="569">
                  <c:v>29.00026942160908</c:v>
                </c:pt>
                <c:pt idx="570">
                  <c:v>30.365503191559071</c:v>
                </c:pt>
                <c:pt idx="571">
                  <c:v>30.633899119275121</c:v>
                </c:pt>
                <c:pt idx="572">
                  <c:v>33.594425108423422</c:v>
                </c:pt>
                <c:pt idx="573">
                  <c:v>34.35533269580916</c:v>
                </c:pt>
                <c:pt idx="574">
                  <c:v>34.892845427673272</c:v>
                </c:pt>
                <c:pt idx="575">
                  <c:v>35.190793135964761</c:v>
                </c:pt>
                <c:pt idx="576">
                  <c:v>35.616074585772417</c:v>
                </c:pt>
                <c:pt idx="577">
                  <c:v>35.859157096918153</c:v>
                </c:pt>
                <c:pt idx="578">
                  <c:v>33.649262340201481</c:v>
                </c:pt>
                <c:pt idx="579">
                  <c:v>34.663119765992711</c:v>
                </c:pt>
                <c:pt idx="580">
                  <c:v>36.310157123352248</c:v>
                </c:pt>
                <c:pt idx="581">
                  <c:v>37.882843076188543</c:v>
                </c:pt>
                <c:pt idx="582">
                  <c:v>38.84046118668261</c:v>
                </c:pt>
                <c:pt idx="583">
                  <c:v>38.657482030305466</c:v>
                </c:pt>
                <c:pt idx="584">
                  <c:v>37.713615546617604</c:v>
                </c:pt>
                <c:pt idx="585">
                  <c:v>37.065999407025501</c:v>
                </c:pt>
                <c:pt idx="586">
                  <c:v>38.201172896432659</c:v>
                </c:pt>
                <c:pt idx="587">
                  <c:v>38.056405305750623</c:v>
                </c:pt>
                <c:pt idx="588">
                  <c:v>39.489828242794523</c:v>
                </c:pt>
                <c:pt idx="589">
                  <c:v>40.580307900507428</c:v>
                </c:pt>
                <c:pt idx="590">
                  <c:v>37.460402897759302</c:v>
                </c:pt>
                <c:pt idx="591">
                  <c:v>39.071427119213382</c:v>
                </c:pt>
                <c:pt idx="592">
                  <c:v>37.695811102669651</c:v>
                </c:pt>
                <c:pt idx="593">
                  <c:v>38.505747362645273</c:v>
                </c:pt>
                <c:pt idx="594">
                  <c:v>39.077404125362953</c:v>
                </c:pt>
                <c:pt idx="595">
                  <c:v>37.509643669659127</c:v>
                </c:pt>
                <c:pt idx="596">
                  <c:v>39.568807415934216</c:v>
                </c:pt>
                <c:pt idx="597">
                  <c:v>39.61063764818941</c:v>
                </c:pt>
                <c:pt idx="598">
                  <c:v>39.819898378062</c:v>
                </c:pt>
                <c:pt idx="599">
                  <c:v>38.375153883853898</c:v>
                </c:pt>
                <c:pt idx="600">
                  <c:v>38.206906758032233</c:v>
                </c:pt>
                <c:pt idx="601">
                  <c:v>36.018963500226242</c:v>
                </c:pt>
                <c:pt idx="602">
                  <c:v>36.098656821604777</c:v>
                </c:pt>
                <c:pt idx="603">
                  <c:v>37.267459194296933</c:v>
                </c:pt>
                <c:pt idx="604">
                  <c:v>35.665223129093597</c:v>
                </c:pt>
                <c:pt idx="605">
                  <c:v>37.364514873828647</c:v>
                </c:pt>
                <c:pt idx="606">
                  <c:v>35.997014832985542</c:v>
                </c:pt>
                <c:pt idx="607">
                  <c:v>36.117942046546332</c:v>
                </c:pt>
                <c:pt idx="608">
                  <c:v>35.959449022225982</c:v>
                </c:pt>
                <c:pt idx="609">
                  <c:v>34.394526178883353</c:v>
                </c:pt>
                <c:pt idx="610">
                  <c:v>36.295486175075602</c:v>
                </c:pt>
                <c:pt idx="611">
                  <c:v>34.310602784205592</c:v>
                </c:pt>
                <c:pt idx="612">
                  <c:v>33.572078389008503</c:v>
                </c:pt>
                <c:pt idx="613">
                  <c:v>32.383763530813013</c:v>
                </c:pt>
                <c:pt idx="614">
                  <c:v>30.158756271984849</c:v>
                </c:pt>
                <c:pt idx="615">
                  <c:v>32.074874860949294</c:v>
                </c:pt>
                <c:pt idx="616">
                  <c:v>30.873615588836799</c:v>
                </c:pt>
                <c:pt idx="617">
                  <c:v>31.23299245676953</c:v>
                </c:pt>
                <c:pt idx="618">
                  <c:v>32.280011950370351</c:v>
                </c:pt>
                <c:pt idx="619">
                  <c:v>31.51792191210664</c:v>
                </c:pt>
                <c:pt idx="620">
                  <c:v>29.78038792843228</c:v>
                </c:pt>
                <c:pt idx="621">
                  <c:v>29.753441489220091</c:v>
                </c:pt>
                <c:pt idx="622">
                  <c:v>29.627232110160371</c:v>
                </c:pt>
                <c:pt idx="623">
                  <c:v>27.96133654071247</c:v>
                </c:pt>
                <c:pt idx="624">
                  <c:v>27.79256389693818</c:v>
                </c:pt>
                <c:pt idx="625">
                  <c:v>25.62434968457552</c:v>
                </c:pt>
                <c:pt idx="626">
                  <c:v>27.036354025516161</c:v>
                </c:pt>
                <c:pt idx="627">
                  <c:v>26.875297185513141</c:v>
                </c:pt>
                <c:pt idx="628">
                  <c:v>24.901467445667329</c:v>
                </c:pt>
                <c:pt idx="629">
                  <c:v>24.727461041146849</c:v>
                </c:pt>
                <c:pt idx="630">
                  <c:v>22.501598964093681</c:v>
                </c:pt>
                <c:pt idx="631">
                  <c:v>24.16017549913839</c:v>
                </c:pt>
                <c:pt idx="632">
                  <c:v>23.628202138221781</c:v>
                </c:pt>
                <c:pt idx="633">
                  <c:v>25.212919341176711</c:v>
                </c:pt>
                <c:pt idx="634">
                  <c:v>24.461309087588411</c:v>
                </c:pt>
                <c:pt idx="635">
                  <c:v>22.78259918926047</c:v>
                </c:pt>
                <c:pt idx="636">
                  <c:v>22.00388584151629</c:v>
                </c:pt>
                <c:pt idx="637">
                  <c:v>22.17460419228065</c:v>
                </c:pt>
                <c:pt idx="638">
                  <c:v>21.994627299627719</c:v>
                </c:pt>
                <c:pt idx="639">
                  <c:v>23.344246095144161</c:v>
                </c:pt>
                <c:pt idx="640">
                  <c:v>23.34509356188817</c:v>
                </c:pt>
                <c:pt idx="641">
                  <c:v>26.29998480629871</c:v>
                </c:pt>
                <c:pt idx="642">
                  <c:v>24.605563241904569</c:v>
                </c:pt>
                <c:pt idx="643">
                  <c:v>26.28064482788086</c:v>
                </c:pt>
                <c:pt idx="644">
                  <c:v>26.363831088852571</c:v>
                </c:pt>
                <c:pt idx="645">
                  <c:v>27.126202838835269</c:v>
                </c:pt>
                <c:pt idx="646">
                  <c:v>25.760852151326802</c:v>
                </c:pt>
                <c:pt idx="647">
                  <c:v>24.528667443585551</c:v>
                </c:pt>
                <c:pt idx="648">
                  <c:v>24.805432187383879</c:v>
                </c:pt>
                <c:pt idx="649">
                  <c:v>27.529402235573951</c:v>
                </c:pt>
                <c:pt idx="650">
                  <c:v>30.542082285883229</c:v>
                </c:pt>
                <c:pt idx="651">
                  <c:v>31.71859582510308</c:v>
                </c:pt>
                <c:pt idx="652">
                  <c:v>33.499886067039192</c:v>
                </c:pt>
                <c:pt idx="653">
                  <c:v>32.708539577615397</c:v>
                </c:pt>
                <c:pt idx="654">
                  <c:v>33.774042808664923</c:v>
                </c:pt>
                <c:pt idx="655">
                  <c:v>34.956577177801982</c:v>
                </c:pt>
                <c:pt idx="656">
                  <c:v>35.745865650752023</c:v>
                </c:pt>
                <c:pt idx="657">
                  <c:v>35.046098481921902</c:v>
                </c:pt>
                <c:pt idx="658">
                  <c:v>35.840433867878701</c:v>
                </c:pt>
                <c:pt idx="659">
                  <c:v>35.849999342702752</c:v>
                </c:pt>
                <c:pt idx="660">
                  <c:v>35.863611785715847</c:v>
                </c:pt>
                <c:pt idx="661">
                  <c:v>32.879935564866713</c:v>
                </c:pt>
                <c:pt idx="662">
                  <c:v>35.469008283370599</c:v>
                </c:pt>
                <c:pt idx="663">
                  <c:v>34.933079968092443</c:v>
                </c:pt>
                <c:pt idx="664">
                  <c:v>37.219387678606282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0C-402F-B2CE-7807B30F393E}"/>
            </c:ext>
          </c:extLst>
        </c:ser>
        <c:ser>
          <c:idx val="3"/>
          <c:order val="3"/>
          <c:tx>
            <c:strRef>
              <c:f>Sheet2!$N$1</c:f>
              <c:strCache>
                <c:ptCount val="1"/>
                <c:pt idx="0">
                  <c:v>6 Agents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Sheet2!$N$2:$N$1154</c:f>
              <c:numCache>
                <c:formatCode>General</c:formatCode>
                <c:ptCount val="1153"/>
                <c:pt idx="0">
                  <c:v>-6.1100773743301504</c:v>
                </c:pt>
                <c:pt idx="1">
                  <c:v>-5.7877267833393802</c:v>
                </c:pt>
                <c:pt idx="2">
                  <c:v>-6.9886758748373152</c:v>
                </c:pt>
                <c:pt idx="3">
                  <c:v>-6.1851488936642438</c:v>
                </c:pt>
                <c:pt idx="4">
                  <c:v>-6.389116353010591</c:v>
                </c:pt>
                <c:pt idx="5">
                  <c:v>-6.3043713873123179</c:v>
                </c:pt>
                <c:pt idx="6">
                  <c:v>-6.8496542229577386</c:v>
                </c:pt>
                <c:pt idx="7">
                  <c:v>-6.8905533558729477</c:v>
                </c:pt>
                <c:pt idx="8">
                  <c:v>-6.8268540140480409</c:v>
                </c:pt>
                <c:pt idx="9">
                  <c:v>-6.5137336766350806</c:v>
                </c:pt>
                <c:pt idx="10">
                  <c:v>-5.7900674066171964</c:v>
                </c:pt>
                <c:pt idx="11">
                  <c:v>-4.8325035429527716</c:v>
                </c:pt>
                <c:pt idx="12">
                  <c:v>-5.347402422656315</c:v>
                </c:pt>
                <c:pt idx="13">
                  <c:v>-5.7850108417621486</c:v>
                </c:pt>
                <c:pt idx="14">
                  <c:v>-6.0383236630436601</c:v>
                </c:pt>
                <c:pt idx="15">
                  <c:v>-5.6014853106511886</c:v>
                </c:pt>
                <c:pt idx="16">
                  <c:v>-5.557654095347325</c:v>
                </c:pt>
                <c:pt idx="17">
                  <c:v>-5.6980960471744346</c:v>
                </c:pt>
                <c:pt idx="18">
                  <c:v>-5.4489299177001884</c:v>
                </c:pt>
                <c:pt idx="19">
                  <c:v>-5.7239970290583067</c:v>
                </c:pt>
                <c:pt idx="20">
                  <c:v>-5.750479120097749</c:v>
                </c:pt>
                <c:pt idx="21">
                  <c:v>-5.8337725217807082</c:v>
                </c:pt>
                <c:pt idx="22">
                  <c:v>-5.2947481039274749</c:v>
                </c:pt>
                <c:pt idx="23">
                  <c:v>-5.318399282838195</c:v>
                </c:pt>
                <c:pt idx="24">
                  <c:v>-4.6441022627079169</c:v>
                </c:pt>
                <c:pt idx="25">
                  <c:v>-4.5825913771781686</c:v>
                </c:pt>
                <c:pt idx="26">
                  <c:v>-3.217635604441706</c:v>
                </c:pt>
                <c:pt idx="27">
                  <c:v>-3.1365106286183102</c:v>
                </c:pt>
                <c:pt idx="28">
                  <c:v>-2.7721866217056799</c:v>
                </c:pt>
                <c:pt idx="29">
                  <c:v>-2.626197421854445</c:v>
                </c:pt>
                <c:pt idx="30">
                  <c:v>-2.7876588485903708</c:v>
                </c:pt>
                <c:pt idx="31">
                  <c:v>-4.2364556039056396</c:v>
                </c:pt>
                <c:pt idx="32">
                  <c:v>-4.27962444195812</c:v>
                </c:pt>
                <c:pt idx="33">
                  <c:v>-1.5100948732192061</c:v>
                </c:pt>
                <c:pt idx="34">
                  <c:v>1.5431219385514661</c:v>
                </c:pt>
                <c:pt idx="35">
                  <c:v>1.7836211667676469</c:v>
                </c:pt>
                <c:pt idx="36">
                  <c:v>1.6579127640556901</c:v>
                </c:pt>
                <c:pt idx="37">
                  <c:v>1.972518443518914</c:v>
                </c:pt>
                <c:pt idx="38">
                  <c:v>1.8633779384152249</c:v>
                </c:pt>
                <c:pt idx="39">
                  <c:v>2.2632852603207629</c:v>
                </c:pt>
                <c:pt idx="40">
                  <c:v>2.2699562043988202</c:v>
                </c:pt>
                <c:pt idx="41">
                  <c:v>4.083659126587845</c:v>
                </c:pt>
                <c:pt idx="42">
                  <c:v>4.2024017632893926</c:v>
                </c:pt>
                <c:pt idx="43">
                  <c:v>4.9929734825024781</c:v>
                </c:pt>
                <c:pt idx="44">
                  <c:v>3.9451054753784272</c:v>
                </c:pt>
                <c:pt idx="45">
                  <c:v>4.5381350612280471</c:v>
                </c:pt>
                <c:pt idx="46">
                  <c:v>3.9607113446298241</c:v>
                </c:pt>
                <c:pt idx="47">
                  <c:v>3.509912517575541</c:v>
                </c:pt>
                <c:pt idx="48">
                  <c:v>3.3774269841391571</c:v>
                </c:pt>
                <c:pt idx="49">
                  <c:v>5.8360916317450373</c:v>
                </c:pt>
                <c:pt idx="50">
                  <c:v>7.1417742431257709</c:v>
                </c:pt>
                <c:pt idx="51">
                  <c:v>8.1012652531469342</c:v>
                </c:pt>
                <c:pt idx="52">
                  <c:v>8.9059616199756526</c:v>
                </c:pt>
                <c:pt idx="53">
                  <c:v>8.0629593408295896</c:v>
                </c:pt>
                <c:pt idx="54">
                  <c:v>6.5685339430321648</c:v>
                </c:pt>
                <c:pt idx="55">
                  <c:v>7.0719332398375316</c:v>
                </c:pt>
                <c:pt idx="56">
                  <c:v>8.6174720510257092</c:v>
                </c:pt>
                <c:pt idx="57">
                  <c:v>9.1204299346091702</c:v>
                </c:pt>
                <c:pt idx="58">
                  <c:v>9.54699866571986</c:v>
                </c:pt>
                <c:pt idx="59">
                  <c:v>8.5015765786120667</c:v>
                </c:pt>
                <c:pt idx="60">
                  <c:v>11.75989030872493</c:v>
                </c:pt>
                <c:pt idx="61">
                  <c:v>10.976808371813011</c:v>
                </c:pt>
                <c:pt idx="62">
                  <c:v>11.995640915476811</c:v>
                </c:pt>
                <c:pt idx="63">
                  <c:v>10.89445469513913</c:v>
                </c:pt>
                <c:pt idx="64">
                  <c:v>11.59763024334166</c:v>
                </c:pt>
                <c:pt idx="65">
                  <c:v>9.5921783743037157</c:v>
                </c:pt>
                <c:pt idx="66">
                  <c:v>10.824955145803569</c:v>
                </c:pt>
                <c:pt idx="67">
                  <c:v>12.20209339922693</c:v>
                </c:pt>
                <c:pt idx="68">
                  <c:v>13.92066172262602</c:v>
                </c:pt>
                <c:pt idx="69">
                  <c:v>13.11361374652996</c:v>
                </c:pt>
                <c:pt idx="70">
                  <c:v>9.8723260365215992</c:v>
                </c:pt>
                <c:pt idx="71">
                  <c:v>9.6352306186726508</c:v>
                </c:pt>
                <c:pt idx="72">
                  <c:v>11.675450032857571</c:v>
                </c:pt>
                <c:pt idx="73">
                  <c:v>11.4284631354334</c:v>
                </c:pt>
                <c:pt idx="74">
                  <c:v>10.759938536572401</c:v>
                </c:pt>
                <c:pt idx="75">
                  <c:v>12.5320557957522</c:v>
                </c:pt>
                <c:pt idx="76">
                  <c:v>9.4051922062341404</c:v>
                </c:pt>
                <c:pt idx="77">
                  <c:v>10.754021170430811</c:v>
                </c:pt>
                <c:pt idx="78">
                  <c:v>11.01687635624104</c:v>
                </c:pt>
                <c:pt idx="79">
                  <c:v>15.37597753041856</c:v>
                </c:pt>
                <c:pt idx="80">
                  <c:v>12.473990659497399</c:v>
                </c:pt>
                <c:pt idx="81">
                  <c:v>12.0256368311074</c:v>
                </c:pt>
                <c:pt idx="82">
                  <c:v>12.39254841777232</c:v>
                </c:pt>
                <c:pt idx="83">
                  <c:v>14.44023036488873</c:v>
                </c:pt>
                <c:pt idx="84">
                  <c:v>15.14406374013349</c:v>
                </c:pt>
                <c:pt idx="85">
                  <c:v>17.776496091450891</c:v>
                </c:pt>
                <c:pt idx="86">
                  <c:v>17.348019042152529</c:v>
                </c:pt>
                <c:pt idx="87">
                  <c:v>18.511336200603051</c:v>
                </c:pt>
                <c:pt idx="88">
                  <c:v>19.512514079319899</c:v>
                </c:pt>
                <c:pt idx="89">
                  <c:v>19.3482909280395</c:v>
                </c:pt>
                <c:pt idx="90">
                  <c:v>21.95422420057864</c:v>
                </c:pt>
                <c:pt idx="91">
                  <c:v>23.04316385834376</c:v>
                </c:pt>
                <c:pt idx="92">
                  <c:v>21.177606062950598</c:v>
                </c:pt>
                <c:pt idx="93">
                  <c:v>22.702070672551521</c:v>
                </c:pt>
                <c:pt idx="94">
                  <c:v>24.136570287675909</c:v>
                </c:pt>
                <c:pt idx="95">
                  <c:v>22.416423494384059</c:v>
                </c:pt>
                <c:pt idx="96">
                  <c:v>25.63688273977515</c:v>
                </c:pt>
                <c:pt idx="97">
                  <c:v>25.611706030980521</c:v>
                </c:pt>
                <c:pt idx="98">
                  <c:v>26.916285680357159</c:v>
                </c:pt>
                <c:pt idx="99">
                  <c:v>24.337840016417559</c:v>
                </c:pt>
                <c:pt idx="100">
                  <c:v>25.722449049791191</c:v>
                </c:pt>
                <c:pt idx="101">
                  <c:v>27.402400119901611</c:v>
                </c:pt>
                <c:pt idx="102">
                  <c:v>28.84896238464076</c:v>
                </c:pt>
                <c:pt idx="103">
                  <c:v>29.2306038923202</c:v>
                </c:pt>
                <c:pt idx="104">
                  <c:v>30.445531420864469</c:v>
                </c:pt>
                <c:pt idx="105">
                  <c:v>30.100747203720459</c:v>
                </c:pt>
                <c:pt idx="106">
                  <c:v>28.84345016846741</c:v>
                </c:pt>
                <c:pt idx="107">
                  <c:v>27.838345081042299</c:v>
                </c:pt>
                <c:pt idx="108">
                  <c:v>27.945485232187071</c:v>
                </c:pt>
                <c:pt idx="109">
                  <c:v>27.686563644480891</c:v>
                </c:pt>
                <c:pt idx="110">
                  <c:v>27.292677063833899</c:v>
                </c:pt>
                <c:pt idx="111">
                  <c:v>25.682431018456221</c:v>
                </c:pt>
                <c:pt idx="112">
                  <c:v>25.555064018989501</c:v>
                </c:pt>
                <c:pt idx="113">
                  <c:v>23.087707924077549</c:v>
                </c:pt>
                <c:pt idx="114">
                  <c:v>22.5372925961987</c:v>
                </c:pt>
                <c:pt idx="115">
                  <c:v>23.111516074985609</c:v>
                </c:pt>
                <c:pt idx="116">
                  <c:v>22.63251777447346</c:v>
                </c:pt>
                <c:pt idx="117">
                  <c:v>21.78916812488513</c:v>
                </c:pt>
                <c:pt idx="118">
                  <c:v>21.082434483613</c:v>
                </c:pt>
                <c:pt idx="119">
                  <c:v>18.997235170097209</c:v>
                </c:pt>
                <c:pt idx="120">
                  <c:v>18.42497538009426</c:v>
                </c:pt>
                <c:pt idx="121">
                  <c:v>17.237924457986779</c:v>
                </c:pt>
                <c:pt idx="122">
                  <c:v>14.96619080440421</c:v>
                </c:pt>
                <c:pt idx="123">
                  <c:v>14.993385745116459</c:v>
                </c:pt>
                <c:pt idx="124">
                  <c:v>13.83037376513985</c:v>
                </c:pt>
                <c:pt idx="125">
                  <c:v>12.36162161639202</c:v>
                </c:pt>
                <c:pt idx="126">
                  <c:v>14.076657718936</c:v>
                </c:pt>
                <c:pt idx="127">
                  <c:v>14.82963860981568</c:v>
                </c:pt>
                <c:pt idx="128">
                  <c:v>12.49158415718736</c:v>
                </c:pt>
                <c:pt idx="129">
                  <c:v>12.972525432765361</c:v>
                </c:pt>
                <c:pt idx="130">
                  <c:v>15.63309624986732</c:v>
                </c:pt>
                <c:pt idx="131">
                  <c:v>18.555270068867181</c:v>
                </c:pt>
                <c:pt idx="132">
                  <c:v>21.04624983347848</c:v>
                </c:pt>
                <c:pt idx="133">
                  <c:v>23.825309771297011</c:v>
                </c:pt>
                <c:pt idx="134">
                  <c:v>24.968050894764421</c:v>
                </c:pt>
                <c:pt idx="135">
                  <c:v>26.81329707896365</c:v>
                </c:pt>
                <c:pt idx="136">
                  <c:v>27.526842857193479</c:v>
                </c:pt>
                <c:pt idx="137">
                  <c:v>27.895735515455819</c:v>
                </c:pt>
                <c:pt idx="138">
                  <c:v>30.338768638702241</c:v>
                </c:pt>
                <c:pt idx="139">
                  <c:v>31.966359204397179</c:v>
                </c:pt>
                <c:pt idx="140">
                  <c:v>33.334957924863772</c:v>
                </c:pt>
                <c:pt idx="141">
                  <c:v>34.153630958389712</c:v>
                </c:pt>
                <c:pt idx="142">
                  <c:v>36.920009132631357</c:v>
                </c:pt>
                <c:pt idx="143">
                  <c:v>35.019027164529483</c:v>
                </c:pt>
                <c:pt idx="144">
                  <c:v>35.709109452630003</c:v>
                </c:pt>
                <c:pt idx="145">
                  <c:v>38.421481812637843</c:v>
                </c:pt>
                <c:pt idx="146">
                  <c:v>39.789922869576742</c:v>
                </c:pt>
                <c:pt idx="147">
                  <c:v>38.042736878810032</c:v>
                </c:pt>
                <c:pt idx="148">
                  <c:v>37.271683668220973</c:v>
                </c:pt>
                <c:pt idx="149">
                  <c:v>35.442495404070357</c:v>
                </c:pt>
                <c:pt idx="150">
                  <c:v>33.911103743019083</c:v>
                </c:pt>
                <c:pt idx="151">
                  <c:v>34.755608062683542</c:v>
                </c:pt>
                <c:pt idx="152">
                  <c:v>30.73859407566249</c:v>
                </c:pt>
                <c:pt idx="153">
                  <c:v>28.071153088882749</c:v>
                </c:pt>
                <c:pt idx="154">
                  <c:v>25.098616795182171</c:v>
                </c:pt>
                <c:pt idx="155">
                  <c:v>24.81051923263616</c:v>
                </c:pt>
                <c:pt idx="156">
                  <c:v>22.866343753493361</c:v>
                </c:pt>
                <c:pt idx="157">
                  <c:v>21.272714660395099</c:v>
                </c:pt>
                <c:pt idx="158">
                  <c:v>17.35506208143708</c:v>
                </c:pt>
                <c:pt idx="159">
                  <c:v>17.053455997327841</c:v>
                </c:pt>
                <c:pt idx="160">
                  <c:v>14.458843290654549</c:v>
                </c:pt>
                <c:pt idx="161">
                  <c:v>12.569205386094559</c:v>
                </c:pt>
                <c:pt idx="162">
                  <c:v>9.0275486671581184</c:v>
                </c:pt>
                <c:pt idx="163">
                  <c:v>8.9098097760135584</c:v>
                </c:pt>
                <c:pt idx="164">
                  <c:v>7.1548352679775657</c:v>
                </c:pt>
                <c:pt idx="165">
                  <c:v>4.9246910169791054</c:v>
                </c:pt>
                <c:pt idx="166">
                  <c:v>1.6797319448043659</c:v>
                </c:pt>
                <c:pt idx="167">
                  <c:v>1.5847726881615101</c:v>
                </c:pt>
                <c:pt idx="168">
                  <c:v>1.9525504209872571</c:v>
                </c:pt>
                <c:pt idx="169">
                  <c:v>1.917682980236838</c:v>
                </c:pt>
                <c:pt idx="170">
                  <c:v>0.191316745481064</c:v>
                </c:pt>
                <c:pt idx="171">
                  <c:v>-2.7893634788699329</c:v>
                </c:pt>
                <c:pt idx="172">
                  <c:v>-1.467090275173035</c:v>
                </c:pt>
                <c:pt idx="173">
                  <c:v>-2.020826125304036</c:v>
                </c:pt>
                <c:pt idx="174">
                  <c:v>-1.469881229846453</c:v>
                </c:pt>
                <c:pt idx="175">
                  <c:v>-4.4180428702694616</c:v>
                </c:pt>
                <c:pt idx="176">
                  <c:v>-4.3134631202827798</c:v>
                </c:pt>
                <c:pt idx="177">
                  <c:v>-4.3568897928596302</c:v>
                </c:pt>
                <c:pt idx="178">
                  <c:v>-3.967167334955104</c:v>
                </c:pt>
                <c:pt idx="179">
                  <c:v>-3.7531026450626062</c:v>
                </c:pt>
                <c:pt idx="180">
                  <c:v>-3.7482117281858001</c:v>
                </c:pt>
                <c:pt idx="181">
                  <c:v>-3.3365904673875741</c:v>
                </c:pt>
                <c:pt idx="182">
                  <c:v>-3.276987556110055</c:v>
                </c:pt>
                <c:pt idx="183">
                  <c:v>-3.200589753345894</c:v>
                </c:pt>
                <c:pt idx="184">
                  <c:v>-3.1952731079771151</c:v>
                </c:pt>
                <c:pt idx="185">
                  <c:v>-2.8007341156364398</c:v>
                </c:pt>
                <c:pt idx="186">
                  <c:v>-2.4971162147315509</c:v>
                </c:pt>
                <c:pt idx="187">
                  <c:v>-2.1734321353316761</c:v>
                </c:pt>
                <c:pt idx="188">
                  <c:v>-2.1464603406338312</c:v>
                </c:pt>
                <c:pt idx="189">
                  <c:v>-1.9821590702747911</c:v>
                </c:pt>
                <c:pt idx="190">
                  <c:v>-1.5444640089505499</c:v>
                </c:pt>
                <c:pt idx="191">
                  <c:v>-1.319171228026971</c:v>
                </c:pt>
                <c:pt idx="192">
                  <c:v>-1.3244659612517959</c:v>
                </c:pt>
                <c:pt idx="193">
                  <c:v>-1.5049078411577901</c:v>
                </c:pt>
                <c:pt idx="194">
                  <c:v>-1.472723523486638</c:v>
                </c:pt>
                <c:pt idx="195">
                  <c:v>-1.469805555617979</c:v>
                </c:pt>
                <c:pt idx="196">
                  <c:v>-0.998553476337111</c:v>
                </c:pt>
                <c:pt idx="197">
                  <c:v>-0.58090485494661503</c:v>
                </c:pt>
                <c:pt idx="198">
                  <c:v>-0.57439152113705305</c:v>
                </c:pt>
                <c:pt idx="199">
                  <c:v>-0.52351597055288501</c:v>
                </c:pt>
                <c:pt idx="200">
                  <c:v>-0.120011362105532</c:v>
                </c:pt>
                <c:pt idx="201">
                  <c:v>-0.238306464904842</c:v>
                </c:pt>
                <c:pt idx="202">
                  <c:v>-0.150274446575593</c:v>
                </c:pt>
                <c:pt idx="203">
                  <c:v>6.6007728756326295E-2</c:v>
                </c:pt>
                <c:pt idx="204">
                  <c:v>0.55995458591496305</c:v>
                </c:pt>
                <c:pt idx="205">
                  <c:v>1.1548313807191579</c:v>
                </c:pt>
                <c:pt idx="206">
                  <c:v>1.224016179505264</c:v>
                </c:pt>
                <c:pt idx="207">
                  <c:v>1.190244966479556</c:v>
                </c:pt>
                <c:pt idx="208">
                  <c:v>1.374545787042001</c:v>
                </c:pt>
                <c:pt idx="209">
                  <c:v>1.7206243235210359</c:v>
                </c:pt>
                <c:pt idx="210">
                  <c:v>1.9682228307918741</c:v>
                </c:pt>
                <c:pt idx="211">
                  <c:v>1.9208508495183141</c:v>
                </c:pt>
                <c:pt idx="212">
                  <c:v>2.035412416803096</c:v>
                </c:pt>
                <c:pt idx="213">
                  <c:v>2.6181919142254562</c:v>
                </c:pt>
                <c:pt idx="214">
                  <c:v>2.749491090765992</c:v>
                </c:pt>
                <c:pt idx="215">
                  <c:v>2.876380177519354</c:v>
                </c:pt>
                <c:pt idx="216">
                  <c:v>3.1897262959935011</c:v>
                </c:pt>
                <c:pt idx="217">
                  <c:v>3.4140559736095821</c:v>
                </c:pt>
                <c:pt idx="218">
                  <c:v>3.9896336270302108</c:v>
                </c:pt>
                <c:pt idx="219">
                  <c:v>4.2166105481116762</c:v>
                </c:pt>
                <c:pt idx="220">
                  <c:v>4.454429937278209</c:v>
                </c:pt>
                <c:pt idx="221">
                  <c:v>4.863295963206701</c:v>
                </c:pt>
                <c:pt idx="222">
                  <c:v>4.8223443315364189</c:v>
                </c:pt>
                <c:pt idx="223">
                  <c:v>5.0486381879988169</c:v>
                </c:pt>
                <c:pt idx="224">
                  <c:v>5.1570735665193208</c:v>
                </c:pt>
                <c:pt idx="225">
                  <c:v>4.6373419773978259</c:v>
                </c:pt>
                <c:pt idx="226">
                  <c:v>4.8249481409167041</c:v>
                </c:pt>
                <c:pt idx="227">
                  <c:v>5.2045271523548982</c:v>
                </c:pt>
                <c:pt idx="228">
                  <c:v>4.7321524275330908</c:v>
                </c:pt>
                <c:pt idx="229">
                  <c:v>5.335651859128836</c:v>
                </c:pt>
                <c:pt idx="230">
                  <c:v>5.3703254386045227</c:v>
                </c:pt>
                <c:pt idx="231">
                  <c:v>5.9876426432456196</c:v>
                </c:pt>
                <c:pt idx="232">
                  <c:v>6.3725852317351048</c:v>
                </c:pt>
                <c:pt idx="233">
                  <c:v>6.6915935162958977</c:v>
                </c:pt>
                <c:pt idx="234">
                  <c:v>6.8076787980797064</c:v>
                </c:pt>
                <c:pt idx="235">
                  <c:v>7.2561436505794026</c:v>
                </c:pt>
                <c:pt idx="236">
                  <c:v>7.3533217806718101</c:v>
                </c:pt>
                <c:pt idx="237">
                  <c:v>7.4152183044003106</c:v>
                </c:pt>
                <c:pt idx="238">
                  <c:v>6.9882561810527903</c:v>
                </c:pt>
                <c:pt idx="239">
                  <c:v>6.5458848491174848</c:v>
                </c:pt>
                <c:pt idx="240">
                  <c:v>6.0505824193338871</c:v>
                </c:pt>
                <c:pt idx="241">
                  <c:v>6.3042231030567999</c:v>
                </c:pt>
                <c:pt idx="242">
                  <c:v>6.743818314932267</c:v>
                </c:pt>
                <c:pt idx="243">
                  <c:v>6.5433112917991609</c:v>
                </c:pt>
                <c:pt idx="244">
                  <c:v>6.6851128413593832</c:v>
                </c:pt>
                <c:pt idx="245">
                  <c:v>6.8068805570907784</c:v>
                </c:pt>
                <c:pt idx="246">
                  <c:v>7.2277078336880489</c:v>
                </c:pt>
                <c:pt idx="247">
                  <c:v>7.0750101474889604</c:v>
                </c:pt>
                <c:pt idx="248">
                  <c:v>8.0986285369086275</c:v>
                </c:pt>
                <c:pt idx="249">
                  <c:v>7.7964844283375854</c:v>
                </c:pt>
                <c:pt idx="250">
                  <c:v>7.714511838353511</c:v>
                </c:pt>
                <c:pt idx="251">
                  <c:v>7.6738714512476154</c:v>
                </c:pt>
                <c:pt idx="252">
                  <c:v>7.3937772425007768</c:v>
                </c:pt>
                <c:pt idx="253">
                  <c:v>7.5528144957070626</c:v>
                </c:pt>
                <c:pt idx="254">
                  <c:v>7.6659665685670459</c:v>
                </c:pt>
                <c:pt idx="255">
                  <c:v>7.6066477954445704</c:v>
                </c:pt>
                <c:pt idx="256">
                  <c:v>8.0675621753053832</c:v>
                </c:pt>
                <c:pt idx="257">
                  <c:v>8.2594956142109748</c:v>
                </c:pt>
                <c:pt idx="258">
                  <c:v>9.0542017251699125</c:v>
                </c:pt>
                <c:pt idx="259">
                  <c:v>9.4803982354331673</c:v>
                </c:pt>
                <c:pt idx="260">
                  <c:v>10.193402283464071</c:v>
                </c:pt>
                <c:pt idx="261">
                  <c:v>10.279142013345441</c:v>
                </c:pt>
                <c:pt idx="262">
                  <c:v>10.119795625961441</c:v>
                </c:pt>
                <c:pt idx="263">
                  <c:v>10.153167951603709</c:v>
                </c:pt>
                <c:pt idx="264">
                  <c:v>10.504455648271421</c:v>
                </c:pt>
                <c:pt idx="265">
                  <c:v>10.936641621063821</c:v>
                </c:pt>
                <c:pt idx="266">
                  <c:v>10.828469781001299</c:v>
                </c:pt>
                <c:pt idx="267">
                  <c:v>11.16846602369136</c:v>
                </c:pt>
                <c:pt idx="268">
                  <c:v>10.814734794393461</c:v>
                </c:pt>
                <c:pt idx="269">
                  <c:v>10.62646668851761</c:v>
                </c:pt>
                <c:pt idx="270">
                  <c:v>11.14939650506515</c:v>
                </c:pt>
                <c:pt idx="271">
                  <c:v>10.9592579074456</c:v>
                </c:pt>
                <c:pt idx="272">
                  <c:v>11.04000343499353</c:v>
                </c:pt>
                <c:pt idx="273">
                  <c:v>11.027468141969649</c:v>
                </c:pt>
                <c:pt idx="274">
                  <c:v>10.97287170150857</c:v>
                </c:pt>
                <c:pt idx="275">
                  <c:v>10.833668613010831</c:v>
                </c:pt>
                <c:pt idx="276">
                  <c:v>10.621968962537331</c:v>
                </c:pt>
                <c:pt idx="277">
                  <c:v>11.049510775316319</c:v>
                </c:pt>
                <c:pt idx="278">
                  <c:v>10.6931632575831</c:v>
                </c:pt>
                <c:pt idx="279">
                  <c:v>11.2653718801312</c:v>
                </c:pt>
                <c:pt idx="280">
                  <c:v>11.814744730367449</c:v>
                </c:pt>
                <c:pt idx="281">
                  <c:v>12.222122508498879</c:v>
                </c:pt>
                <c:pt idx="282">
                  <c:v>12.228964012253909</c:v>
                </c:pt>
                <c:pt idx="283">
                  <c:v>13.126668027188821</c:v>
                </c:pt>
                <c:pt idx="284">
                  <c:v>12.76291359812212</c:v>
                </c:pt>
                <c:pt idx="285">
                  <c:v>12.55132090174007</c:v>
                </c:pt>
                <c:pt idx="286">
                  <c:v>12.98081329938913</c:v>
                </c:pt>
                <c:pt idx="287">
                  <c:v>13.488109811028661</c:v>
                </c:pt>
                <c:pt idx="288">
                  <c:v>13.523766592174031</c:v>
                </c:pt>
                <c:pt idx="289">
                  <c:v>13.83936805022139</c:v>
                </c:pt>
                <c:pt idx="290">
                  <c:v>13.527802718273559</c:v>
                </c:pt>
                <c:pt idx="291">
                  <c:v>13.59614813749597</c:v>
                </c:pt>
                <c:pt idx="292">
                  <c:v>13.98702745065089</c:v>
                </c:pt>
                <c:pt idx="293">
                  <c:v>13.82459142601968</c:v>
                </c:pt>
                <c:pt idx="294">
                  <c:v>14.097249143939271</c:v>
                </c:pt>
                <c:pt idx="295">
                  <c:v>14.832809078639031</c:v>
                </c:pt>
                <c:pt idx="296">
                  <c:v>15.1944819936315</c:v>
                </c:pt>
                <c:pt idx="297">
                  <c:v>14.784085691852139</c:v>
                </c:pt>
                <c:pt idx="298">
                  <c:v>14.2890372343264</c:v>
                </c:pt>
                <c:pt idx="299">
                  <c:v>14.033711274428031</c:v>
                </c:pt>
                <c:pt idx="300">
                  <c:v>14.16717185054631</c:v>
                </c:pt>
                <c:pt idx="301">
                  <c:v>13.471792349882859</c:v>
                </c:pt>
                <c:pt idx="302">
                  <c:v>14.240209188937021</c:v>
                </c:pt>
                <c:pt idx="303">
                  <c:v>14.116699851767979</c:v>
                </c:pt>
                <c:pt idx="304">
                  <c:v>14.51623931834083</c:v>
                </c:pt>
                <c:pt idx="305">
                  <c:v>14.909944757603769</c:v>
                </c:pt>
                <c:pt idx="306">
                  <c:v>14.817867808831661</c:v>
                </c:pt>
                <c:pt idx="307">
                  <c:v>14.598743275787729</c:v>
                </c:pt>
                <c:pt idx="308">
                  <c:v>15.14132975216679</c:v>
                </c:pt>
                <c:pt idx="309">
                  <c:v>15.351301980786911</c:v>
                </c:pt>
                <c:pt idx="310">
                  <c:v>16.209370972530401</c:v>
                </c:pt>
                <c:pt idx="311">
                  <c:v>16.308138245551721</c:v>
                </c:pt>
                <c:pt idx="312">
                  <c:v>15.920279395533679</c:v>
                </c:pt>
                <c:pt idx="313">
                  <c:v>16.52440609539816</c:v>
                </c:pt>
                <c:pt idx="314">
                  <c:v>16.905945480816641</c:v>
                </c:pt>
                <c:pt idx="315">
                  <c:v>16.54553958942012</c:v>
                </c:pt>
                <c:pt idx="316">
                  <c:v>15.654371329179609</c:v>
                </c:pt>
                <c:pt idx="317">
                  <c:v>15.472732955370599</c:v>
                </c:pt>
                <c:pt idx="318">
                  <c:v>16.211064026927701</c:v>
                </c:pt>
                <c:pt idx="319">
                  <c:v>15.87724529415326</c:v>
                </c:pt>
                <c:pt idx="320">
                  <c:v>15.09692161369793</c:v>
                </c:pt>
                <c:pt idx="321">
                  <c:v>15.54996291501832</c:v>
                </c:pt>
                <c:pt idx="322">
                  <c:v>15.650432164134649</c:v>
                </c:pt>
                <c:pt idx="323">
                  <c:v>14.781101417176689</c:v>
                </c:pt>
                <c:pt idx="324">
                  <c:v>14.787370987608989</c:v>
                </c:pt>
                <c:pt idx="325">
                  <c:v>15.23291126737794</c:v>
                </c:pt>
                <c:pt idx="326">
                  <c:v>14.63487008815278</c:v>
                </c:pt>
                <c:pt idx="327">
                  <c:v>14.048480548478709</c:v>
                </c:pt>
                <c:pt idx="328">
                  <c:v>14.41362413740714</c:v>
                </c:pt>
                <c:pt idx="329">
                  <c:v>14.74010351108927</c:v>
                </c:pt>
                <c:pt idx="330">
                  <c:v>14.58369446157397</c:v>
                </c:pt>
                <c:pt idx="331">
                  <c:v>14.903588181736</c:v>
                </c:pt>
                <c:pt idx="332">
                  <c:v>14.8524007213069</c:v>
                </c:pt>
                <c:pt idx="333">
                  <c:v>14.92245915100791</c:v>
                </c:pt>
                <c:pt idx="334">
                  <c:v>15.341703454849361</c:v>
                </c:pt>
                <c:pt idx="335">
                  <c:v>15.82069093858976</c:v>
                </c:pt>
                <c:pt idx="336">
                  <c:v>15.801806063810339</c:v>
                </c:pt>
                <c:pt idx="337">
                  <c:v>16.314534302075209</c:v>
                </c:pt>
                <c:pt idx="338">
                  <c:v>16.469806120307929</c:v>
                </c:pt>
                <c:pt idx="339">
                  <c:v>17.05885593979616</c:v>
                </c:pt>
                <c:pt idx="340">
                  <c:v>16.931655271343541</c:v>
                </c:pt>
                <c:pt idx="341">
                  <c:v>16.953381968322571</c:v>
                </c:pt>
                <c:pt idx="342">
                  <c:v>15.998212975401319</c:v>
                </c:pt>
                <c:pt idx="343">
                  <c:v>16.093621682709319</c:v>
                </c:pt>
                <c:pt idx="344">
                  <c:v>15.59718402149541</c:v>
                </c:pt>
                <c:pt idx="345">
                  <c:v>15.5797560236203</c:v>
                </c:pt>
                <c:pt idx="346">
                  <c:v>16.116969571930021</c:v>
                </c:pt>
                <c:pt idx="347">
                  <c:v>16.479547766694999</c:v>
                </c:pt>
                <c:pt idx="348">
                  <c:v>15.460056857753051</c:v>
                </c:pt>
                <c:pt idx="349">
                  <c:v>15.62733521499125</c:v>
                </c:pt>
                <c:pt idx="350">
                  <c:v>15.281433474361711</c:v>
                </c:pt>
                <c:pt idx="351">
                  <c:v>14.892360553290899</c:v>
                </c:pt>
                <c:pt idx="352">
                  <c:v>15.6005742704321</c:v>
                </c:pt>
                <c:pt idx="353">
                  <c:v>15.41606892467823</c:v>
                </c:pt>
                <c:pt idx="354">
                  <c:v>15.513217178419749</c:v>
                </c:pt>
                <c:pt idx="355">
                  <c:v>14.52299859567038</c:v>
                </c:pt>
                <c:pt idx="356">
                  <c:v>14.68232323923727</c:v>
                </c:pt>
                <c:pt idx="357">
                  <c:v>14.4772887377689</c:v>
                </c:pt>
                <c:pt idx="358">
                  <c:v>14.83852427907013</c:v>
                </c:pt>
                <c:pt idx="359">
                  <c:v>14.65654062518731</c:v>
                </c:pt>
                <c:pt idx="360">
                  <c:v>14.65085392773614</c:v>
                </c:pt>
                <c:pt idx="361">
                  <c:v>15.2780478398296</c:v>
                </c:pt>
                <c:pt idx="362">
                  <c:v>16.629042919106212</c:v>
                </c:pt>
                <c:pt idx="363">
                  <c:v>16.707339725540539</c:v>
                </c:pt>
                <c:pt idx="364">
                  <c:v>16.619739454505389</c:v>
                </c:pt>
                <c:pt idx="365">
                  <c:v>16.87392041159908</c:v>
                </c:pt>
                <c:pt idx="366">
                  <c:v>18.59834705200625</c:v>
                </c:pt>
                <c:pt idx="367">
                  <c:v>19.454945482457209</c:v>
                </c:pt>
                <c:pt idx="368">
                  <c:v>20.47926152266443</c:v>
                </c:pt>
                <c:pt idx="369">
                  <c:v>19.514558903725479</c:v>
                </c:pt>
                <c:pt idx="370">
                  <c:v>20.41454233955977</c:v>
                </c:pt>
                <c:pt idx="371">
                  <c:v>20.897950616719481</c:v>
                </c:pt>
                <c:pt idx="372">
                  <c:v>20.057884255189339</c:v>
                </c:pt>
                <c:pt idx="373">
                  <c:v>19.56208348391613</c:v>
                </c:pt>
                <c:pt idx="374">
                  <c:v>18.370894219609909</c:v>
                </c:pt>
                <c:pt idx="375">
                  <c:v>18.42052388304327</c:v>
                </c:pt>
                <c:pt idx="376">
                  <c:v>19.170577942940842</c:v>
                </c:pt>
                <c:pt idx="377">
                  <c:v>20.64813500576998</c:v>
                </c:pt>
                <c:pt idx="378">
                  <c:v>20.570709553622819</c:v>
                </c:pt>
                <c:pt idx="379">
                  <c:v>21.99918426822596</c:v>
                </c:pt>
                <c:pt idx="380">
                  <c:v>22.76053749736348</c:v>
                </c:pt>
                <c:pt idx="381">
                  <c:v>22.23177830226096</c:v>
                </c:pt>
                <c:pt idx="382">
                  <c:v>20.925725264030401</c:v>
                </c:pt>
                <c:pt idx="383">
                  <c:v>22.744863140542261</c:v>
                </c:pt>
                <c:pt idx="384">
                  <c:v>24.00819383055201</c:v>
                </c:pt>
                <c:pt idx="385">
                  <c:v>23.585948666864191</c:v>
                </c:pt>
                <c:pt idx="386">
                  <c:v>23.195114286373869</c:v>
                </c:pt>
                <c:pt idx="387">
                  <c:v>22.743297340394889</c:v>
                </c:pt>
                <c:pt idx="388">
                  <c:v>22.263588851517571</c:v>
                </c:pt>
                <c:pt idx="389">
                  <c:v>22.06758330359003</c:v>
                </c:pt>
                <c:pt idx="390">
                  <c:v>21.120497374692501</c:v>
                </c:pt>
                <c:pt idx="391">
                  <c:v>21.942318621039121</c:v>
                </c:pt>
                <c:pt idx="392">
                  <c:v>22.952264757301069</c:v>
                </c:pt>
                <c:pt idx="393">
                  <c:v>23.719544452023261</c:v>
                </c:pt>
                <c:pt idx="394">
                  <c:v>24.123907013697281</c:v>
                </c:pt>
                <c:pt idx="395">
                  <c:v>25.632461510214451</c:v>
                </c:pt>
                <c:pt idx="396">
                  <c:v>25.321738556380492</c:v>
                </c:pt>
                <c:pt idx="397">
                  <c:v>24.603004020632898</c:v>
                </c:pt>
                <c:pt idx="398">
                  <c:v>24.378339027120521</c:v>
                </c:pt>
                <c:pt idx="399">
                  <c:v>23.7824075703566</c:v>
                </c:pt>
                <c:pt idx="400">
                  <c:v>23.096905917866341</c:v>
                </c:pt>
                <c:pt idx="401">
                  <c:v>23.25820202552708</c:v>
                </c:pt>
                <c:pt idx="402">
                  <c:v>24.02278448479089</c:v>
                </c:pt>
                <c:pt idx="403">
                  <c:v>22.293056422543739</c:v>
                </c:pt>
                <c:pt idx="404">
                  <c:v>22.465329372473288</c:v>
                </c:pt>
                <c:pt idx="405">
                  <c:v>21.552014700843291</c:v>
                </c:pt>
                <c:pt idx="406">
                  <c:v>19.870905239579301</c:v>
                </c:pt>
                <c:pt idx="407">
                  <c:v>19.06102412184503</c:v>
                </c:pt>
                <c:pt idx="408">
                  <c:v>18.65020003279589</c:v>
                </c:pt>
                <c:pt idx="409">
                  <c:v>18.763756104353</c:v>
                </c:pt>
                <c:pt idx="410">
                  <c:v>18.288553727656801</c:v>
                </c:pt>
                <c:pt idx="411">
                  <c:v>17.427898223379909</c:v>
                </c:pt>
                <c:pt idx="412">
                  <c:v>18.099265951659341</c:v>
                </c:pt>
                <c:pt idx="413">
                  <c:v>18.137502149756351</c:v>
                </c:pt>
                <c:pt idx="414">
                  <c:v>18.57777264937755</c:v>
                </c:pt>
                <c:pt idx="415">
                  <c:v>16.944266322713009</c:v>
                </c:pt>
                <c:pt idx="416">
                  <c:v>17.214183143322561</c:v>
                </c:pt>
                <c:pt idx="417">
                  <c:v>16.489472002406021</c:v>
                </c:pt>
                <c:pt idx="418">
                  <c:v>16.636000297546431</c:v>
                </c:pt>
                <c:pt idx="419">
                  <c:v>16.366778299893461</c:v>
                </c:pt>
                <c:pt idx="420">
                  <c:v>16.413597327591049</c:v>
                </c:pt>
                <c:pt idx="421">
                  <c:v>16.14257885293916</c:v>
                </c:pt>
                <c:pt idx="422">
                  <c:v>16.03285774484003</c:v>
                </c:pt>
                <c:pt idx="423">
                  <c:v>15.948962620191709</c:v>
                </c:pt>
                <c:pt idx="424">
                  <c:v>14.641780375861931</c:v>
                </c:pt>
                <c:pt idx="425">
                  <c:v>14.70156075397775</c:v>
                </c:pt>
                <c:pt idx="426">
                  <c:v>15.154132918650649</c:v>
                </c:pt>
                <c:pt idx="427">
                  <c:v>15.783806510776021</c:v>
                </c:pt>
                <c:pt idx="428">
                  <c:v>15.639512543413209</c:v>
                </c:pt>
                <c:pt idx="429">
                  <c:v>16.413282814074741</c:v>
                </c:pt>
                <c:pt idx="430">
                  <c:v>18.121576604646759</c:v>
                </c:pt>
                <c:pt idx="431">
                  <c:v>18.080012297269281</c:v>
                </c:pt>
                <c:pt idx="432">
                  <c:v>16.583644526517759</c:v>
                </c:pt>
                <c:pt idx="433">
                  <c:v>16.63280984214116</c:v>
                </c:pt>
                <c:pt idx="434">
                  <c:v>15.52243408698315</c:v>
                </c:pt>
                <c:pt idx="435">
                  <c:v>15.84907429536686</c:v>
                </c:pt>
                <c:pt idx="436">
                  <c:v>16.030273168163429</c:v>
                </c:pt>
                <c:pt idx="437">
                  <c:v>16.01054116128747</c:v>
                </c:pt>
                <c:pt idx="438">
                  <c:v>16.586913453300529</c:v>
                </c:pt>
                <c:pt idx="439">
                  <c:v>16.214500900786721</c:v>
                </c:pt>
                <c:pt idx="440">
                  <c:v>17.838850230876869</c:v>
                </c:pt>
                <c:pt idx="441">
                  <c:v>17.730911085733261</c:v>
                </c:pt>
                <c:pt idx="442">
                  <c:v>18.47964605878802</c:v>
                </c:pt>
                <c:pt idx="443">
                  <c:v>18.927223663742151</c:v>
                </c:pt>
                <c:pt idx="444">
                  <c:v>19.907238539822441</c:v>
                </c:pt>
                <c:pt idx="445">
                  <c:v>21.03666783659909</c:v>
                </c:pt>
                <c:pt idx="446">
                  <c:v>21.20290396265526</c:v>
                </c:pt>
                <c:pt idx="447">
                  <c:v>21.045523170892029</c:v>
                </c:pt>
                <c:pt idx="448">
                  <c:v>22.260996795583381</c:v>
                </c:pt>
                <c:pt idx="449">
                  <c:v>21.962264320496811</c:v>
                </c:pt>
                <c:pt idx="450">
                  <c:v>21.228014783710581</c:v>
                </c:pt>
                <c:pt idx="451">
                  <c:v>21.717219360898369</c:v>
                </c:pt>
                <c:pt idx="452">
                  <c:v>21.737209838846031</c:v>
                </c:pt>
                <c:pt idx="453">
                  <c:v>22.190975504184181</c:v>
                </c:pt>
                <c:pt idx="454">
                  <c:v>23.753873141179739</c:v>
                </c:pt>
                <c:pt idx="455">
                  <c:v>23.563507641820809</c:v>
                </c:pt>
                <c:pt idx="456">
                  <c:v>24.4051923639256</c:v>
                </c:pt>
                <c:pt idx="457">
                  <c:v>24.312314924686941</c:v>
                </c:pt>
                <c:pt idx="458">
                  <c:v>23.653137617203129</c:v>
                </c:pt>
                <c:pt idx="459">
                  <c:v>23.56236262510836</c:v>
                </c:pt>
                <c:pt idx="460">
                  <c:v>24.26239876977434</c:v>
                </c:pt>
                <c:pt idx="461">
                  <c:v>24.146596080153969</c:v>
                </c:pt>
                <c:pt idx="462">
                  <c:v>23.508769756442959</c:v>
                </c:pt>
                <c:pt idx="463">
                  <c:v>24.075491734493159</c:v>
                </c:pt>
                <c:pt idx="464">
                  <c:v>24.53382640313351</c:v>
                </c:pt>
                <c:pt idx="465">
                  <c:v>23.90299571113616</c:v>
                </c:pt>
                <c:pt idx="466">
                  <c:v>24.355160106316859</c:v>
                </c:pt>
                <c:pt idx="467">
                  <c:v>24.731509783497241</c:v>
                </c:pt>
                <c:pt idx="468">
                  <c:v>23.838770134417121</c:v>
                </c:pt>
                <c:pt idx="469">
                  <c:v>23.53683696021708</c:v>
                </c:pt>
                <c:pt idx="470">
                  <c:v>22.898212645813981</c:v>
                </c:pt>
                <c:pt idx="471">
                  <c:v>22.003257643163611</c:v>
                </c:pt>
                <c:pt idx="472">
                  <c:v>22.299837478007671</c:v>
                </c:pt>
                <c:pt idx="473">
                  <c:v>21.09418680066004</c:v>
                </c:pt>
                <c:pt idx="474">
                  <c:v>20.507554978545461</c:v>
                </c:pt>
                <c:pt idx="475">
                  <c:v>21.3013790106187</c:v>
                </c:pt>
                <c:pt idx="476">
                  <c:v>20.022590143512861</c:v>
                </c:pt>
                <c:pt idx="477">
                  <c:v>20.248374869127179</c:v>
                </c:pt>
                <c:pt idx="478">
                  <c:v>19.736639336265579</c:v>
                </c:pt>
                <c:pt idx="479">
                  <c:v>19.7486875308152</c:v>
                </c:pt>
                <c:pt idx="480">
                  <c:v>19.347415228413048</c:v>
                </c:pt>
                <c:pt idx="481">
                  <c:v>19.421404227395101</c:v>
                </c:pt>
                <c:pt idx="482">
                  <c:v>18.660870320497349</c:v>
                </c:pt>
                <c:pt idx="483">
                  <c:v>18.202291996282241</c:v>
                </c:pt>
                <c:pt idx="484">
                  <c:v>16.979115816178521</c:v>
                </c:pt>
                <c:pt idx="485">
                  <c:v>17.884418576350381</c:v>
                </c:pt>
                <c:pt idx="486">
                  <c:v>16.900130815569071</c:v>
                </c:pt>
                <c:pt idx="487">
                  <c:v>16.928094500448729</c:v>
                </c:pt>
                <c:pt idx="488">
                  <c:v>16.966486284099819</c:v>
                </c:pt>
                <c:pt idx="489">
                  <c:v>19.20032992184079</c:v>
                </c:pt>
                <c:pt idx="490">
                  <c:v>19.384065101947598</c:v>
                </c:pt>
                <c:pt idx="491">
                  <c:v>20.441108726494669</c:v>
                </c:pt>
                <c:pt idx="492">
                  <c:v>20.58414802531281</c:v>
                </c:pt>
                <c:pt idx="493">
                  <c:v>20.411499685747501</c:v>
                </c:pt>
                <c:pt idx="494">
                  <c:v>20.034949022108499</c:v>
                </c:pt>
                <c:pt idx="495">
                  <c:v>19.796106625224109</c:v>
                </c:pt>
                <c:pt idx="496">
                  <c:v>21.57262815411276</c:v>
                </c:pt>
                <c:pt idx="497">
                  <c:v>22.485881788211749</c:v>
                </c:pt>
                <c:pt idx="498">
                  <c:v>23.75691839112547</c:v>
                </c:pt>
                <c:pt idx="499">
                  <c:v>24.510120506444899</c:v>
                </c:pt>
                <c:pt idx="500">
                  <c:v>23.693103194244479</c:v>
                </c:pt>
                <c:pt idx="501">
                  <c:v>23.217288904157819</c:v>
                </c:pt>
                <c:pt idx="502">
                  <c:v>24.09394398764508</c:v>
                </c:pt>
                <c:pt idx="503">
                  <c:v>25.25344027141881</c:v>
                </c:pt>
                <c:pt idx="504">
                  <c:v>25.334743758054259</c:v>
                </c:pt>
                <c:pt idx="505">
                  <c:v>25.22051842124586</c:v>
                </c:pt>
                <c:pt idx="506">
                  <c:v>26.293250496270261</c:v>
                </c:pt>
                <c:pt idx="507">
                  <c:v>26.881313468471209</c:v>
                </c:pt>
                <c:pt idx="508">
                  <c:v>27.414070835144919</c:v>
                </c:pt>
                <c:pt idx="509">
                  <c:v>26.02220236843953</c:v>
                </c:pt>
                <c:pt idx="510">
                  <c:v>26.18588007801635</c:v>
                </c:pt>
                <c:pt idx="511">
                  <c:v>26.072257227572809</c:v>
                </c:pt>
                <c:pt idx="512">
                  <c:v>26.95432253644292</c:v>
                </c:pt>
                <c:pt idx="513">
                  <c:v>28.475941110148121</c:v>
                </c:pt>
                <c:pt idx="514">
                  <c:v>30.964106929763879</c:v>
                </c:pt>
                <c:pt idx="515">
                  <c:v>31.16884047375444</c:v>
                </c:pt>
                <c:pt idx="516">
                  <c:v>30.719262710702559</c:v>
                </c:pt>
                <c:pt idx="517">
                  <c:v>30.488541560070821</c:v>
                </c:pt>
                <c:pt idx="518">
                  <c:v>30.810011597096011</c:v>
                </c:pt>
                <c:pt idx="519">
                  <c:v>29.500746707959671</c:v>
                </c:pt>
                <c:pt idx="520">
                  <c:v>28.19176659645353</c:v>
                </c:pt>
                <c:pt idx="521">
                  <c:v>28.51454573953907</c:v>
                </c:pt>
                <c:pt idx="522">
                  <c:v>27.97692684103572</c:v>
                </c:pt>
                <c:pt idx="523">
                  <c:v>26.929771165563281</c:v>
                </c:pt>
                <c:pt idx="524">
                  <c:v>29.14747874730767</c:v>
                </c:pt>
                <c:pt idx="525">
                  <c:v>27.756619012856341</c:v>
                </c:pt>
                <c:pt idx="526">
                  <c:v>27.4580942138738</c:v>
                </c:pt>
                <c:pt idx="527">
                  <c:v>27.736479499154129</c:v>
                </c:pt>
                <c:pt idx="528">
                  <c:v>27.165723855752681</c:v>
                </c:pt>
                <c:pt idx="529">
                  <c:v>26.380947226056939</c:v>
                </c:pt>
                <c:pt idx="530">
                  <c:v>27.33752976066506</c:v>
                </c:pt>
                <c:pt idx="531">
                  <c:v>27.35991485461123</c:v>
                </c:pt>
                <c:pt idx="532">
                  <c:v>26.326838152054268</c:v>
                </c:pt>
                <c:pt idx="533">
                  <c:v>26.287009839810551</c:v>
                </c:pt>
                <c:pt idx="534">
                  <c:v>24.28478857188211</c:v>
                </c:pt>
                <c:pt idx="535">
                  <c:v>25.435374043749921</c:v>
                </c:pt>
                <c:pt idx="536">
                  <c:v>24.157860286491111</c:v>
                </c:pt>
                <c:pt idx="537">
                  <c:v>23.199539003944139</c:v>
                </c:pt>
                <c:pt idx="538">
                  <c:v>22.314863275352359</c:v>
                </c:pt>
                <c:pt idx="539">
                  <c:v>22.538345728750539</c:v>
                </c:pt>
                <c:pt idx="540">
                  <c:v>24.48173006126882</c:v>
                </c:pt>
                <c:pt idx="541">
                  <c:v>24.837545212554151</c:v>
                </c:pt>
                <c:pt idx="542">
                  <c:v>25.32385648506456</c:v>
                </c:pt>
                <c:pt idx="543">
                  <c:v>24.890133810384771</c:v>
                </c:pt>
                <c:pt idx="544">
                  <c:v>23.640754396986399</c:v>
                </c:pt>
                <c:pt idx="545">
                  <c:v>25.185798651371819</c:v>
                </c:pt>
                <c:pt idx="546">
                  <c:v>24.923632781892419</c:v>
                </c:pt>
                <c:pt idx="547">
                  <c:v>23.44975298514272</c:v>
                </c:pt>
                <c:pt idx="548">
                  <c:v>23.46051895382692</c:v>
                </c:pt>
                <c:pt idx="549">
                  <c:v>24.78602243802348</c:v>
                </c:pt>
                <c:pt idx="550">
                  <c:v>23.577355621299109</c:v>
                </c:pt>
                <c:pt idx="551">
                  <c:v>22.997056261640129</c:v>
                </c:pt>
                <c:pt idx="552">
                  <c:v>24.301848834361039</c:v>
                </c:pt>
                <c:pt idx="553">
                  <c:v>23.564579694933421</c:v>
                </c:pt>
                <c:pt idx="554">
                  <c:v>23.33807452479564</c:v>
                </c:pt>
                <c:pt idx="555">
                  <c:v>23.15345753760575</c:v>
                </c:pt>
                <c:pt idx="556">
                  <c:v>23.59045379623997</c:v>
                </c:pt>
                <c:pt idx="557">
                  <c:v>25.345388197508811</c:v>
                </c:pt>
                <c:pt idx="558">
                  <c:v>24.672862017435971</c:v>
                </c:pt>
                <c:pt idx="559">
                  <c:v>25.172059101081629</c:v>
                </c:pt>
                <c:pt idx="560">
                  <c:v>23.682121007978701</c:v>
                </c:pt>
                <c:pt idx="561">
                  <c:v>23.448495919348531</c:v>
                </c:pt>
                <c:pt idx="562">
                  <c:v>22.92101689034212</c:v>
                </c:pt>
                <c:pt idx="563">
                  <c:v>22.942910251459821</c:v>
                </c:pt>
                <c:pt idx="564">
                  <c:v>21.992359294414381</c:v>
                </c:pt>
                <c:pt idx="565">
                  <c:v>21.30399993862757</c:v>
                </c:pt>
                <c:pt idx="566">
                  <c:v>22.29024170337355</c:v>
                </c:pt>
                <c:pt idx="567">
                  <c:v>22.934457613873079</c:v>
                </c:pt>
                <c:pt idx="568">
                  <c:v>22.995696919459871</c:v>
                </c:pt>
                <c:pt idx="569">
                  <c:v>21.53262497108075</c:v>
                </c:pt>
                <c:pt idx="570">
                  <c:v>21.84269347113241</c:v>
                </c:pt>
                <c:pt idx="571">
                  <c:v>23.00177507271675</c:v>
                </c:pt>
                <c:pt idx="572">
                  <c:v>21.69226118785053</c:v>
                </c:pt>
                <c:pt idx="573">
                  <c:v>22.701876199569419</c:v>
                </c:pt>
                <c:pt idx="574">
                  <c:v>22.717453682030659</c:v>
                </c:pt>
                <c:pt idx="575">
                  <c:v>22.364803849350761</c:v>
                </c:pt>
                <c:pt idx="576">
                  <c:v>22.392558631535639</c:v>
                </c:pt>
                <c:pt idx="577">
                  <c:v>21.732743139780279</c:v>
                </c:pt>
                <c:pt idx="578">
                  <c:v>21.51124696419182</c:v>
                </c:pt>
                <c:pt idx="579">
                  <c:v>22.083341855154082</c:v>
                </c:pt>
                <c:pt idx="580">
                  <c:v>23.613718321962079</c:v>
                </c:pt>
                <c:pt idx="581">
                  <c:v>23.605152677626219</c:v>
                </c:pt>
                <c:pt idx="582">
                  <c:v>23.327662569695729</c:v>
                </c:pt>
                <c:pt idx="583">
                  <c:v>24.48024566562178</c:v>
                </c:pt>
                <c:pt idx="584">
                  <c:v>24.737079443637001</c:v>
                </c:pt>
                <c:pt idx="585">
                  <c:v>24.401451278848459</c:v>
                </c:pt>
                <c:pt idx="586">
                  <c:v>23.033370249528229</c:v>
                </c:pt>
                <c:pt idx="587">
                  <c:v>22.594952542550121</c:v>
                </c:pt>
                <c:pt idx="588">
                  <c:v>23.867515642065889</c:v>
                </c:pt>
                <c:pt idx="589">
                  <c:v>24.104066376523839</c:v>
                </c:pt>
                <c:pt idx="590">
                  <c:v>23.798645541694661</c:v>
                </c:pt>
                <c:pt idx="591">
                  <c:v>22.810711095600421</c:v>
                </c:pt>
                <c:pt idx="592">
                  <c:v>23.469554669749488</c:v>
                </c:pt>
                <c:pt idx="593">
                  <c:v>22.96166728537828</c:v>
                </c:pt>
                <c:pt idx="594">
                  <c:v>22.747010022935321</c:v>
                </c:pt>
                <c:pt idx="595">
                  <c:v>22.875043933683319</c:v>
                </c:pt>
                <c:pt idx="596">
                  <c:v>23.722055416183579</c:v>
                </c:pt>
                <c:pt idx="597">
                  <c:v>23.154417885554679</c:v>
                </c:pt>
                <c:pt idx="598">
                  <c:v>23.993761299160489</c:v>
                </c:pt>
                <c:pt idx="599">
                  <c:v>23.225067762706459</c:v>
                </c:pt>
                <c:pt idx="600">
                  <c:v>21.72964388642367</c:v>
                </c:pt>
                <c:pt idx="601">
                  <c:v>21.673143730687009</c:v>
                </c:pt>
                <c:pt idx="602">
                  <c:v>22.576280460623039</c:v>
                </c:pt>
                <c:pt idx="603">
                  <c:v>21.21568206657146</c:v>
                </c:pt>
                <c:pt idx="604">
                  <c:v>21.272510883772679</c:v>
                </c:pt>
                <c:pt idx="605">
                  <c:v>21.22553202572923</c:v>
                </c:pt>
                <c:pt idx="606">
                  <c:v>20.719269084650989</c:v>
                </c:pt>
                <c:pt idx="607">
                  <c:v>20.69500326999303</c:v>
                </c:pt>
                <c:pt idx="608">
                  <c:v>20.618369212228529</c:v>
                </c:pt>
                <c:pt idx="609">
                  <c:v>20.603506935317949</c:v>
                </c:pt>
                <c:pt idx="610">
                  <c:v>20.72015040129574</c:v>
                </c:pt>
                <c:pt idx="611">
                  <c:v>21.660796023263</c:v>
                </c:pt>
                <c:pt idx="612">
                  <c:v>21.94029272241939</c:v>
                </c:pt>
                <c:pt idx="613">
                  <c:v>21.83709557952626</c:v>
                </c:pt>
                <c:pt idx="614">
                  <c:v>21.690195005637321</c:v>
                </c:pt>
                <c:pt idx="615">
                  <c:v>20.756901842900891</c:v>
                </c:pt>
                <c:pt idx="616">
                  <c:v>19.252100540068881</c:v>
                </c:pt>
                <c:pt idx="617">
                  <c:v>18.901527707624041</c:v>
                </c:pt>
                <c:pt idx="618">
                  <c:v>20.159196117549381</c:v>
                </c:pt>
                <c:pt idx="619">
                  <c:v>20.486995428352341</c:v>
                </c:pt>
                <c:pt idx="620">
                  <c:v>21.21442644011108</c:v>
                </c:pt>
                <c:pt idx="621">
                  <c:v>21.01064986329094</c:v>
                </c:pt>
                <c:pt idx="622">
                  <c:v>20.734492410412798</c:v>
                </c:pt>
                <c:pt idx="623">
                  <c:v>21.260317910790469</c:v>
                </c:pt>
                <c:pt idx="624">
                  <c:v>22.01634596164023</c:v>
                </c:pt>
                <c:pt idx="625">
                  <c:v>22.049882241856501</c:v>
                </c:pt>
                <c:pt idx="626">
                  <c:v>22.98852693919115</c:v>
                </c:pt>
                <c:pt idx="627">
                  <c:v>24.01940102112901</c:v>
                </c:pt>
                <c:pt idx="628">
                  <c:v>22.880687930578461</c:v>
                </c:pt>
                <c:pt idx="629">
                  <c:v>22.77394451789436</c:v>
                </c:pt>
                <c:pt idx="630">
                  <c:v>22.592502121792201</c:v>
                </c:pt>
                <c:pt idx="631">
                  <c:v>21.132302635097052</c:v>
                </c:pt>
                <c:pt idx="632">
                  <c:v>21.293483406778691</c:v>
                </c:pt>
                <c:pt idx="633">
                  <c:v>20.476201218372381</c:v>
                </c:pt>
                <c:pt idx="634">
                  <c:v>20.874667408773231</c:v>
                </c:pt>
                <c:pt idx="635">
                  <c:v>22.02442235993022</c:v>
                </c:pt>
                <c:pt idx="636">
                  <c:v>22.119855600610951</c:v>
                </c:pt>
                <c:pt idx="637">
                  <c:v>23.299695065499161</c:v>
                </c:pt>
                <c:pt idx="638">
                  <c:v>21.554275380329109</c:v>
                </c:pt>
                <c:pt idx="639">
                  <c:v>21.33164231369345</c:v>
                </c:pt>
                <c:pt idx="640">
                  <c:v>22.080108115142949</c:v>
                </c:pt>
                <c:pt idx="641">
                  <c:v>22.90409123116012</c:v>
                </c:pt>
                <c:pt idx="642">
                  <c:v>22.582594097450261</c:v>
                </c:pt>
                <c:pt idx="643">
                  <c:v>23.93625539662894</c:v>
                </c:pt>
                <c:pt idx="644">
                  <c:v>23.294289562593089</c:v>
                </c:pt>
                <c:pt idx="645">
                  <c:v>24.225016500482599</c:v>
                </c:pt>
                <c:pt idx="646">
                  <c:v>24.969461687972419</c:v>
                </c:pt>
                <c:pt idx="647">
                  <c:v>23.924526847087879</c:v>
                </c:pt>
                <c:pt idx="648">
                  <c:v>24.174204706055221</c:v>
                </c:pt>
                <c:pt idx="649">
                  <c:v>24.49779228564968</c:v>
                </c:pt>
                <c:pt idx="650">
                  <c:v>26.217682573069219</c:v>
                </c:pt>
                <c:pt idx="651">
                  <c:v>26.33798261619906</c:v>
                </c:pt>
                <c:pt idx="652">
                  <c:v>25.947893514268749</c:v>
                </c:pt>
                <c:pt idx="653">
                  <c:v>25.684953852867039</c:v>
                </c:pt>
                <c:pt idx="654">
                  <c:v>25.78245392407014</c:v>
                </c:pt>
                <c:pt idx="655">
                  <c:v>26.16201033821558</c:v>
                </c:pt>
                <c:pt idx="656">
                  <c:v>26.285897232526079</c:v>
                </c:pt>
                <c:pt idx="657">
                  <c:v>24.983499587426031</c:v>
                </c:pt>
                <c:pt idx="658">
                  <c:v>24.787715702843421</c:v>
                </c:pt>
                <c:pt idx="659">
                  <c:v>24.542685855292511</c:v>
                </c:pt>
                <c:pt idx="660">
                  <c:v>24.06367959470948</c:v>
                </c:pt>
                <c:pt idx="661">
                  <c:v>23.17161277491633</c:v>
                </c:pt>
                <c:pt idx="662">
                  <c:v>23.100452729073929</c:v>
                </c:pt>
                <c:pt idx="663">
                  <c:v>22.746958193621399</c:v>
                </c:pt>
                <c:pt idx="664">
                  <c:v>22.697327011848831</c:v>
                </c:pt>
                <c:pt idx="665">
                  <c:v>21.88828226515318</c:v>
                </c:pt>
                <c:pt idx="666">
                  <c:v>21.122690364512721</c:v>
                </c:pt>
                <c:pt idx="667">
                  <c:v>20.883469287876459</c:v>
                </c:pt>
                <c:pt idx="668">
                  <c:v>20.369826067661961</c:v>
                </c:pt>
                <c:pt idx="669">
                  <c:v>19.939685086966051</c:v>
                </c:pt>
                <c:pt idx="670">
                  <c:v>18.112137595876469</c:v>
                </c:pt>
                <c:pt idx="671">
                  <c:v>19.322060044689909</c:v>
                </c:pt>
                <c:pt idx="672">
                  <c:v>18.88748275605025</c:v>
                </c:pt>
                <c:pt idx="673">
                  <c:v>19.147133986440359</c:v>
                </c:pt>
                <c:pt idx="674">
                  <c:v>19.24348362794451</c:v>
                </c:pt>
                <c:pt idx="675">
                  <c:v>17.431955458429449</c:v>
                </c:pt>
                <c:pt idx="676">
                  <c:v>16.67598005694256</c:v>
                </c:pt>
                <c:pt idx="677">
                  <c:v>18.74436556717454</c:v>
                </c:pt>
                <c:pt idx="678">
                  <c:v>19.084897792145259</c:v>
                </c:pt>
                <c:pt idx="679">
                  <c:v>19.1034415790248</c:v>
                </c:pt>
                <c:pt idx="680">
                  <c:v>18.440823820772671</c:v>
                </c:pt>
                <c:pt idx="681">
                  <c:v>19.021503279130989</c:v>
                </c:pt>
                <c:pt idx="682">
                  <c:v>19.09638095069478</c:v>
                </c:pt>
                <c:pt idx="683">
                  <c:v>18.450702957401472</c:v>
                </c:pt>
                <c:pt idx="684">
                  <c:v>18.151759430296519</c:v>
                </c:pt>
                <c:pt idx="685">
                  <c:v>19.10225558355447</c:v>
                </c:pt>
                <c:pt idx="686">
                  <c:v>18.655987202806831</c:v>
                </c:pt>
                <c:pt idx="687">
                  <c:v>19.749228386078379</c:v>
                </c:pt>
                <c:pt idx="688">
                  <c:v>20.309983376950999</c:v>
                </c:pt>
                <c:pt idx="689">
                  <c:v>21.143118811870188</c:v>
                </c:pt>
                <c:pt idx="690">
                  <c:v>21.640352778270579</c:v>
                </c:pt>
                <c:pt idx="691">
                  <c:v>21.757353180609989</c:v>
                </c:pt>
                <c:pt idx="692">
                  <c:v>21.684446589947481</c:v>
                </c:pt>
                <c:pt idx="693">
                  <c:v>21.965089825629882</c:v>
                </c:pt>
                <c:pt idx="694">
                  <c:v>21.95915454658482</c:v>
                </c:pt>
                <c:pt idx="695">
                  <c:v>22.344633065664631</c:v>
                </c:pt>
                <c:pt idx="696">
                  <c:v>22.838370163294371</c:v>
                </c:pt>
                <c:pt idx="697">
                  <c:v>21.148830115775691</c:v>
                </c:pt>
                <c:pt idx="698">
                  <c:v>21.040275739814341</c:v>
                </c:pt>
                <c:pt idx="699">
                  <c:v>21.430470236361579</c:v>
                </c:pt>
                <c:pt idx="700">
                  <c:v>21.091952276059061</c:v>
                </c:pt>
                <c:pt idx="701">
                  <c:v>21.24461436468987</c:v>
                </c:pt>
                <c:pt idx="702">
                  <c:v>21.178384951612639</c:v>
                </c:pt>
                <c:pt idx="703">
                  <c:v>22.120030177999631</c:v>
                </c:pt>
                <c:pt idx="704">
                  <c:v>22.004739240615109</c:v>
                </c:pt>
                <c:pt idx="705">
                  <c:v>21.383196692832229</c:v>
                </c:pt>
                <c:pt idx="706">
                  <c:v>21.363229934906069</c:v>
                </c:pt>
                <c:pt idx="707">
                  <c:v>20.49688535817932</c:v>
                </c:pt>
                <c:pt idx="708">
                  <c:v>19.607895302300999</c:v>
                </c:pt>
                <c:pt idx="709">
                  <c:v>20.245776862652999</c:v>
                </c:pt>
                <c:pt idx="710">
                  <c:v>19.880111470315921</c:v>
                </c:pt>
                <c:pt idx="711">
                  <c:v>19.1356598221289</c:v>
                </c:pt>
                <c:pt idx="712">
                  <c:v>18.949044946524779</c:v>
                </c:pt>
                <c:pt idx="713">
                  <c:v>19.20008753724974</c:v>
                </c:pt>
                <c:pt idx="714">
                  <c:v>18.899603941180921</c:v>
                </c:pt>
                <c:pt idx="715">
                  <c:v>18.95673572618588</c:v>
                </c:pt>
                <c:pt idx="716">
                  <c:v>19.194350982531081</c:v>
                </c:pt>
                <c:pt idx="717">
                  <c:v>18.871079441903039</c:v>
                </c:pt>
                <c:pt idx="718">
                  <c:v>19.876787284041789</c:v>
                </c:pt>
                <c:pt idx="719">
                  <c:v>20.03624473691255</c:v>
                </c:pt>
                <c:pt idx="720">
                  <c:v>20.732266465582221</c:v>
                </c:pt>
                <c:pt idx="721">
                  <c:v>20.76393509956926</c:v>
                </c:pt>
                <c:pt idx="722">
                  <c:v>21.611672381331012</c:v>
                </c:pt>
                <c:pt idx="723">
                  <c:v>20.310163807312058</c:v>
                </c:pt>
                <c:pt idx="724">
                  <c:v>21.34104978682003</c:v>
                </c:pt>
                <c:pt idx="725">
                  <c:v>21.951574194419621</c:v>
                </c:pt>
                <c:pt idx="726">
                  <c:v>21.953330048858529</c:v>
                </c:pt>
                <c:pt idx="727">
                  <c:v>22.366635254289282</c:v>
                </c:pt>
                <c:pt idx="728">
                  <c:v>23.190270172573651</c:v>
                </c:pt>
                <c:pt idx="729">
                  <c:v>21.85703634756107</c:v>
                </c:pt>
                <c:pt idx="730">
                  <c:v>21.8443842520083</c:v>
                </c:pt>
                <c:pt idx="731">
                  <c:v>21.587107223431371</c:v>
                </c:pt>
                <c:pt idx="732">
                  <c:v>23.635446844506021</c:v>
                </c:pt>
                <c:pt idx="733">
                  <c:v>23.32035963687807</c:v>
                </c:pt>
                <c:pt idx="734">
                  <c:v>23.194985382342271</c:v>
                </c:pt>
                <c:pt idx="735">
                  <c:v>23.098313859551279</c:v>
                </c:pt>
                <c:pt idx="736">
                  <c:v>23.089923624358629</c:v>
                </c:pt>
                <c:pt idx="737">
                  <c:v>25.10830821248425</c:v>
                </c:pt>
                <c:pt idx="738">
                  <c:v>24.169633115886189</c:v>
                </c:pt>
                <c:pt idx="739">
                  <c:v>23.837098140684681</c:v>
                </c:pt>
                <c:pt idx="740">
                  <c:v>24.13264856667757</c:v>
                </c:pt>
                <c:pt idx="741">
                  <c:v>23.80834408426108</c:v>
                </c:pt>
                <c:pt idx="742">
                  <c:v>23.143754702785071</c:v>
                </c:pt>
                <c:pt idx="743">
                  <c:v>23.189920821372599</c:v>
                </c:pt>
                <c:pt idx="744">
                  <c:v>22.494232223834789</c:v>
                </c:pt>
                <c:pt idx="745">
                  <c:v>21.718895421000539</c:v>
                </c:pt>
                <c:pt idx="746">
                  <c:v>22.09744417802813</c:v>
                </c:pt>
                <c:pt idx="747">
                  <c:v>21.76473881482956</c:v>
                </c:pt>
                <c:pt idx="748">
                  <c:v>21.634636350534802</c:v>
                </c:pt>
                <c:pt idx="749">
                  <c:v>21.771468026497509</c:v>
                </c:pt>
                <c:pt idx="750">
                  <c:v>21.77179292719806</c:v>
                </c:pt>
                <c:pt idx="751">
                  <c:v>21.757765426428481</c:v>
                </c:pt>
                <c:pt idx="752">
                  <c:v>19.87589526618245</c:v>
                </c:pt>
                <c:pt idx="753">
                  <c:v>19.98486311967325</c:v>
                </c:pt>
                <c:pt idx="754">
                  <c:v>19.89410357163089</c:v>
                </c:pt>
                <c:pt idx="755">
                  <c:v>19.562568857027919</c:v>
                </c:pt>
                <c:pt idx="756">
                  <c:v>19.718457343797919</c:v>
                </c:pt>
                <c:pt idx="757">
                  <c:v>17.87494925380641</c:v>
                </c:pt>
                <c:pt idx="758">
                  <c:v>17.901125791542729</c:v>
                </c:pt>
                <c:pt idx="759">
                  <c:v>18.051638820431691</c:v>
                </c:pt>
                <c:pt idx="760">
                  <c:v>17.255426072241821</c:v>
                </c:pt>
                <c:pt idx="761">
                  <c:v>17.931079106719661</c:v>
                </c:pt>
                <c:pt idx="762">
                  <c:v>19.383463224700691</c:v>
                </c:pt>
                <c:pt idx="763">
                  <c:v>18.89869807046097</c:v>
                </c:pt>
                <c:pt idx="764">
                  <c:v>18.89622280963421</c:v>
                </c:pt>
                <c:pt idx="765">
                  <c:v>18.55699718919734</c:v>
                </c:pt>
                <c:pt idx="766">
                  <c:v>19.54630398841881</c:v>
                </c:pt>
                <c:pt idx="767">
                  <c:v>19.835955686318108</c:v>
                </c:pt>
                <c:pt idx="768">
                  <c:v>19.976843218792499</c:v>
                </c:pt>
                <c:pt idx="769">
                  <c:v>20.170929456853351</c:v>
                </c:pt>
                <c:pt idx="770">
                  <c:v>20.456103912451791</c:v>
                </c:pt>
                <c:pt idx="771">
                  <c:v>20.823421248304619</c:v>
                </c:pt>
                <c:pt idx="772">
                  <c:v>22.281338416486161</c:v>
                </c:pt>
                <c:pt idx="773">
                  <c:v>23.82968362791382</c:v>
                </c:pt>
                <c:pt idx="774">
                  <c:v>23.937138873259109</c:v>
                </c:pt>
                <c:pt idx="775">
                  <c:v>23.68972871316166</c:v>
                </c:pt>
                <c:pt idx="776">
                  <c:v>23.543991374899601</c:v>
                </c:pt>
                <c:pt idx="777">
                  <c:v>24.1475701537953</c:v>
                </c:pt>
                <c:pt idx="778">
                  <c:v>24.379095675631309</c:v>
                </c:pt>
                <c:pt idx="779">
                  <c:v>24.007523739425181</c:v>
                </c:pt>
                <c:pt idx="780">
                  <c:v>24.61046704263422</c:v>
                </c:pt>
                <c:pt idx="781">
                  <c:v>25.283861838723482</c:v>
                </c:pt>
                <c:pt idx="782">
                  <c:v>23.981261282456831</c:v>
                </c:pt>
                <c:pt idx="783">
                  <c:v>25.648400599505539</c:v>
                </c:pt>
                <c:pt idx="784">
                  <c:v>25.22334464262428</c:v>
                </c:pt>
                <c:pt idx="785">
                  <c:v>26.876921131620911</c:v>
                </c:pt>
                <c:pt idx="786">
                  <c:v>25.550895422076131</c:v>
                </c:pt>
                <c:pt idx="787">
                  <c:v>25.174789416923829</c:v>
                </c:pt>
                <c:pt idx="788">
                  <c:v>24.70107352776099</c:v>
                </c:pt>
                <c:pt idx="789">
                  <c:v>24.544565491308411</c:v>
                </c:pt>
                <c:pt idx="790">
                  <c:v>25.43771565591252</c:v>
                </c:pt>
                <c:pt idx="791">
                  <c:v>25.200193685756869</c:v>
                </c:pt>
                <c:pt idx="792">
                  <c:v>23.71504430070825</c:v>
                </c:pt>
                <c:pt idx="793">
                  <c:v>21.804391018239109</c:v>
                </c:pt>
                <c:pt idx="794">
                  <c:v>21.78642745834459</c:v>
                </c:pt>
                <c:pt idx="795">
                  <c:v>22.25311273379867</c:v>
                </c:pt>
                <c:pt idx="796">
                  <c:v>22.29786681273443</c:v>
                </c:pt>
                <c:pt idx="797">
                  <c:v>21.586323342928122</c:v>
                </c:pt>
                <c:pt idx="798">
                  <c:v>22.47216464524967</c:v>
                </c:pt>
                <c:pt idx="799">
                  <c:v>22.94229615610282</c:v>
                </c:pt>
                <c:pt idx="800">
                  <c:v>23.784174524703541</c:v>
                </c:pt>
                <c:pt idx="801">
                  <c:v>22.291625140917741</c:v>
                </c:pt>
                <c:pt idx="802">
                  <c:v>22.094607952793929</c:v>
                </c:pt>
                <c:pt idx="803">
                  <c:v>21.165471203118749</c:v>
                </c:pt>
                <c:pt idx="804">
                  <c:v>21.5089554372903</c:v>
                </c:pt>
                <c:pt idx="805">
                  <c:v>20.876623647931609</c:v>
                </c:pt>
                <c:pt idx="806">
                  <c:v>20.92955422260561</c:v>
                </c:pt>
                <c:pt idx="807">
                  <c:v>20.902828184775181</c:v>
                </c:pt>
                <c:pt idx="808">
                  <c:v>22.0010586657231</c:v>
                </c:pt>
                <c:pt idx="809">
                  <c:v>21.992098276394671</c:v>
                </c:pt>
                <c:pt idx="810">
                  <c:v>20.84839007543432</c:v>
                </c:pt>
                <c:pt idx="811">
                  <c:v>20.52528327486548</c:v>
                </c:pt>
                <c:pt idx="812">
                  <c:v>22.08899258579665</c:v>
                </c:pt>
                <c:pt idx="813">
                  <c:v>22.100882786376509</c:v>
                </c:pt>
                <c:pt idx="814">
                  <c:v>22.001665010250829</c:v>
                </c:pt>
                <c:pt idx="815">
                  <c:v>22.1490231218398</c:v>
                </c:pt>
                <c:pt idx="816">
                  <c:v>22.748301662180591</c:v>
                </c:pt>
                <c:pt idx="817">
                  <c:v>22.711115314786198</c:v>
                </c:pt>
                <c:pt idx="818">
                  <c:v>21.313327246506571</c:v>
                </c:pt>
                <c:pt idx="819">
                  <c:v>20.709690008987611</c:v>
                </c:pt>
                <c:pt idx="820">
                  <c:v>20.524475366189481</c:v>
                </c:pt>
                <c:pt idx="821">
                  <c:v>22.357264567009359</c:v>
                </c:pt>
                <c:pt idx="822">
                  <c:v>22.577789180300851</c:v>
                </c:pt>
                <c:pt idx="823">
                  <c:v>22.798155249181772</c:v>
                </c:pt>
                <c:pt idx="824">
                  <c:v>24.85741134675332</c:v>
                </c:pt>
                <c:pt idx="825">
                  <c:v>23.846795193020519</c:v>
                </c:pt>
                <c:pt idx="826">
                  <c:v>23.313105616006421</c:v>
                </c:pt>
                <c:pt idx="827">
                  <c:v>24.253410545827681</c:v>
                </c:pt>
                <c:pt idx="828">
                  <c:v>25.437131485925011</c:v>
                </c:pt>
                <c:pt idx="829">
                  <c:v>24.81097445214591</c:v>
                </c:pt>
                <c:pt idx="830">
                  <c:v>24.422894542945581</c:v>
                </c:pt>
                <c:pt idx="831">
                  <c:v>24.001462252465181</c:v>
                </c:pt>
                <c:pt idx="832">
                  <c:v>22.220409420662289</c:v>
                </c:pt>
                <c:pt idx="833">
                  <c:v>21.813643032232811</c:v>
                </c:pt>
                <c:pt idx="834">
                  <c:v>21.399905892841801</c:v>
                </c:pt>
                <c:pt idx="835">
                  <c:v>20.632422690906459</c:v>
                </c:pt>
                <c:pt idx="836">
                  <c:v>19.339835742878471</c:v>
                </c:pt>
                <c:pt idx="837">
                  <c:v>18.922071433253571</c:v>
                </c:pt>
                <c:pt idx="838">
                  <c:v>19.71261574245289</c:v>
                </c:pt>
                <c:pt idx="839">
                  <c:v>19.444492522549481</c:v>
                </c:pt>
                <c:pt idx="840">
                  <c:v>17.915566358884089</c:v>
                </c:pt>
                <c:pt idx="841">
                  <c:v>15.676222490375689</c:v>
                </c:pt>
                <c:pt idx="842">
                  <c:v>15.39845494962451</c:v>
                </c:pt>
                <c:pt idx="843">
                  <c:v>14.73259644162607</c:v>
                </c:pt>
                <c:pt idx="844">
                  <c:v>12.03998843931863</c:v>
                </c:pt>
                <c:pt idx="845">
                  <c:v>12.346830210712501</c:v>
                </c:pt>
                <c:pt idx="846">
                  <c:v>14.086316181711521</c:v>
                </c:pt>
                <c:pt idx="847">
                  <c:v>13.959746771623999</c:v>
                </c:pt>
                <c:pt idx="848">
                  <c:v>13.41535190832605</c:v>
                </c:pt>
                <c:pt idx="849">
                  <c:v>13.71055137944445</c:v>
                </c:pt>
                <c:pt idx="850">
                  <c:v>14.32998331858736</c:v>
                </c:pt>
                <c:pt idx="851">
                  <c:v>16.903692212939369</c:v>
                </c:pt>
                <c:pt idx="852">
                  <c:v>17.913679346678911</c:v>
                </c:pt>
                <c:pt idx="853">
                  <c:v>18.900205595151029</c:v>
                </c:pt>
                <c:pt idx="854">
                  <c:v>19.57538959568673</c:v>
                </c:pt>
                <c:pt idx="855">
                  <c:v>20.713899772131079</c:v>
                </c:pt>
                <c:pt idx="856">
                  <c:v>22.185552312363779</c:v>
                </c:pt>
                <c:pt idx="857">
                  <c:v>22.374897040529529</c:v>
                </c:pt>
                <c:pt idx="858">
                  <c:v>21.13052495088774</c:v>
                </c:pt>
                <c:pt idx="859">
                  <c:v>22.299907058448259</c:v>
                </c:pt>
                <c:pt idx="860">
                  <c:v>22.407301476985801</c:v>
                </c:pt>
                <c:pt idx="861">
                  <c:v>22.86007867108755</c:v>
                </c:pt>
                <c:pt idx="862">
                  <c:v>23.736059898013831</c:v>
                </c:pt>
                <c:pt idx="863">
                  <c:v>23.69477240936633</c:v>
                </c:pt>
                <c:pt idx="864">
                  <c:v>24.45482488569683</c:v>
                </c:pt>
                <c:pt idx="865">
                  <c:v>24.020676490425789</c:v>
                </c:pt>
                <c:pt idx="866">
                  <c:v>22.709594320092549</c:v>
                </c:pt>
                <c:pt idx="867">
                  <c:v>22.418178406697269</c:v>
                </c:pt>
                <c:pt idx="868">
                  <c:v>20.497964239560879</c:v>
                </c:pt>
                <c:pt idx="869">
                  <c:v>22.18904719229706</c:v>
                </c:pt>
                <c:pt idx="870">
                  <c:v>21.52523652889451</c:v>
                </c:pt>
                <c:pt idx="871">
                  <c:v>19.116831370507089</c:v>
                </c:pt>
                <c:pt idx="872">
                  <c:v>18.949185323546359</c:v>
                </c:pt>
                <c:pt idx="873">
                  <c:v>18.140210701940379</c:v>
                </c:pt>
                <c:pt idx="874">
                  <c:v>17.779849375277919</c:v>
                </c:pt>
                <c:pt idx="875">
                  <c:v>17.133187567795741</c:v>
                </c:pt>
                <c:pt idx="876">
                  <c:v>16.241024201466121</c:v>
                </c:pt>
                <c:pt idx="877">
                  <c:v>16.407650450677181</c:v>
                </c:pt>
                <c:pt idx="878">
                  <c:v>16.704719900471719</c:v>
                </c:pt>
                <c:pt idx="879">
                  <c:v>18.32321471593648</c:v>
                </c:pt>
                <c:pt idx="880">
                  <c:v>18.215360885233711</c:v>
                </c:pt>
                <c:pt idx="881">
                  <c:v>18.600329695094789</c:v>
                </c:pt>
                <c:pt idx="882">
                  <c:v>17.61598913374662</c:v>
                </c:pt>
                <c:pt idx="883">
                  <c:v>18.311371523494941</c:v>
                </c:pt>
                <c:pt idx="884">
                  <c:v>17.73260264934888</c:v>
                </c:pt>
                <c:pt idx="885">
                  <c:v>17.724704023648481</c:v>
                </c:pt>
                <c:pt idx="886">
                  <c:v>19.96996865401351</c:v>
                </c:pt>
                <c:pt idx="887">
                  <c:v>19.841983388342928</c:v>
                </c:pt>
                <c:pt idx="888">
                  <c:v>20.25468502454844</c:v>
                </c:pt>
                <c:pt idx="889">
                  <c:v>18.625630565012841</c:v>
                </c:pt>
                <c:pt idx="890">
                  <c:v>19.110712763218871</c:v>
                </c:pt>
                <c:pt idx="891">
                  <c:v>20.16263269457842</c:v>
                </c:pt>
                <c:pt idx="892">
                  <c:v>20.20093113779242</c:v>
                </c:pt>
                <c:pt idx="893">
                  <c:v>22.436985142829709</c:v>
                </c:pt>
                <c:pt idx="894">
                  <c:v>22.437931218463891</c:v>
                </c:pt>
                <c:pt idx="895">
                  <c:v>23.23653981322612</c:v>
                </c:pt>
                <c:pt idx="896">
                  <c:v>22.931553662158901</c:v>
                </c:pt>
                <c:pt idx="897">
                  <c:v>22.860589610179819</c:v>
                </c:pt>
                <c:pt idx="898">
                  <c:v>23.69517359490851</c:v>
                </c:pt>
                <c:pt idx="899">
                  <c:v>21.027278917189641</c:v>
                </c:pt>
                <c:pt idx="900">
                  <c:v>21.688555571143819</c:v>
                </c:pt>
                <c:pt idx="901">
                  <c:v>22.69811622517101</c:v>
                </c:pt>
                <c:pt idx="902">
                  <c:v>24.765453714485389</c:v>
                </c:pt>
                <c:pt idx="903">
                  <c:v>24.618715040368201</c:v>
                </c:pt>
                <c:pt idx="904">
                  <c:v>24.831212307318701</c:v>
                </c:pt>
                <c:pt idx="905">
                  <c:v>24.951927329768601</c:v>
                </c:pt>
                <c:pt idx="906">
                  <c:v>23.943825377735319</c:v>
                </c:pt>
                <c:pt idx="907">
                  <c:v>23.691419444722079</c:v>
                </c:pt>
                <c:pt idx="908">
                  <c:v>23.69885300087428</c:v>
                </c:pt>
                <c:pt idx="909">
                  <c:v>23.92360962429855</c:v>
                </c:pt>
                <c:pt idx="910">
                  <c:v>23.652902244568821</c:v>
                </c:pt>
                <c:pt idx="911">
                  <c:v>22.671098438797781</c:v>
                </c:pt>
                <c:pt idx="912">
                  <c:v>21.355621961905801</c:v>
                </c:pt>
                <c:pt idx="913">
                  <c:v>19.232375109771901</c:v>
                </c:pt>
                <c:pt idx="914">
                  <c:v>19.341352301154931</c:v>
                </c:pt>
                <c:pt idx="915">
                  <c:v>18.55542224854176</c:v>
                </c:pt>
                <c:pt idx="916">
                  <c:v>21.035210251575279</c:v>
                </c:pt>
                <c:pt idx="917">
                  <c:v>21.105152278306139</c:v>
                </c:pt>
                <c:pt idx="918">
                  <c:v>22.958125939020281</c:v>
                </c:pt>
                <c:pt idx="919">
                  <c:v>24.7540843926195</c:v>
                </c:pt>
                <c:pt idx="920">
                  <c:v>25.023601780447589</c:v>
                </c:pt>
                <c:pt idx="921">
                  <c:v>23.0344239208323</c:v>
                </c:pt>
                <c:pt idx="922">
                  <c:v>22.392409228387919</c:v>
                </c:pt>
                <c:pt idx="923">
                  <c:v>22.969376809997819</c:v>
                </c:pt>
                <c:pt idx="924">
                  <c:v>23.795696913619722</c:v>
                </c:pt>
                <c:pt idx="925">
                  <c:v>24.156799632475749</c:v>
                </c:pt>
                <c:pt idx="926">
                  <c:v>25.075024576644211</c:v>
                </c:pt>
                <c:pt idx="927">
                  <c:v>24.52600119685518</c:v>
                </c:pt>
                <c:pt idx="928">
                  <c:v>24.68530393628749</c:v>
                </c:pt>
                <c:pt idx="929">
                  <c:v>25.12357592956392</c:v>
                </c:pt>
                <c:pt idx="930">
                  <c:v>25.61867894138555</c:v>
                </c:pt>
                <c:pt idx="931">
                  <c:v>27.20588813746577</c:v>
                </c:pt>
                <c:pt idx="932">
                  <c:v>28.278131830354621</c:v>
                </c:pt>
                <c:pt idx="933">
                  <c:v>27.96666500322555</c:v>
                </c:pt>
                <c:pt idx="934">
                  <c:v>29.130383055294281</c:v>
                </c:pt>
                <c:pt idx="935">
                  <c:v>28.95552840490511</c:v>
                </c:pt>
                <c:pt idx="936">
                  <c:v>28.59836607348597</c:v>
                </c:pt>
                <c:pt idx="937">
                  <c:v>28.497426065915072</c:v>
                </c:pt>
                <c:pt idx="938">
                  <c:v>26.230391419995151</c:v>
                </c:pt>
                <c:pt idx="939">
                  <c:v>25.09403963205984</c:v>
                </c:pt>
                <c:pt idx="940">
                  <c:v>25.069582289674589</c:v>
                </c:pt>
                <c:pt idx="941">
                  <c:v>26.066324504202889</c:v>
                </c:pt>
                <c:pt idx="942">
                  <c:v>24.67918879916926</c:v>
                </c:pt>
                <c:pt idx="943">
                  <c:v>23.381670937099219</c:v>
                </c:pt>
                <c:pt idx="944">
                  <c:v>23.054886404071731</c:v>
                </c:pt>
                <c:pt idx="945">
                  <c:v>23.81509589490398</c:v>
                </c:pt>
                <c:pt idx="946">
                  <c:v>22.315813263924749</c:v>
                </c:pt>
                <c:pt idx="947">
                  <c:v>24.34754032925504</c:v>
                </c:pt>
                <c:pt idx="948">
                  <c:v>24.197467388992621</c:v>
                </c:pt>
                <c:pt idx="949">
                  <c:v>23.641457798250439</c:v>
                </c:pt>
                <c:pt idx="950">
                  <c:v>24.041829681161619</c:v>
                </c:pt>
                <c:pt idx="951">
                  <c:v>22.68622619417528</c:v>
                </c:pt>
                <c:pt idx="952">
                  <c:v>23.615117500929919</c:v>
                </c:pt>
                <c:pt idx="953">
                  <c:v>24.061568049116321</c:v>
                </c:pt>
                <c:pt idx="954">
                  <c:v>23.94493509476883</c:v>
                </c:pt>
                <c:pt idx="955">
                  <c:v>24.02064360144038</c:v>
                </c:pt>
                <c:pt idx="956">
                  <c:v>22.31318164088098</c:v>
                </c:pt>
                <c:pt idx="957">
                  <c:v>23.507695020890431</c:v>
                </c:pt>
                <c:pt idx="958">
                  <c:v>24.149940009469429</c:v>
                </c:pt>
                <c:pt idx="959">
                  <c:v>25.02351265261332</c:v>
                </c:pt>
                <c:pt idx="960">
                  <c:v>25.669673274288591</c:v>
                </c:pt>
                <c:pt idx="961">
                  <c:v>25.98583820507428</c:v>
                </c:pt>
                <c:pt idx="962">
                  <c:v>25.48111200724567</c:v>
                </c:pt>
                <c:pt idx="963">
                  <c:v>26.0170775086929</c:v>
                </c:pt>
                <c:pt idx="964">
                  <c:v>27.134134183476711</c:v>
                </c:pt>
                <c:pt idx="965">
                  <c:v>26.032727467724609</c:v>
                </c:pt>
                <c:pt idx="966">
                  <c:v>25.86776785310353</c:v>
                </c:pt>
                <c:pt idx="967">
                  <c:v>24.894576561518811</c:v>
                </c:pt>
                <c:pt idx="968">
                  <c:v>27.630404601407111</c:v>
                </c:pt>
                <c:pt idx="969">
                  <c:v>28.71551711890492</c:v>
                </c:pt>
                <c:pt idx="970">
                  <c:v>28.073489255917899</c:v>
                </c:pt>
                <c:pt idx="971">
                  <c:v>28.42102926911312</c:v>
                </c:pt>
                <c:pt idx="972">
                  <c:v>29.799495411192709</c:v>
                </c:pt>
                <c:pt idx="973">
                  <c:v>29.61824630360541</c:v>
                </c:pt>
                <c:pt idx="974">
                  <c:v>30.096940189840531</c:v>
                </c:pt>
                <c:pt idx="975">
                  <c:v>31.458582084812161</c:v>
                </c:pt>
                <c:pt idx="976">
                  <c:v>33.027051382575863</c:v>
                </c:pt>
                <c:pt idx="977">
                  <c:v>32.61512712082277</c:v>
                </c:pt>
                <c:pt idx="978">
                  <c:v>31.249461789419431</c:v>
                </c:pt>
                <c:pt idx="979">
                  <c:v>32.455316989639883</c:v>
                </c:pt>
                <c:pt idx="980">
                  <c:v>32.397618827227603</c:v>
                </c:pt>
                <c:pt idx="981">
                  <c:v>32.090758852400619</c:v>
                </c:pt>
                <c:pt idx="982">
                  <c:v>33.936108042355983</c:v>
                </c:pt>
                <c:pt idx="983">
                  <c:v>34.093563647302346</c:v>
                </c:pt>
                <c:pt idx="984">
                  <c:v>32.031589924134657</c:v>
                </c:pt>
                <c:pt idx="985">
                  <c:v>33.625048034727371</c:v>
                </c:pt>
                <c:pt idx="986">
                  <c:v>33.445205759629523</c:v>
                </c:pt>
                <c:pt idx="987">
                  <c:v>32.746840452963397</c:v>
                </c:pt>
                <c:pt idx="988">
                  <c:v>31.660969407807919</c:v>
                </c:pt>
                <c:pt idx="989">
                  <c:v>31.699867958369779</c:v>
                </c:pt>
                <c:pt idx="990">
                  <c:v>33.045047210032642</c:v>
                </c:pt>
                <c:pt idx="991">
                  <c:v>33.711394485128842</c:v>
                </c:pt>
                <c:pt idx="992">
                  <c:v>33.129845079723303</c:v>
                </c:pt>
                <c:pt idx="993">
                  <c:v>33.001846260618002</c:v>
                </c:pt>
                <c:pt idx="994">
                  <c:v>32.249409480769273</c:v>
                </c:pt>
                <c:pt idx="995">
                  <c:v>33.788478213432199</c:v>
                </c:pt>
                <c:pt idx="996">
                  <c:v>33.736454271942243</c:v>
                </c:pt>
                <c:pt idx="997">
                  <c:v>33.126104132980451</c:v>
                </c:pt>
                <c:pt idx="998">
                  <c:v>34.134281695754247</c:v>
                </c:pt>
                <c:pt idx="999">
                  <c:v>31.85864914983971</c:v>
                </c:pt>
                <c:pt idx="1000">
                  <c:v>32.423677504413753</c:v>
                </c:pt>
                <c:pt idx="1001">
                  <c:v>32.800585438406102</c:v>
                </c:pt>
                <c:pt idx="1002">
                  <c:v>32.305097260081602</c:v>
                </c:pt>
                <c:pt idx="1003">
                  <c:v>32.121673586510497</c:v>
                </c:pt>
                <c:pt idx="1004">
                  <c:v>32.70314929255008</c:v>
                </c:pt>
                <c:pt idx="1005">
                  <c:v>33.304267490534727</c:v>
                </c:pt>
                <c:pt idx="1006">
                  <c:v>34.83663238547738</c:v>
                </c:pt>
                <c:pt idx="1007">
                  <c:v>36.739227260270809</c:v>
                </c:pt>
                <c:pt idx="1008">
                  <c:v>34.955726410658023</c:v>
                </c:pt>
                <c:pt idx="1009">
                  <c:v>34.405515566212053</c:v>
                </c:pt>
                <c:pt idx="1010">
                  <c:v>35.033286396949521</c:v>
                </c:pt>
                <c:pt idx="1011">
                  <c:v>34.961744214309107</c:v>
                </c:pt>
                <c:pt idx="1012">
                  <c:v>34.744266250292853</c:v>
                </c:pt>
                <c:pt idx="1013">
                  <c:v>35.675082893236883</c:v>
                </c:pt>
                <c:pt idx="1014">
                  <c:v>35.4825869988805</c:v>
                </c:pt>
                <c:pt idx="1015">
                  <c:v>33.962824978594007</c:v>
                </c:pt>
                <c:pt idx="1016">
                  <c:v>35.371606607249923</c:v>
                </c:pt>
                <c:pt idx="1017">
                  <c:v>37.01672263851502</c:v>
                </c:pt>
                <c:pt idx="1018">
                  <c:v>36.129112291273962</c:v>
                </c:pt>
                <c:pt idx="1019">
                  <c:v>35.400313142613307</c:v>
                </c:pt>
                <c:pt idx="1020">
                  <c:v>33.411758972370663</c:v>
                </c:pt>
                <c:pt idx="1021">
                  <c:v>32.475867987718942</c:v>
                </c:pt>
                <c:pt idx="1022">
                  <c:v>32.270742152580802</c:v>
                </c:pt>
                <c:pt idx="1023">
                  <c:v>32.186254269018391</c:v>
                </c:pt>
                <c:pt idx="1024">
                  <c:v>32.063777226632553</c:v>
                </c:pt>
                <c:pt idx="1025">
                  <c:v>30.14955088129107</c:v>
                </c:pt>
                <c:pt idx="1026">
                  <c:v>29.397600072781319</c:v>
                </c:pt>
                <c:pt idx="1027">
                  <c:v>28.481953692471109</c:v>
                </c:pt>
                <c:pt idx="1028">
                  <c:v>29.0046554607048</c:v>
                </c:pt>
                <c:pt idx="1029">
                  <c:v>28.442971738643209</c:v>
                </c:pt>
                <c:pt idx="1030">
                  <c:v>28.197833137516831</c:v>
                </c:pt>
                <c:pt idx="1031">
                  <c:v>29.15322369597266</c:v>
                </c:pt>
                <c:pt idx="1032">
                  <c:v>27.905268123837079</c:v>
                </c:pt>
                <c:pt idx="1033">
                  <c:v>28.576690424947639</c:v>
                </c:pt>
                <c:pt idx="1034">
                  <c:v>29.793188304042701</c:v>
                </c:pt>
                <c:pt idx="1035">
                  <c:v>27.925350769159021</c:v>
                </c:pt>
                <c:pt idx="1036">
                  <c:v>25.283636224855769</c:v>
                </c:pt>
                <c:pt idx="1037">
                  <c:v>25.087544568377719</c:v>
                </c:pt>
                <c:pt idx="1038">
                  <c:v>25.37305327819189</c:v>
                </c:pt>
                <c:pt idx="1039">
                  <c:v>26.610000900759228</c:v>
                </c:pt>
                <c:pt idx="1040">
                  <c:v>26.50015286414607</c:v>
                </c:pt>
                <c:pt idx="1041">
                  <c:v>28.17482247003543</c:v>
                </c:pt>
                <c:pt idx="1042">
                  <c:v>29.505714032756259</c:v>
                </c:pt>
                <c:pt idx="1043">
                  <c:v>30.322812659861849</c:v>
                </c:pt>
                <c:pt idx="1044">
                  <c:v>31.053854338826639</c:v>
                </c:pt>
                <c:pt idx="1045">
                  <c:v>31.81353564283533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0C-402F-B2CE-7807B30F393E}"/>
            </c:ext>
          </c:extLst>
        </c:ser>
        <c:ser>
          <c:idx val="4"/>
          <c:order val="4"/>
          <c:tx>
            <c:strRef>
              <c:f>Sheet2!$Q$1</c:f>
              <c:strCache>
                <c:ptCount val="1"/>
                <c:pt idx="0">
                  <c:v>7 Agents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Sheet2!$Q$2:$Q$1154</c:f>
              <c:numCache>
                <c:formatCode>General</c:formatCode>
                <c:ptCount val="1153"/>
                <c:pt idx="0">
                  <c:v>-8.0363383153343442</c:v>
                </c:pt>
                <c:pt idx="1">
                  <c:v>-6.1605498568148409</c:v>
                </c:pt>
                <c:pt idx="2">
                  <c:v>-6.7125457167954412</c:v>
                </c:pt>
                <c:pt idx="3">
                  <c:v>-8.1360800080314331</c:v>
                </c:pt>
                <c:pt idx="4">
                  <c:v>-8.0100787055123988</c:v>
                </c:pt>
                <c:pt idx="5">
                  <c:v>-7.0180277574813994</c:v>
                </c:pt>
                <c:pt idx="6">
                  <c:v>-6.3908560537565746</c:v>
                </c:pt>
                <c:pt idx="7">
                  <c:v>-6.6341996759955446</c:v>
                </c:pt>
                <c:pt idx="8">
                  <c:v>-6.7015441830700961</c:v>
                </c:pt>
                <c:pt idx="9">
                  <c:v>-7.0291564764242436</c:v>
                </c:pt>
                <c:pt idx="10">
                  <c:v>-7.0612690514776171</c:v>
                </c:pt>
                <c:pt idx="11">
                  <c:v>-7.3434034059375923</c:v>
                </c:pt>
                <c:pt idx="12">
                  <c:v>-7.2044039569326328</c:v>
                </c:pt>
                <c:pt idx="13">
                  <c:v>-7.2288463858525871</c:v>
                </c:pt>
                <c:pt idx="14">
                  <c:v>-7.1526937791533332</c:v>
                </c:pt>
                <c:pt idx="15">
                  <c:v>-7.2783009368395089</c:v>
                </c:pt>
                <c:pt idx="16">
                  <c:v>-6.7001896973241282</c:v>
                </c:pt>
                <c:pt idx="17">
                  <c:v>-6.4312228860957541</c:v>
                </c:pt>
                <c:pt idx="18">
                  <c:v>-6.3005328869712853</c:v>
                </c:pt>
                <c:pt idx="19">
                  <c:v>-6.2775322833779734</c:v>
                </c:pt>
                <c:pt idx="20">
                  <c:v>-5.9097194096775381</c:v>
                </c:pt>
                <c:pt idx="21">
                  <c:v>-5.6763665290566703</c:v>
                </c:pt>
                <c:pt idx="22">
                  <c:v>-5.4984393122963411</c:v>
                </c:pt>
                <c:pt idx="23">
                  <c:v>-5.2700117957395118</c:v>
                </c:pt>
                <c:pt idx="24">
                  <c:v>-5.2222247457179467</c:v>
                </c:pt>
                <c:pt idx="25">
                  <c:v>-4.9846027199284952</c:v>
                </c:pt>
                <c:pt idx="26">
                  <c:v>-5.2032549437890134</c:v>
                </c:pt>
                <c:pt idx="27">
                  <c:v>-4.9643126741490766</c:v>
                </c:pt>
                <c:pt idx="28">
                  <c:v>-4.1859072719999748</c:v>
                </c:pt>
                <c:pt idx="29">
                  <c:v>-4.1275879150829171</c:v>
                </c:pt>
                <c:pt idx="30">
                  <c:v>-4.79179677353366</c:v>
                </c:pt>
                <c:pt idx="31">
                  <c:v>-5.4544603601917014</c:v>
                </c:pt>
                <c:pt idx="32">
                  <c:v>-4.2138497697123523</c:v>
                </c:pt>
                <c:pt idx="33">
                  <c:v>-3.7551979794667312</c:v>
                </c:pt>
                <c:pt idx="34">
                  <c:v>-2.902311394052917</c:v>
                </c:pt>
                <c:pt idx="35">
                  <c:v>-2.2493071273733101</c:v>
                </c:pt>
                <c:pt idx="36">
                  <c:v>-1.232088022456163</c:v>
                </c:pt>
                <c:pt idx="37">
                  <c:v>-0.41488910088515701</c:v>
                </c:pt>
                <c:pt idx="38">
                  <c:v>0.53830815307941104</c:v>
                </c:pt>
                <c:pt idx="39">
                  <c:v>-0.75606895758011505</c:v>
                </c:pt>
                <c:pt idx="40">
                  <c:v>-1.2609074867918559</c:v>
                </c:pt>
                <c:pt idx="41">
                  <c:v>-1.366894559673689</c:v>
                </c:pt>
                <c:pt idx="42">
                  <c:v>-0.31887391008314397</c:v>
                </c:pt>
                <c:pt idx="43">
                  <c:v>1.17454041220395</c:v>
                </c:pt>
                <c:pt idx="44">
                  <c:v>3.2789100257891839</c:v>
                </c:pt>
                <c:pt idx="45">
                  <c:v>4.1573354982572708</c:v>
                </c:pt>
                <c:pt idx="46">
                  <c:v>4.5798508842281924</c:v>
                </c:pt>
                <c:pt idx="47">
                  <c:v>6.7783308887415696</c:v>
                </c:pt>
                <c:pt idx="48">
                  <c:v>9.2922463991538056</c:v>
                </c:pt>
                <c:pt idx="49">
                  <c:v>8.7798974695570884</c:v>
                </c:pt>
                <c:pt idx="50">
                  <c:v>11.52256241519741</c:v>
                </c:pt>
                <c:pt idx="51">
                  <c:v>14.79144102156801</c:v>
                </c:pt>
                <c:pt idx="52">
                  <c:v>14.085939600211651</c:v>
                </c:pt>
                <c:pt idx="53">
                  <c:v>14.28322262650051</c:v>
                </c:pt>
                <c:pt idx="54">
                  <c:v>13.6219140743125</c:v>
                </c:pt>
                <c:pt idx="55">
                  <c:v>12.810282346676241</c:v>
                </c:pt>
                <c:pt idx="56">
                  <c:v>12.385013489729319</c:v>
                </c:pt>
                <c:pt idx="57">
                  <c:v>13.22895843980279</c:v>
                </c:pt>
                <c:pt idx="58">
                  <c:v>14.39519465484212</c:v>
                </c:pt>
                <c:pt idx="59">
                  <c:v>14.90263542978987</c:v>
                </c:pt>
                <c:pt idx="60">
                  <c:v>17.44558784502787</c:v>
                </c:pt>
                <c:pt idx="61">
                  <c:v>18.80863513173718</c:v>
                </c:pt>
                <c:pt idx="62">
                  <c:v>18.968137596698281</c:v>
                </c:pt>
                <c:pt idx="63">
                  <c:v>17.857865351600701</c:v>
                </c:pt>
                <c:pt idx="64">
                  <c:v>15.01842503309917</c:v>
                </c:pt>
                <c:pt idx="65">
                  <c:v>16.24953220366983</c:v>
                </c:pt>
                <c:pt idx="66">
                  <c:v>16.086846815611221</c:v>
                </c:pt>
                <c:pt idx="67">
                  <c:v>16.23949936469247</c:v>
                </c:pt>
                <c:pt idx="68">
                  <c:v>12.82832783802888</c:v>
                </c:pt>
                <c:pt idx="69">
                  <c:v>15.044633900171929</c:v>
                </c:pt>
                <c:pt idx="70">
                  <c:v>16.002334409494189</c:v>
                </c:pt>
                <c:pt idx="71">
                  <c:v>16.0155098338501</c:v>
                </c:pt>
                <c:pt idx="72">
                  <c:v>16.492135391041781</c:v>
                </c:pt>
                <c:pt idx="73">
                  <c:v>17.244891674410709</c:v>
                </c:pt>
                <c:pt idx="74">
                  <c:v>17.147591640430232</c:v>
                </c:pt>
                <c:pt idx="75">
                  <c:v>18.60320423305911</c:v>
                </c:pt>
                <c:pt idx="76">
                  <c:v>17.97598048974578</c:v>
                </c:pt>
                <c:pt idx="77">
                  <c:v>20.301180584953311</c:v>
                </c:pt>
                <c:pt idx="78">
                  <c:v>19.985859619458289</c:v>
                </c:pt>
                <c:pt idx="79">
                  <c:v>21.14560563640671</c:v>
                </c:pt>
                <c:pt idx="80">
                  <c:v>18.335347973254351</c:v>
                </c:pt>
                <c:pt idx="81">
                  <c:v>16.856743074261679</c:v>
                </c:pt>
                <c:pt idx="82">
                  <c:v>16.48288926380226</c:v>
                </c:pt>
                <c:pt idx="83">
                  <c:v>17.667887530471589</c:v>
                </c:pt>
                <c:pt idx="84">
                  <c:v>19.64685009372397</c:v>
                </c:pt>
                <c:pt idx="85">
                  <c:v>18.743313717591661</c:v>
                </c:pt>
                <c:pt idx="86">
                  <c:v>18.68440977917453</c:v>
                </c:pt>
                <c:pt idx="87">
                  <c:v>17.117753959232601</c:v>
                </c:pt>
                <c:pt idx="88">
                  <c:v>18.318571565800209</c:v>
                </c:pt>
                <c:pt idx="89">
                  <c:v>17.693414285666119</c:v>
                </c:pt>
                <c:pt idx="90">
                  <c:v>13.346237070988501</c:v>
                </c:pt>
                <c:pt idx="91">
                  <c:v>11.86872735472048</c:v>
                </c:pt>
                <c:pt idx="92">
                  <c:v>13.481061019147001</c:v>
                </c:pt>
                <c:pt idx="93">
                  <c:v>13.293042342364441</c:v>
                </c:pt>
                <c:pt idx="94">
                  <c:v>15.367307168314319</c:v>
                </c:pt>
                <c:pt idx="95">
                  <c:v>16.86504860140267</c:v>
                </c:pt>
                <c:pt idx="96">
                  <c:v>17.350060468365658</c:v>
                </c:pt>
                <c:pt idx="97">
                  <c:v>14.26650611142947</c:v>
                </c:pt>
                <c:pt idx="98">
                  <c:v>14.123934994872471</c:v>
                </c:pt>
                <c:pt idx="99">
                  <c:v>13.26387252452265</c:v>
                </c:pt>
                <c:pt idx="100">
                  <c:v>16.232850067623939</c:v>
                </c:pt>
                <c:pt idx="101">
                  <c:v>17.54189276578288</c:v>
                </c:pt>
                <c:pt idx="102">
                  <c:v>18.743780548706919</c:v>
                </c:pt>
                <c:pt idx="103">
                  <c:v>19.10321782023966</c:v>
                </c:pt>
                <c:pt idx="104">
                  <c:v>17.934576747853569</c:v>
                </c:pt>
                <c:pt idx="105">
                  <c:v>18.57027861470775</c:v>
                </c:pt>
                <c:pt idx="106">
                  <c:v>20.141219624562741</c:v>
                </c:pt>
                <c:pt idx="107">
                  <c:v>20.068206799236719</c:v>
                </c:pt>
                <c:pt idx="108">
                  <c:v>19.574752267257729</c:v>
                </c:pt>
                <c:pt idx="109">
                  <c:v>21.54075424637746</c:v>
                </c:pt>
                <c:pt idx="110">
                  <c:v>24.156726078698739</c:v>
                </c:pt>
                <c:pt idx="111">
                  <c:v>22.438544552530619</c:v>
                </c:pt>
                <c:pt idx="112">
                  <c:v>22.983623353825351</c:v>
                </c:pt>
                <c:pt idx="113">
                  <c:v>22.893518298517112</c:v>
                </c:pt>
                <c:pt idx="114">
                  <c:v>21.88499320886687</c:v>
                </c:pt>
                <c:pt idx="115">
                  <c:v>20.403289142586431</c:v>
                </c:pt>
                <c:pt idx="116">
                  <c:v>20.502396805562292</c:v>
                </c:pt>
                <c:pt idx="117">
                  <c:v>21.776385819631361</c:v>
                </c:pt>
                <c:pt idx="118">
                  <c:v>19.46565542619815</c:v>
                </c:pt>
                <c:pt idx="119">
                  <c:v>18.9353457506461</c:v>
                </c:pt>
                <c:pt idx="120">
                  <c:v>18.03009904828879</c:v>
                </c:pt>
                <c:pt idx="121">
                  <c:v>19.07930124394688</c:v>
                </c:pt>
                <c:pt idx="122">
                  <c:v>18.58443170716216</c:v>
                </c:pt>
                <c:pt idx="123">
                  <c:v>19.006898524977711</c:v>
                </c:pt>
                <c:pt idx="124">
                  <c:v>18.568088295457311</c:v>
                </c:pt>
                <c:pt idx="125">
                  <c:v>18.80666207638582</c:v>
                </c:pt>
                <c:pt idx="126">
                  <c:v>18.420338891341281</c:v>
                </c:pt>
                <c:pt idx="127">
                  <c:v>20.386791794029751</c:v>
                </c:pt>
                <c:pt idx="128">
                  <c:v>21.525633699180009</c:v>
                </c:pt>
                <c:pt idx="129">
                  <c:v>20.44514675197108</c:v>
                </c:pt>
                <c:pt idx="130">
                  <c:v>21.18732071592207</c:v>
                </c:pt>
                <c:pt idx="131">
                  <c:v>24.540483836389779</c:v>
                </c:pt>
                <c:pt idx="132">
                  <c:v>24.474209426712498</c:v>
                </c:pt>
                <c:pt idx="133">
                  <c:v>25.137915886467951</c:v>
                </c:pt>
                <c:pt idx="134">
                  <c:v>24.107733353482288</c:v>
                </c:pt>
                <c:pt idx="135">
                  <c:v>24.83973084289352</c:v>
                </c:pt>
                <c:pt idx="136">
                  <c:v>26.86070240715582</c:v>
                </c:pt>
                <c:pt idx="137">
                  <c:v>26.443427887504779</c:v>
                </c:pt>
                <c:pt idx="138">
                  <c:v>27.2002074076544</c:v>
                </c:pt>
                <c:pt idx="139">
                  <c:v>29.36176806486246</c:v>
                </c:pt>
                <c:pt idx="140">
                  <c:v>29.187069819233301</c:v>
                </c:pt>
                <c:pt idx="141">
                  <c:v>26.7117618273674</c:v>
                </c:pt>
                <c:pt idx="142">
                  <c:v>27.730772486732381</c:v>
                </c:pt>
                <c:pt idx="143">
                  <c:v>27.62217516395414</c:v>
                </c:pt>
                <c:pt idx="144">
                  <c:v>27.045685373162279</c:v>
                </c:pt>
                <c:pt idx="145">
                  <c:v>25.960941491694069</c:v>
                </c:pt>
                <c:pt idx="146">
                  <c:v>27.276663749637191</c:v>
                </c:pt>
                <c:pt idx="147">
                  <c:v>26.020968864510898</c:v>
                </c:pt>
                <c:pt idx="148">
                  <c:v>25.260048239397719</c:v>
                </c:pt>
                <c:pt idx="149">
                  <c:v>23.543230905552299</c:v>
                </c:pt>
                <c:pt idx="150">
                  <c:v>25.477537677209909</c:v>
                </c:pt>
                <c:pt idx="151">
                  <c:v>25.885584658454661</c:v>
                </c:pt>
                <c:pt idx="152">
                  <c:v>24.61160836583057</c:v>
                </c:pt>
                <c:pt idx="153">
                  <c:v>26.589917939270759</c:v>
                </c:pt>
                <c:pt idx="154">
                  <c:v>26.242142237015479</c:v>
                </c:pt>
                <c:pt idx="155">
                  <c:v>27.93231436744086</c:v>
                </c:pt>
                <c:pt idx="156">
                  <c:v>25.75297700189271</c:v>
                </c:pt>
                <c:pt idx="157">
                  <c:v>24.931391343010521</c:v>
                </c:pt>
                <c:pt idx="158">
                  <c:v>26.110087380746261</c:v>
                </c:pt>
                <c:pt idx="159">
                  <c:v>26.42067578060713</c:v>
                </c:pt>
                <c:pt idx="160">
                  <c:v>25.602530420301239</c:v>
                </c:pt>
                <c:pt idx="161">
                  <c:v>26.536929613388001</c:v>
                </c:pt>
                <c:pt idx="162">
                  <c:v>24.999243667562819</c:v>
                </c:pt>
                <c:pt idx="163">
                  <c:v>23.992688301662259</c:v>
                </c:pt>
                <c:pt idx="164">
                  <c:v>27.463857148299219</c:v>
                </c:pt>
                <c:pt idx="165">
                  <c:v>26.504901160521229</c:v>
                </c:pt>
                <c:pt idx="166">
                  <c:v>24.91747022228823</c:v>
                </c:pt>
                <c:pt idx="167">
                  <c:v>24.056391784275799</c:v>
                </c:pt>
                <c:pt idx="168">
                  <c:v>24.69687842432193</c:v>
                </c:pt>
                <c:pt idx="169">
                  <c:v>26.048578043578441</c:v>
                </c:pt>
                <c:pt idx="170">
                  <c:v>23.547878426341359</c:v>
                </c:pt>
                <c:pt idx="171">
                  <c:v>21.023447815357109</c:v>
                </c:pt>
                <c:pt idx="172">
                  <c:v>19.773887148031619</c:v>
                </c:pt>
                <c:pt idx="173">
                  <c:v>16.94888264360441</c:v>
                </c:pt>
                <c:pt idx="174">
                  <c:v>18.45533588627881</c:v>
                </c:pt>
                <c:pt idx="175">
                  <c:v>16.968716258874821</c:v>
                </c:pt>
                <c:pt idx="176">
                  <c:v>16.550661136787021</c:v>
                </c:pt>
                <c:pt idx="177">
                  <c:v>17.247421165030151</c:v>
                </c:pt>
                <c:pt idx="178">
                  <c:v>16.96030045955639</c:v>
                </c:pt>
                <c:pt idx="179">
                  <c:v>16.407618200150281</c:v>
                </c:pt>
                <c:pt idx="180">
                  <c:v>17.179279801718469</c:v>
                </c:pt>
                <c:pt idx="181">
                  <c:v>17.78035369265622</c:v>
                </c:pt>
                <c:pt idx="182">
                  <c:v>17.546379429885221</c:v>
                </c:pt>
                <c:pt idx="183">
                  <c:v>17.349454110581391</c:v>
                </c:pt>
                <c:pt idx="184">
                  <c:v>16.10849980187232</c:v>
                </c:pt>
                <c:pt idx="185">
                  <c:v>16.847586577453811</c:v>
                </c:pt>
                <c:pt idx="186">
                  <c:v>17.47370519538439</c:v>
                </c:pt>
                <c:pt idx="187">
                  <c:v>17.82256225247728</c:v>
                </c:pt>
                <c:pt idx="188">
                  <c:v>17.411785363640401</c:v>
                </c:pt>
                <c:pt idx="189">
                  <c:v>17.13459384267248</c:v>
                </c:pt>
                <c:pt idx="190">
                  <c:v>16.86812493316658</c:v>
                </c:pt>
                <c:pt idx="191">
                  <c:v>17.73920131076256</c:v>
                </c:pt>
                <c:pt idx="192">
                  <c:v>18.40661080923822</c:v>
                </c:pt>
                <c:pt idx="193">
                  <c:v>18.222752270865701</c:v>
                </c:pt>
                <c:pt idx="194">
                  <c:v>18.622157797125851</c:v>
                </c:pt>
                <c:pt idx="195">
                  <c:v>17.439376535002172</c:v>
                </c:pt>
                <c:pt idx="196">
                  <c:v>18.543198331059578</c:v>
                </c:pt>
                <c:pt idx="197">
                  <c:v>18.021178362596679</c:v>
                </c:pt>
                <c:pt idx="198">
                  <c:v>18.174219788659119</c:v>
                </c:pt>
                <c:pt idx="199">
                  <c:v>18.168310188206</c:v>
                </c:pt>
                <c:pt idx="200">
                  <c:v>18.22559427876908</c:v>
                </c:pt>
                <c:pt idx="201">
                  <c:v>17.84027699167569</c:v>
                </c:pt>
                <c:pt idx="202">
                  <c:v>17.89574701728327</c:v>
                </c:pt>
                <c:pt idx="203">
                  <c:v>19.156879259768949</c:v>
                </c:pt>
                <c:pt idx="204">
                  <c:v>18.861127974224281</c:v>
                </c:pt>
                <c:pt idx="205">
                  <c:v>18.076147037313721</c:v>
                </c:pt>
                <c:pt idx="206">
                  <c:v>17.824000994560059</c:v>
                </c:pt>
                <c:pt idx="207">
                  <c:v>17.41314748001745</c:v>
                </c:pt>
                <c:pt idx="208">
                  <c:v>18.401726733264461</c:v>
                </c:pt>
                <c:pt idx="209">
                  <c:v>18.047511952844332</c:v>
                </c:pt>
                <c:pt idx="210">
                  <c:v>18.282345094857671</c:v>
                </c:pt>
                <c:pt idx="211">
                  <c:v>18.470546726311959</c:v>
                </c:pt>
                <c:pt idx="212">
                  <c:v>19.39693869955201</c:v>
                </c:pt>
                <c:pt idx="213">
                  <c:v>19.12946046340673</c:v>
                </c:pt>
                <c:pt idx="214">
                  <c:v>18.031178038106599</c:v>
                </c:pt>
                <c:pt idx="215">
                  <c:v>18.242093110014629</c:v>
                </c:pt>
                <c:pt idx="216">
                  <c:v>17.949072855118871</c:v>
                </c:pt>
                <c:pt idx="217">
                  <c:v>18.05501549318927</c:v>
                </c:pt>
                <c:pt idx="218">
                  <c:v>17.668764233964879</c:v>
                </c:pt>
                <c:pt idx="219">
                  <c:v>17.64341333267506</c:v>
                </c:pt>
                <c:pt idx="220">
                  <c:v>18.252087730039531</c:v>
                </c:pt>
                <c:pt idx="221">
                  <c:v>18.468618020633119</c:v>
                </c:pt>
                <c:pt idx="222">
                  <c:v>19.4690839072057</c:v>
                </c:pt>
                <c:pt idx="223">
                  <c:v>18.846356450215811</c:v>
                </c:pt>
                <c:pt idx="224">
                  <c:v>20.111569856629401</c:v>
                </c:pt>
                <c:pt idx="225">
                  <c:v>21.159428486798401</c:v>
                </c:pt>
                <c:pt idx="226">
                  <c:v>21.100050517406078</c:v>
                </c:pt>
                <c:pt idx="227">
                  <c:v>21.086517098958431</c:v>
                </c:pt>
                <c:pt idx="228">
                  <c:v>20.555384257678561</c:v>
                </c:pt>
                <c:pt idx="229">
                  <c:v>20.929547129047531</c:v>
                </c:pt>
                <c:pt idx="230">
                  <c:v>20.85625802590841</c:v>
                </c:pt>
                <c:pt idx="231">
                  <c:v>20.50088391518883</c:v>
                </c:pt>
                <c:pt idx="232">
                  <c:v>20.719178764919519</c:v>
                </c:pt>
                <c:pt idx="233">
                  <c:v>21.870943740404371</c:v>
                </c:pt>
                <c:pt idx="234">
                  <c:v>22.401029478129789</c:v>
                </c:pt>
                <c:pt idx="235">
                  <c:v>23.056034364165431</c:v>
                </c:pt>
                <c:pt idx="236">
                  <c:v>23.01956659624781</c:v>
                </c:pt>
                <c:pt idx="237">
                  <c:v>23.433146554697259</c:v>
                </c:pt>
                <c:pt idx="238">
                  <c:v>23.756904422538319</c:v>
                </c:pt>
                <c:pt idx="239">
                  <c:v>24.234875803911429</c:v>
                </c:pt>
                <c:pt idx="240">
                  <c:v>23.114930507901541</c:v>
                </c:pt>
                <c:pt idx="241">
                  <c:v>22.67391224818665</c:v>
                </c:pt>
                <c:pt idx="242">
                  <c:v>21.79885323869858</c:v>
                </c:pt>
                <c:pt idx="243">
                  <c:v>20.91527365764566</c:v>
                </c:pt>
                <c:pt idx="244">
                  <c:v>19.986947989748149</c:v>
                </c:pt>
                <c:pt idx="245">
                  <c:v>19.494596201202981</c:v>
                </c:pt>
                <c:pt idx="246">
                  <c:v>18.5654680558164</c:v>
                </c:pt>
                <c:pt idx="247">
                  <c:v>18.824402036482891</c:v>
                </c:pt>
                <c:pt idx="248">
                  <c:v>17.785323681755479</c:v>
                </c:pt>
                <c:pt idx="249">
                  <c:v>18.869536576415019</c:v>
                </c:pt>
                <c:pt idx="250">
                  <c:v>18.759375168434641</c:v>
                </c:pt>
                <c:pt idx="251">
                  <c:v>18.504909972334239</c:v>
                </c:pt>
                <c:pt idx="252">
                  <c:v>17.546984156861392</c:v>
                </c:pt>
                <c:pt idx="253">
                  <c:v>17.15559904140283</c:v>
                </c:pt>
                <c:pt idx="254">
                  <c:v>17.781105455588179</c:v>
                </c:pt>
                <c:pt idx="255">
                  <c:v>16.896737693527779</c:v>
                </c:pt>
                <c:pt idx="256">
                  <c:v>16.62843656573498</c:v>
                </c:pt>
                <c:pt idx="257">
                  <c:v>15.748374277649271</c:v>
                </c:pt>
                <c:pt idx="258">
                  <c:v>15.597041719295371</c:v>
                </c:pt>
                <c:pt idx="259">
                  <c:v>16.35047321507005</c:v>
                </c:pt>
                <c:pt idx="260">
                  <c:v>17.23637723247683</c:v>
                </c:pt>
                <c:pt idx="261">
                  <c:v>17.012523953624889</c:v>
                </c:pt>
                <c:pt idx="262">
                  <c:v>17.18693322988689</c:v>
                </c:pt>
                <c:pt idx="263">
                  <c:v>18.054608513338319</c:v>
                </c:pt>
                <c:pt idx="264">
                  <c:v>17.900808227915341</c:v>
                </c:pt>
                <c:pt idx="265">
                  <c:v>18.084621463927181</c:v>
                </c:pt>
                <c:pt idx="266">
                  <c:v>18.505472184564599</c:v>
                </c:pt>
                <c:pt idx="267">
                  <c:v>18.88611047626468</c:v>
                </c:pt>
                <c:pt idx="268">
                  <c:v>19.23539785853847</c:v>
                </c:pt>
                <c:pt idx="269">
                  <c:v>17.614742248182662</c:v>
                </c:pt>
                <c:pt idx="270">
                  <c:v>17.881190104175509</c:v>
                </c:pt>
                <c:pt idx="271">
                  <c:v>17.567891104502699</c:v>
                </c:pt>
                <c:pt idx="272">
                  <c:v>16.979048293772369</c:v>
                </c:pt>
                <c:pt idx="273">
                  <c:v>16.702996850599082</c:v>
                </c:pt>
                <c:pt idx="274">
                  <c:v>15.85120281610034</c:v>
                </c:pt>
                <c:pt idx="275">
                  <c:v>15.854225170317919</c:v>
                </c:pt>
                <c:pt idx="276">
                  <c:v>16.22459684279908</c:v>
                </c:pt>
                <c:pt idx="277">
                  <c:v>16.968415420153121</c:v>
                </c:pt>
                <c:pt idx="278">
                  <c:v>17.442209284190419</c:v>
                </c:pt>
                <c:pt idx="279">
                  <c:v>16.23784893896492</c:v>
                </c:pt>
                <c:pt idx="280">
                  <c:v>16.338152795700701</c:v>
                </c:pt>
                <c:pt idx="281">
                  <c:v>17.211649546747179</c:v>
                </c:pt>
                <c:pt idx="282">
                  <c:v>17.203391862020311</c:v>
                </c:pt>
                <c:pt idx="283">
                  <c:v>17.467662896668219</c:v>
                </c:pt>
                <c:pt idx="284">
                  <c:v>16.93072022437612</c:v>
                </c:pt>
                <c:pt idx="285">
                  <c:v>17.471893289743409</c:v>
                </c:pt>
                <c:pt idx="286">
                  <c:v>18.154391582935471</c:v>
                </c:pt>
                <c:pt idx="287">
                  <c:v>18.45885336617436</c:v>
                </c:pt>
                <c:pt idx="288">
                  <c:v>18.02036079132392</c:v>
                </c:pt>
                <c:pt idx="289">
                  <c:v>19.811925159401351</c:v>
                </c:pt>
                <c:pt idx="290">
                  <c:v>19.783734240976479</c:v>
                </c:pt>
                <c:pt idx="291">
                  <c:v>20.714242599104551</c:v>
                </c:pt>
                <c:pt idx="292">
                  <c:v>20.715195826766969</c:v>
                </c:pt>
                <c:pt idx="293">
                  <c:v>21.31970193394223</c:v>
                </c:pt>
                <c:pt idx="294">
                  <c:v>21.31878092101206</c:v>
                </c:pt>
                <c:pt idx="295">
                  <c:v>21.754017609552371</c:v>
                </c:pt>
                <c:pt idx="296">
                  <c:v>22.322761175171081</c:v>
                </c:pt>
                <c:pt idx="297">
                  <c:v>21.071561970606609</c:v>
                </c:pt>
                <c:pt idx="298">
                  <c:v>20.685287703231069</c:v>
                </c:pt>
                <c:pt idx="299">
                  <c:v>20.809739012477319</c:v>
                </c:pt>
                <c:pt idx="300">
                  <c:v>19.955583221809569</c:v>
                </c:pt>
                <c:pt idx="301">
                  <c:v>19.32323157642298</c:v>
                </c:pt>
                <c:pt idx="302">
                  <c:v>19.447290903945149</c:v>
                </c:pt>
                <c:pt idx="303">
                  <c:v>18.87421917137852</c:v>
                </c:pt>
                <c:pt idx="304">
                  <c:v>19.278691045750289</c:v>
                </c:pt>
                <c:pt idx="305">
                  <c:v>18.494775239358219</c:v>
                </c:pt>
                <c:pt idx="306">
                  <c:v>17.80017636379257</c:v>
                </c:pt>
                <c:pt idx="307">
                  <c:v>17.157939477901799</c:v>
                </c:pt>
                <c:pt idx="308">
                  <c:v>18.048564940509671</c:v>
                </c:pt>
                <c:pt idx="309">
                  <c:v>16.521699124567959</c:v>
                </c:pt>
                <c:pt idx="310">
                  <c:v>16.55141639251956</c:v>
                </c:pt>
                <c:pt idx="311">
                  <c:v>16.71873154431643</c:v>
                </c:pt>
                <c:pt idx="312">
                  <c:v>16.791563092727561</c:v>
                </c:pt>
                <c:pt idx="313">
                  <c:v>16.25659088961709</c:v>
                </c:pt>
                <c:pt idx="314">
                  <c:v>17.43227470425186</c:v>
                </c:pt>
                <c:pt idx="315">
                  <c:v>19.027992106383689</c:v>
                </c:pt>
                <c:pt idx="316">
                  <c:v>18.09665931863373</c:v>
                </c:pt>
                <c:pt idx="317">
                  <c:v>18.552027087898079</c:v>
                </c:pt>
                <c:pt idx="318">
                  <c:v>18.610738879536949</c:v>
                </c:pt>
                <c:pt idx="319">
                  <c:v>18.516603511530249</c:v>
                </c:pt>
                <c:pt idx="320">
                  <c:v>19.69431597446086</c:v>
                </c:pt>
                <c:pt idx="321">
                  <c:v>19.891916712511481</c:v>
                </c:pt>
                <c:pt idx="322">
                  <c:v>19.813748652005639</c:v>
                </c:pt>
                <c:pt idx="323">
                  <c:v>21.45539366001357</c:v>
                </c:pt>
                <c:pt idx="324">
                  <c:v>21.633917648049149</c:v>
                </c:pt>
                <c:pt idx="325">
                  <c:v>22.7398398086162</c:v>
                </c:pt>
                <c:pt idx="326">
                  <c:v>23.672127971377279</c:v>
                </c:pt>
                <c:pt idx="327">
                  <c:v>23.450319571264071</c:v>
                </c:pt>
                <c:pt idx="328">
                  <c:v>24.028748627502541</c:v>
                </c:pt>
                <c:pt idx="329">
                  <c:v>24.59130280327345</c:v>
                </c:pt>
                <c:pt idx="330">
                  <c:v>25.50782744404356</c:v>
                </c:pt>
                <c:pt idx="331">
                  <c:v>25.068500338336719</c:v>
                </c:pt>
                <c:pt idx="332">
                  <c:v>25.732570173812519</c:v>
                </c:pt>
                <c:pt idx="333">
                  <c:v>25.678328159306741</c:v>
                </c:pt>
                <c:pt idx="334">
                  <c:v>25.850399032845431</c:v>
                </c:pt>
                <c:pt idx="335">
                  <c:v>23.33359222989025</c:v>
                </c:pt>
                <c:pt idx="336">
                  <c:v>23.38716645361518</c:v>
                </c:pt>
                <c:pt idx="337">
                  <c:v>23.407189828358611</c:v>
                </c:pt>
                <c:pt idx="338">
                  <c:v>23.123269514578141</c:v>
                </c:pt>
                <c:pt idx="339">
                  <c:v>23.607710513618869</c:v>
                </c:pt>
                <c:pt idx="340">
                  <c:v>21.967947399734271</c:v>
                </c:pt>
                <c:pt idx="341">
                  <c:v>22.43340958670008</c:v>
                </c:pt>
                <c:pt idx="342">
                  <c:v>22.232342752621221</c:v>
                </c:pt>
                <c:pt idx="343">
                  <c:v>22.339284264055109</c:v>
                </c:pt>
                <c:pt idx="344">
                  <c:v>23.938704582686221</c:v>
                </c:pt>
                <c:pt idx="345">
                  <c:v>23.709980117501321</c:v>
                </c:pt>
                <c:pt idx="346">
                  <c:v>24.010189725320551</c:v>
                </c:pt>
                <c:pt idx="347">
                  <c:v>25.301677992574032</c:v>
                </c:pt>
                <c:pt idx="348">
                  <c:v>23.874978825509778</c:v>
                </c:pt>
                <c:pt idx="349">
                  <c:v>23.7539577080369</c:v>
                </c:pt>
                <c:pt idx="350">
                  <c:v>22.155973096145281</c:v>
                </c:pt>
                <c:pt idx="351">
                  <c:v>21.861359973151981</c:v>
                </c:pt>
                <c:pt idx="352">
                  <c:v>21.805249415678929</c:v>
                </c:pt>
                <c:pt idx="353">
                  <c:v>21.911591927269779</c:v>
                </c:pt>
                <c:pt idx="354">
                  <c:v>20.585907700689411</c:v>
                </c:pt>
                <c:pt idx="355">
                  <c:v>21.088332291349751</c:v>
                </c:pt>
                <c:pt idx="356">
                  <c:v>21.35507904442489</c:v>
                </c:pt>
                <c:pt idx="357">
                  <c:v>22.539872762359579</c:v>
                </c:pt>
                <c:pt idx="358">
                  <c:v>24.54207104437182</c:v>
                </c:pt>
                <c:pt idx="359">
                  <c:v>24.040135201888251</c:v>
                </c:pt>
                <c:pt idx="360">
                  <c:v>24.71803430443892</c:v>
                </c:pt>
                <c:pt idx="361">
                  <c:v>24.057195441022351</c:v>
                </c:pt>
                <c:pt idx="362">
                  <c:v>24.104712072167679</c:v>
                </c:pt>
                <c:pt idx="363">
                  <c:v>21.99340378045866</c:v>
                </c:pt>
                <c:pt idx="364">
                  <c:v>21.46266444149656</c:v>
                </c:pt>
                <c:pt idx="365">
                  <c:v>21.09702248043277</c:v>
                </c:pt>
                <c:pt idx="366">
                  <c:v>20.256535503394591</c:v>
                </c:pt>
                <c:pt idx="367">
                  <c:v>18.682546659144869</c:v>
                </c:pt>
                <c:pt idx="368">
                  <c:v>19.262138279231252</c:v>
                </c:pt>
                <c:pt idx="369">
                  <c:v>20.272625594125419</c:v>
                </c:pt>
                <c:pt idx="370">
                  <c:v>20.80912058258459</c:v>
                </c:pt>
                <c:pt idx="371">
                  <c:v>20.74482657796958</c:v>
                </c:pt>
                <c:pt idx="372">
                  <c:v>20.271001136262999</c:v>
                </c:pt>
                <c:pt idx="373">
                  <c:v>20.870646990527849</c:v>
                </c:pt>
                <c:pt idx="374">
                  <c:v>21.670652560957869</c:v>
                </c:pt>
                <c:pt idx="375">
                  <c:v>21.933710732532159</c:v>
                </c:pt>
                <c:pt idx="376">
                  <c:v>22.256483572156</c:v>
                </c:pt>
                <c:pt idx="377">
                  <c:v>22.121663473471632</c:v>
                </c:pt>
                <c:pt idx="378">
                  <c:v>20.968378222761871</c:v>
                </c:pt>
                <c:pt idx="379">
                  <c:v>21.53619925551213</c:v>
                </c:pt>
                <c:pt idx="380">
                  <c:v>22.972441930099279</c:v>
                </c:pt>
                <c:pt idx="381">
                  <c:v>22.957667037124519</c:v>
                </c:pt>
                <c:pt idx="382">
                  <c:v>24.203672873947092</c:v>
                </c:pt>
                <c:pt idx="383">
                  <c:v>24.295769220113179</c:v>
                </c:pt>
                <c:pt idx="384">
                  <c:v>25.040684398847411</c:v>
                </c:pt>
                <c:pt idx="385">
                  <c:v>25.102178328447678</c:v>
                </c:pt>
                <c:pt idx="386">
                  <c:v>25.576896395143429</c:v>
                </c:pt>
                <c:pt idx="387">
                  <c:v>26.222245529586679</c:v>
                </c:pt>
                <c:pt idx="388">
                  <c:v>26.906122110930369</c:v>
                </c:pt>
                <c:pt idx="389">
                  <c:v>26.594324662301851</c:v>
                </c:pt>
                <c:pt idx="390">
                  <c:v>27.205754359655181</c:v>
                </c:pt>
                <c:pt idx="391">
                  <c:v>27.788048888125779</c:v>
                </c:pt>
                <c:pt idx="392">
                  <c:v>27.541608988621689</c:v>
                </c:pt>
                <c:pt idx="393">
                  <c:v>27.195359935185699</c:v>
                </c:pt>
                <c:pt idx="394">
                  <c:v>27.03909785120711</c:v>
                </c:pt>
                <c:pt idx="395">
                  <c:v>26.973795985606731</c:v>
                </c:pt>
                <c:pt idx="396">
                  <c:v>26.56334161467214</c:v>
                </c:pt>
                <c:pt idx="397">
                  <c:v>25.51057269150288</c:v>
                </c:pt>
                <c:pt idx="398">
                  <c:v>24.651709197651162</c:v>
                </c:pt>
                <c:pt idx="399">
                  <c:v>25.376727512179421</c:v>
                </c:pt>
                <c:pt idx="400">
                  <c:v>23.30547505878906</c:v>
                </c:pt>
                <c:pt idx="401">
                  <c:v>23.493940098300921</c:v>
                </c:pt>
                <c:pt idx="402">
                  <c:v>24.06284733527232</c:v>
                </c:pt>
                <c:pt idx="403">
                  <c:v>24.318553350170621</c:v>
                </c:pt>
                <c:pt idx="404">
                  <c:v>22.325657161506431</c:v>
                </c:pt>
                <c:pt idx="405">
                  <c:v>22.519721635479229</c:v>
                </c:pt>
                <c:pt idx="406">
                  <c:v>21.968240086965309</c:v>
                </c:pt>
                <c:pt idx="407">
                  <c:v>22.553709533755679</c:v>
                </c:pt>
                <c:pt idx="408">
                  <c:v>21.93079228328002</c:v>
                </c:pt>
                <c:pt idx="409">
                  <c:v>20.815171128273558</c:v>
                </c:pt>
                <c:pt idx="410">
                  <c:v>19.82665825538232</c:v>
                </c:pt>
                <c:pt idx="411">
                  <c:v>19.959036993165419</c:v>
                </c:pt>
                <c:pt idx="412">
                  <c:v>20.376283104268651</c:v>
                </c:pt>
                <c:pt idx="413">
                  <c:v>20.10543641823039</c:v>
                </c:pt>
                <c:pt idx="414">
                  <c:v>19.772022152359401</c:v>
                </c:pt>
                <c:pt idx="415">
                  <c:v>19.650722558418831</c:v>
                </c:pt>
                <c:pt idx="416">
                  <c:v>20.167279161378101</c:v>
                </c:pt>
                <c:pt idx="417">
                  <c:v>20.68017531061939</c:v>
                </c:pt>
                <c:pt idx="418">
                  <c:v>21.38623201024512</c:v>
                </c:pt>
                <c:pt idx="419">
                  <c:v>21.656409576857801</c:v>
                </c:pt>
                <c:pt idx="420">
                  <c:v>22.41099949397773</c:v>
                </c:pt>
                <c:pt idx="421">
                  <c:v>23.223659457339451</c:v>
                </c:pt>
                <c:pt idx="422">
                  <c:v>22.189401433124551</c:v>
                </c:pt>
                <c:pt idx="423">
                  <c:v>23.33512257275865</c:v>
                </c:pt>
                <c:pt idx="424">
                  <c:v>23.368925190903191</c:v>
                </c:pt>
                <c:pt idx="425">
                  <c:v>22.74822946054622</c:v>
                </c:pt>
                <c:pt idx="426">
                  <c:v>21.997867510281459</c:v>
                </c:pt>
                <c:pt idx="427">
                  <c:v>21.79986809730924</c:v>
                </c:pt>
                <c:pt idx="428">
                  <c:v>21.5652803954302</c:v>
                </c:pt>
                <c:pt idx="429">
                  <c:v>21.513550674717351</c:v>
                </c:pt>
                <c:pt idx="430">
                  <c:v>21.627602553533869</c:v>
                </c:pt>
                <c:pt idx="431">
                  <c:v>21.001163869450899</c:v>
                </c:pt>
                <c:pt idx="432">
                  <c:v>22.672114068835121</c:v>
                </c:pt>
                <c:pt idx="433">
                  <c:v>22.647425305662029</c:v>
                </c:pt>
                <c:pt idx="434">
                  <c:v>23.513910021847401</c:v>
                </c:pt>
                <c:pt idx="435">
                  <c:v>23.590008510208449</c:v>
                </c:pt>
                <c:pt idx="436">
                  <c:v>22.84848812812869</c:v>
                </c:pt>
                <c:pt idx="437">
                  <c:v>22.80335199469031</c:v>
                </c:pt>
                <c:pt idx="438">
                  <c:v>23.040085659711579</c:v>
                </c:pt>
                <c:pt idx="439">
                  <c:v>21.484048930455749</c:v>
                </c:pt>
                <c:pt idx="440">
                  <c:v>21.06087094477008</c:v>
                </c:pt>
                <c:pt idx="441">
                  <c:v>21.40384295294556</c:v>
                </c:pt>
                <c:pt idx="442">
                  <c:v>20.74269699209664</c:v>
                </c:pt>
                <c:pt idx="443">
                  <c:v>19.475712735754659</c:v>
                </c:pt>
                <c:pt idx="444">
                  <c:v>20.468594388751779</c:v>
                </c:pt>
                <c:pt idx="445">
                  <c:v>20.568713786649209</c:v>
                </c:pt>
                <c:pt idx="446">
                  <c:v>21.32632419770313</c:v>
                </c:pt>
                <c:pt idx="447">
                  <c:v>20.888940403021689</c:v>
                </c:pt>
                <c:pt idx="448">
                  <c:v>21.08250452955912</c:v>
                </c:pt>
                <c:pt idx="449">
                  <c:v>21.346749481182879</c:v>
                </c:pt>
                <c:pt idx="450">
                  <c:v>21.264273278135679</c:v>
                </c:pt>
                <c:pt idx="451">
                  <c:v>21.742316499794789</c:v>
                </c:pt>
                <c:pt idx="452">
                  <c:v>21.099131180921379</c:v>
                </c:pt>
                <c:pt idx="453">
                  <c:v>22.634211320621251</c:v>
                </c:pt>
                <c:pt idx="454">
                  <c:v>21.225931548811111</c:v>
                </c:pt>
                <c:pt idx="455">
                  <c:v>22.2535080643387</c:v>
                </c:pt>
                <c:pt idx="456">
                  <c:v>22.291336938597421</c:v>
                </c:pt>
                <c:pt idx="457">
                  <c:v>21.87055462407044</c:v>
                </c:pt>
                <c:pt idx="458">
                  <c:v>21.21059939416752</c:v>
                </c:pt>
                <c:pt idx="459">
                  <c:v>21.74740410814989</c:v>
                </c:pt>
                <c:pt idx="460">
                  <c:v>21.636005889433061</c:v>
                </c:pt>
                <c:pt idx="461">
                  <c:v>20.34104107646268</c:v>
                </c:pt>
                <c:pt idx="462">
                  <c:v>20.082999111405929</c:v>
                </c:pt>
                <c:pt idx="463">
                  <c:v>19.892331849544121</c:v>
                </c:pt>
                <c:pt idx="464">
                  <c:v>18.770457702522531</c:v>
                </c:pt>
                <c:pt idx="465">
                  <c:v>20.426819733154382</c:v>
                </c:pt>
                <c:pt idx="466">
                  <c:v>21.81604285607542</c:v>
                </c:pt>
                <c:pt idx="467">
                  <c:v>21.617331867141139</c:v>
                </c:pt>
                <c:pt idx="468">
                  <c:v>24.020621537337188</c:v>
                </c:pt>
                <c:pt idx="469">
                  <c:v>23.81684622239051</c:v>
                </c:pt>
                <c:pt idx="470">
                  <c:v>23.765512940124459</c:v>
                </c:pt>
                <c:pt idx="471">
                  <c:v>23.548732313513611</c:v>
                </c:pt>
                <c:pt idx="472">
                  <c:v>22.831929431644419</c:v>
                </c:pt>
                <c:pt idx="473">
                  <c:v>22.29624391975641</c:v>
                </c:pt>
                <c:pt idx="474">
                  <c:v>22.51348272512795</c:v>
                </c:pt>
                <c:pt idx="475">
                  <c:v>22.803054093699199</c:v>
                </c:pt>
                <c:pt idx="476">
                  <c:v>24.44953863277982</c:v>
                </c:pt>
                <c:pt idx="477">
                  <c:v>25.564591466073299</c:v>
                </c:pt>
                <c:pt idx="478">
                  <c:v>26.791728340105909</c:v>
                </c:pt>
                <c:pt idx="479">
                  <c:v>28.27573370465538</c:v>
                </c:pt>
                <c:pt idx="480">
                  <c:v>28.300468028977001</c:v>
                </c:pt>
                <c:pt idx="481">
                  <c:v>30.179401986982761</c:v>
                </c:pt>
                <c:pt idx="482">
                  <c:v>30.104932598887689</c:v>
                </c:pt>
                <c:pt idx="483">
                  <c:v>32.066376558953998</c:v>
                </c:pt>
                <c:pt idx="484">
                  <c:v>34.108319653873281</c:v>
                </c:pt>
                <c:pt idx="485">
                  <c:v>32.258642660192763</c:v>
                </c:pt>
                <c:pt idx="486">
                  <c:v>31.972013016728571</c:v>
                </c:pt>
                <c:pt idx="487">
                  <c:v>33.507715957335677</c:v>
                </c:pt>
                <c:pt idx="488">
                  <c:v>32.100765238411213</c:v>
                </c:pt>
                <c:pt idx="489">
                  <c:v>33.304020637183903</c:v>
                </c:pt>
                <c:pt idx="490">
                  <c:v>34.540209772046893</c:v>
                </c:pt>
                <c:pt idx="491">
                  <c:v>34.267320588249333</c:v>
                </c:pt>
                <c:pt idx="492">
                  <c:v>34.29791387641032</c:v>
                </c:pt>
                <c:pt idx="493">
                  <c:v>33.295450216826097</c:v>
                </c:pt>
                <c:pt idx="494">
                  <c:v>33.284309678463153</c:v>
                </c:pt>
                <c:pt idx="495">
                  <c:v>32.773538100943931</c:v>
                </c:pt>
                <c:pt idx="496">
                  <c:v>31.06301454203863</c:v>
                </c:pt>
                <c:pt idx="497">
                  <c:v>29.856591918306119</c:v>
                </c:pt>
                <c:pt idx="498">
                  <c:v>28.573676821476329</c:v>
                </c:pt>
                <c:pt idx="499">
                  <c:v>26.55982854725854</c:v>
                </c:pt>
                <c:pt idx="500">
                  <c:v>26.947305000841091</c:v>
                </c:pt>
                <c:pt idx="501">
                  <c:v>25.507830701222861</c:v>
                </c:pt>
                <c:pt idx="502">
                  <c:v>26.704077374637411</c:v>
                </c:pt>
                <c:pt idx="503">
                  <c:v>26.17266422751122</c:v>
                </c:pt>
                <c:pt idx="504">
                  <c:v>24.746474444445369</c:v>
                </c:pt>
                <c:pt idx="505">
                  <c:v>24.900484389864921</c:v>
                </c:pt>
                <c:pt idx="506">
                  <c:v>25.28087921975774</c:v>
                </c:pt>
                <c:pt idx="507">
                  <c:v>25.25118504523661</c:v>
                </c:pt>
                <c:pt idx="508">
                  <c:v>24.051880636516849</c:v>
                </c:pt>
                <c:pt idx="509">
                  <c:v>23.94149152975956</c:v>
                </c:pt>
                <c:pt idx="510">
                  <c:v>23.8675484270805</c:v>
                </c:pt>
                <c:pt idx="511">
                  <c:v>24.071765612877311</c:v>
                </c:pt>
                <c:pt idx="512">
                  <c:v>24.8562009905298</c:v>
                </c:pt>
                <c:pt idx="513">
                  <c:v>25.934988626370359</c:v>
                </c:pt>
                <c:pt idx="514">
                  <c:v>27.603045292348281</c:v>
                </c:pt>
                <c:pt idx="515">
                  <c:v>27.136957726635849</c:v>
                </c:pt>
                <c:pt idx="516">
                  <c:v>27.670940473707269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50C-402F-B2CE-7807B30F393E}"/>
            </c:ext>
          </c:extLst>
        </c:ser>
        <c:ser>
          <c:idx val="5"/>
          <c:order val="5"/>
          <c:tx>
            <c:strRef>
              <c:f>Sheet2!$T$1</c:f>
              <c:strCache>
                <c:ptCount val="1"/>
                <c:pt idx="0">
                  <c:v>8 Agents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Sheet2!$T$2:$T$1154</c:f>
              <c:numCache>
                <c:formatCode>General</c:formatCode>
                <c:ptCount val="1153"/>
                <c:pt idx="0">
                  <c:v>-6.3761881090467698</c:v>
                </c:pt>
                <c:pt idx="1">
                  <c:v>-6.1767431223270197</c:v>
                </c:pt>
                <c:pt idx="2">
                  <c:v>-6.8299936192245916</c:v>
                </c:pt>
                <c:pt idx="3">
                  <c:v>-7.0034054220013724</c:v>
                </c:pt>
                <c:pt idx="4">
                  <c:v>-6.8867113632208143</c:v>
                </c:pt>
                <c:pt idx="5">
                  <c:v>-7.0188740732361659</c:v>
                </c:pt>
                <c:pt idx="6">
                  <c:v>-6.8886131611735761</c:v>
                </c:pt>
                <c:pt idx="7">
                  <c:v>-7.0561604067261161</c:v>
                </c:pt>
                <c:pt idx="8">
                  <c:v>-7.122954503568379</c:v>
                </c:pt>
                <c:pt idx="9">
                  <c:v>-7.123917124915164</c:v>
                </c:pt>
                <c:pt idx="10">
                  <c:v>-7.1554671630755404</c:v>
                </c:pt>
                <c:pt idx="11">
                  <c:v>-7.165177316853546</c:v>
                </c:pt>
                <c:pt idx="12">
                  <c:v>-6.9609700320131784</c:v>
                </c:pt>
                <c:pt idx="13">
                  <c:v>-6.4304928591445751</c:v>
                </c:pt>
                <c:pt idx="14">
                  <c:v>-6.3792456072638704</c:v>
                </c:pt>
                <c:pt idx="15">
                  <c:v>-5.9430034980214304</c:v>
                </c:pt>
                <c:pt idx="16">
                  <c:v>-6.0151464419134664</c:v>
                </c:pt>
                <c:pt idx="17">
                  <c:v>-5.6633904208299777</c:v>
                </c:pt>
                <c:pt idx="18">
                  <c:v>-5.7934888810850644</c:v>
                </c:pt>
                <c:pt idx="19">
                  <c:v>-5.8052608293466577</c:v>
                </c:pt>
                <c:pt idx="20">
                  <c:v>-5.7730694038866197</c:v>
                </c:pt>
                <c:pt idx="21">
                  <c:v>-5.4412986171577309</c:v>
                </c:pt>
                <c:pt idx="22">
                  <c:v>-5.4316498970234504</c:v>
                </c:pt>
                <c:pt idx="23">
                  <c:v>-5.0161261481538464</c:v>
                </c:pt>
                <c:pt idx="24">
                  <c:v>-4.6846124464136611</c:v>
                </c:pt>
                <c:pt idx="25">
                  <c:v>-4.2713587564707209</c:v>
                </c:pt>
                <c:pt idx="26">
                  <c:v>-4.3385546008488696</c:v>
                </c:pt>
                <c:pt idx="27">
                  <c:v>-3.8814620396631501</c:v>
                </c:pt>
                <c:pt idx="28">
                  <c:v>-3.853324428274933</c:v>
                </c:pt>
                <c:pt idx="29">
                  <c:v>-3.4699320282714301</c:v>
                </c:pt>
                <c:pt idx="30">
                  <c:v>-3.0762798569587151</c:v>
                </c:pt>
                <c:pt idx="31">
                  <c:v>-2.681738365284398</c:v>
                </c:pt>
                <c:pt idx="32">
                  <c:v>-2.4446705908878328</c:v>
                </c:pt>
                <c:pt idx="33">
                  <c:v>-2.758732920029431</c:v>
                </c:pt>
                <c:pt idx="34">
                  <c:v>-2.4523027039176641</c:v>
                </c:pt>
                <c:pt idx="35">
                  <c:v>-2.7399967626100969</c:v>
                </c:pt>
                <c:pt idx="36">
                  <c:v>-2.359497358319639</c:v>
                </c:pt>
                <c:pt idx="37">
                  <c:v>-2.3427348448021799</c:v>
                </c:pt>
                <c:pt idx="38">
                  <c:v>-1.884141287102828</c:v>
                </c:pt>
                <c:pt idx="39">
                  <c:v>-1.6646362068320719</c:v>
                </c:pt>
                <c:pt idx="40">
                  <c:v>-1.327426427903992</c:v>
                </c:pt>
                <c:pt idx="41">
                  <c:v>-1.3235764057098991</c:v>
                </c:pt>
                <c:pt idx="42">
                  <c:v>-1.1929955164174311</c:v>
                </c:pt>
                <c:pt idx="43">
                  <c:v>-1.230133521083917</c:v>
                </c:pt>
                <c:pt idx="44">
                  <c:v>-1.574982311428174</c:v>
                </c:pt>
                <c:pt idx="45">
                  <c:v>-1.520145466554095</c:v>
                </c:pt>
                <c:pt idx="46">
                  <c:v>-1.4433078486545119</c:v>
                </c:pt>
                <c:pt idx="47">
                  <c:v>-1.7412001871765821</c:v>
                </c:pt>
                <c:pt idx="48">
                  <c:v>-1.509384347949525</c:v>
                </c:pt>
                <c:pt idx="49">
                  <c:v>-1.8424967826955241</c:v>
                </c:pt>
                <c:pt idx="50">
                  <c:v>-1.986511538787453</c:v>
                </c:pt>
                <c:pt idx="51">
                  <c:v>-2.1138343308295582</c:v>
                </c:pt>
                <c:pt idx="52">
                  <c:v>-1.905279897717989</c:v>
                </c:pt>
                <c:pt idx="53">
                  <c:v>-1.7952180755892171</c:v>
                </c:pt>
                <c:pt idx="54">
                  <c:v>-1.635040276034849</c:v>
                </c:pt>
                <c:pt idx="55">
                  <c:v>-1.239890609406574</c:v>
                </c:pt>
                <c:pt idx="56">
                  <c:v>-1.1883384015338361</c:v>
                </c:pt>
                <c:pt idx="57">
                  <c:v>-1.093474177506867</c:v>
                </c:pt>
                <c:pt idx="58">
                  <c:v>-0.90450808830209894</c:v>
                </c:pt>
                <c:pt idx="59">
                  <c:v>-0.51649048502586004</c:v>
                </c:pt>
                <c:pt idx="60">
                  <c:v>-0.21318468411045599</c:v>
                </c:pt>
                <c:pt idx="61">
                  <c:v>-0.15489337871549699</c:v>
                </c:pt>
                <c:pt idx="62">
                  <c:v>0.32234705486480297</c:v>
                </c:pt>
                <c:pt idx="63">
                  <c:v>0.45381757409631901</c:v>
                </c:pt>
                <c:pt idx="64">
                  <c:v>0.91975972392246896</c:v>
                </c:pt>
                <c:pt idx="65">
                  <c:v>0.69991098569880605</c:v>
                </c:pt>
                <c:pt idx="66">
                  <c:v>1.214302203294936</c:v>
                </c:pt>
                <c:pt idx="67">
                  <c:v>1.515220412005144</c:v>
                </c:pt>
                <c:pt idx="68">
                  <c:v>2.0025294119317532</c:v>
                </c:pt>
                <c:pt idx="69">
                  <c:v>2.4056627907149939</c:v>
                </c:pt>
                <c:pt idx="70">
                  <c:v>2.6789067993362532</c:v>
                </c:pt>
                <c:pt idx="71">
                  <c:v>2.825913714691703</c:v>
                </c:pt>
                <c:pt idx="72">
                  <c:v>2.6789350803941452</c:v>
                </c:pt>
                <c:pt idx="73">
                  <c:v>2.8892718957751602</c:v>
                </c:pt>
                <c:pt idx="74">
                  <c:v>2.791953767770607</c:v>
                </c:pt>
                <c:pt idx="75">
                  <c:v>2.7591001426262638</c:v>
                </c:pt>
                <c:pt idx="76">
                  <c:v>2.915026663232124</c:v>
                </c:pt>
                <c:pt idx="77">
                  <c:v>2.8692744548417952</c:v>
                </c:pt>
                <c:pt idx="78">
                  <c:v>2.7692303055897329</c:v>
                </c:pt>
                <c:pt idx="79">
                  <c:v>2.6748959511038231</c:v>
                </c:pt>
                <c:pt idx="80">
                  <c:v>2.7205384653134361</c:v>
                </c:pt>
                <c:pt idx="81">
                  <c:v>2.718343918805473</c:v>
                </c:pt>
                <c:pt idx="82">
                  <c:v>2.5777689352922581</c:v>
                </c:pt>
                <c:pt idx="83">
                  <c:v>2.531445112914656</c:v>
                </c:pt>
                <c:pt idx="84">
                  <c:v>2.1256180401542188</c:v>
                </c:pt>
                <c:pt idx="85">
                  <c:v>2.6978970721756901</c:v>
                </c:pt>
                <c:pt idx="86">
                  <c:v>2.8044342108827509</c:v>
                </c:pt>
                <c:pt idx="87">
                  <c:v>2.6894378920362181</c:v>
                </c:pt>
                <c:pt idx="88">
                  <c:v>2.8766938641550861</c:v>
                </c:pt>
                <c:pt idx="89">
                  <c:v>3.18210639132448</c:v>
                </c:pt>
                <c:pt idx="90">
                  <c:v>3.453639611035753</c:v>
                </c:pt>
                <c:pt idx="91">
                  <c:v>3.891322939071677</c:v>
                </c:pt>
                <c:pt idx="92">
                  <c:v>3.8909490658290391</c:v>
                </c:pt>
                <c:pt idx="93">
                  <c:v>4.3475589645866366</c:v>
                </c:pt>
                <c:pt idx="94">
                  <c:v>4.5803283339177083</c:v>
                </c:pt>
                <c:pt idx="95">
                  <c:v>4.563329701311881</c:v>
                </c:pt>
                <c:pt idx="96">
                  <c:v>4.8244361355726078</c:v>
                </c:pt>
                <c:pt idx="97">
                  <c:v>5.1681923492098409</c:v>
                </c:pt>
                <c:pt idx="98">
                  <c:v>5.0667769586580009</c:v>
                </c:pt>
                <c:pt idx="99">
                  <c:v>5.2962491762722461</c:v>
                </c:pt>
                <c:pt idx="100">
                  <c:v>5.3133777210445201</c:v>
                </c:pt>
                <c:pt idx="101">
                  <c:v>5.2963211357215201</c:v>
                </c:pt>
                <c:pt idx="102">
                  <c:v>5.6235665405765571</c:v>
                </c:pt>
                <c:pt idx="103">
                  <c:v>5.9629534921055853</c:v>
                </c:pt>
                <c:pt idx="104">
                  <c:v>6.3638282571278788</c:v>
                </c:pt>
                <c:pt idx="105">
                  <c:v>6.2872448172885864</c:v>
                </c:pt>
                <c:pt idx="106">
                  <c:v>6.3790936519842898</c:v>
                </c:pt>
                <c:pt idx="107">
                  <c:v>6.9265094530259317</c:v>
                </c:pt>
                <c:pt idx="108">
                  <c:v>6.9181100338697359</c:v>
                </c:pt>
                <c:pt idx="109">
                  <c:v>6.88911854088364</c:v>
                </c:pt>
                <c:pt idx="110">
                  <c:v>6.8135501709751951</c:v>
                </c:pt>
                <c:pt idx="111">
                  <c:v>6.5464800722853296</c:v>
                </c:pt>
                <c:pt idx="112">
                  <c:v>6.806830976562904</c:v>
                </c:pt>
                <c:pt idx="113">
                  <c:v>6.7439818702099528</c:v>
                </c:pt>
                <c:pt idx="114">
                  <c:v>6.7142682996432939</c:v>
                </c:pt>
                <c:pt idx="115">
                  <c:v>7.1132055634690809</c:v>
                </c:pt>
                <c:pt idx="116">
                  <c:v>6.9147265231207653</c:v>
                </c:pt>
                <c:pt idx="117">
                  <c:v>6.7355722377294853</c:v>
                </c:pt>
                <c:pt idx="118">
                  <c:v>6.9043917724440629</c:v>
                </c:pt>
                <c:pt idx="119">
                  <c:v>6.9889070925302716</c:v>
                </c:pt>
                <c:pt idx="120">
                  <c:v>7.1753071531726009</c:v>
                </c:pt>
                <c:pt idx="121">
                  <c:v>7.3634053746223644</c:v>
                </c:pt>
                <c:pt idx="122">
                  <c:v>7.2468299256317419</c:v>
                </c:pt>
                <c:pt idx="123">
                  <c:v>7.0015743997224362</c:v>
                </c:pt>
                <c:pt idx="124">
                  <c:v>7.2793328009254639</c:v>
                </c:pt>
                <c:pt idx="125">
                  <c:v>7.1493318088759867</c:v>
                </c:pt>
                <c:pt idx="126">
                  <c:v>7.0102288002963054</c:v>
                </c:pt>
                <c:pt idx="127">
                  <c:v>6.5590294643537934</c:v>
                </c:pt>
                <c:pt idx="128">
                  <c:v>6.3008596208819547</c:v>
                </c:pt>
                <c:pt idx="129">
                  <c:v>6.0389662446788748</c:v>
                </c:pt>
                <c:pt idx="130">
                  <c:v>6.1480472089868146</c:v>
                </c:pt>
                <c:pt idx="131">
                  <c:v>6.1085536378377343</c:v>
                </c:pt>
                <c:pt idx="132">
                  <c:v>6.3363973189538081</c:v>
                </c:pt>
                <c:pt idx="133">
                  <c:v>6.1161202223592861</c:v>
                </c:pt>
                <c:pt idx="134">
                  <c:v>6.2045924366800884</c:v>
                </c:pt>
                <c:pt idx="135">
                  <c:v>5.9611770914212521</c:v>
                </c:pt>
                <c:pt idx="136">
                  <c:v>5.8854537196282601</c:v>
                </c:pt>
                <c:pt idx="137">
                  <c:v>5.9695801703651989</c:v>
                </c:pt>
                <c:pt idx="138">
                  <c:v>5.9265144145363404</c:v>
                </c:pt>
                <c:pt idx="139">
                  <c:v>5.6496929106622558</c:v>
                </c:pt>
                <c:pt idx="140">
                  <c:v>5.3791788966191127</c:v>
                </c:pt>
                <c:pt idx="141">
                  <c:v>5.2693883738887859</c:v>
                </c:pt>
                <c:pt idx="142">
                  <c:v>5.2233196271088556</c:v>
                </c:pt>
                <c:pt idx="143">
                  <c:v>5.1492719592919354</c:v>
                </c:pt>
                <c:pt idx="144">
                  <c:v>4.8885367887065376</c:v>
                </c:pt>
                <c:pt idx="145">
                  <c:v>4.9481614674616061</c:v>
                </c:pt>
                <c:pt idx="146">
                  <c:v>4.7993027009506397</c:v>
                </c:pt>
                <c:pt idx="147">
                  <c:v>4.9210497773601602</c:v>
                </c:pt>
                <c:pt idx="148">
                  <c:v>5.0330143048791696</c:v>
                </c:pt>
                <c:pt idx="149">
                  <c:v>5.0289187539470506</c:v>
                </c:pt>
                <c:pt idx="150">
                  <c:v>4.746912259653608</c:v>
                </c:pt>
                <c:pt idx="151">
                  <c:v>5.0008158439668344</c:v>
                </c:pt>
                <c:pt idx="152">
                  <c:v>4.7048345797796829</c:v>
                </c:pt>
                <c:pt idx="153">
                  <c:v>4.6676146346187783</c:v>
                </c:pt>
                <c:pt idx="154">
                  <c:v>4.6490611137196503</c:v>
                </c:pt>
                <c:pt idx="155">
                  <c:v>4.5547092020395166</c:v>
                </c:pt>
                <c:pt idx="156">
                  <c:v>4.8661205869808279</c:v>
                </c:pt>
                <c:pt idx="157">
                  <c:v>4.6940313393002526</c:v>
                </c:pt>
                <c:pt idx="158">
                  <c:v>5.1335199770968609</c:v>
                </c:pt>
                <c:pt idx="159">
                  <c:v>5.5897275564726341</c:v>
                </c:pt>
                <c:pt idx="160">
                  <c:v>5.5934707428954296</c:v>
                </c:pt>
                <c:pt idx="161">
                  <c:v>6.1227624404040304</c:v>
                </c:pt>
                <c:pt idx="162">
                  <c:v>6.4326621429820001</c:v>
                </c:pt>
                <c:pt idx="163">
                  <c:v>6.8729523665926386</c:v>
                </c:pt>
                <c:pt idx="164">
                  <c:v>7.3192471491885804</c:v>
                </c:pt>
                <c:pt idx="165">
                  <c:v>7.6321798531614746</c:v>
                </c:pt>
                <c:pt idx="166">
                  <c:v>8.1069723250518528</c:v>
                </c:pt>
                <c:pt idx="167">
                  <c:v>8.3834201542936846</c:v>
                </c:pt>
                <c:pt idx="168">
                  <c:v>8.5421338159139708</c:v>
                </c:pt>
                <c:pt idx="169">
                  <c:v>8.7336897610788178</c:v>
                </c:pt>
                <c:pt idx="170">
                  <c:v>8.9294583549650106</c:v>
                </c:pt>
                <c:pt idx="171">
                  <c:v>9.3079452934689204</c:v>
                </c:pt>
                <c:pt idx="172">
                  <c:v>9.5962090303364391</c:v>
                </c:pt>
                <c:pt idx="173">
                  <c:v>9.8719835351512106</c:v>
                </c:pt>
                <c:pt idx="174">
                  <c:v>9.5661057261298712</c:v>
                </c:pt>
                <c:pt idx="175">
                  <c:v>9.894074892537871</c:v>
                </c:pt>
                <c:pt idx="176">
                  <c:v>9.7694790091161572</c:v>
                </c:pt>
                <c:pt idx="177">
                  <c:v>9.9455227304890048</c:v>
                </c:pt>
                <c:pt idx="178">
                  <c:v>9.779781697758855</c:v>
                </c:pt>
                <c:pt idx="179">
                  <c:v>9.4862694787166912</c:v>
                </c:pt>
                <c:pt idx="180">
                  <c:v>10.159657414512161</c:v>
                </c:pt>
                <c:pt idx="181">
                  <c:v>9.9251142698150723</c:v>
                </c:pt>
                <c:pt idx="182">
                  <c:v>10.024001995682161</c:v>
                </c:pt>
                <c:pt idx="183">
                  <c:v>10.440822121304491</c:v>
                </c:pt>
                <c:pt idx="184">
                  <c:v>10.576095359802981</c:v>
                </c:pt>
                <c:pt idx="185">
                  <c:v>10.42802847180862</c:v>
                </c:pt>
                <c:pt idx="186">
                  <c:v>10.523968341841799</c:v>
                </c:pt>
                <c:pt idx="187">
                  <c:v>10.58513210256786</c:v>
                </c:pt>
                <c:pt idx="188">
                  <c:v>10.717519720199901</c:v>
                </c:pt>
                <c:pt idx="189">
                  <c:v>10.938418865246019</c:v>
                </c:pt>
                <c:pt idx="190">
                  <c:v>11.03631329816559</c:v>
                </c:pt>
                <c:pt idx="191">
                  <c:v>10.8493924970491</c:v>
                </c:pt>
                <c:pt idx="192">
                  <c:v>10.952061485525309</c:v>
                </c:pt>
                <c:pt idx="193">
                  <c:v>10.90524948481904</c:v>
                </c:pt>
                <c:pt idx="194">
                  <c:v>10.961114811156561</c:v>
                </c:pt>
                <c:pt idx="195">
                  <c:v>11.293756024820301</c:v>
                </c:pt>
                <c:pt idx="196">
                  <c:v>11.896023311767181</c:v>
                </c:pt>
                <c:pt idx="197">
                  <c:v>12.12725036792105</c:v>
                </c:pt>
                <c:pt idx="198">
                  <c:v>12.18155742784</c:v>
                </c:pt>
                <c:pt idx="199">
                  <c:v>12.30229074717059</c:v>
                </c:pt>
                <c:pt idx="200">
                  <c:v>11.843282957321181</c:v>
                </c:pt>
                <c:pt idx="201">
                  <c:v>11.619208459512411</c:v>
                </c:pt>
                <c:pt idx="202">
                  <c:v>11.64680480417298</c:v>
                </c:pt>
                <c:pt idx="203">
                  <c:v>11.17333481801467</c:v>
                </c:pt>
                <c:pt idx="204">
                  <c:v>10.769309113404571</c:v>
                </c:pt>
                <c:pt idx="205">
                  <c:v>10.7930903565866</c:v>
                </c:pt>
                <c:pt idx="206">
                  <c:v>10.68327286077835</c:v>
                </c:pt>
                <c:pt idx="207">
                  <c:v>10.8688195620998</c:v>
                </c:pt>
                <c:pt idx="208">
                  <c:v>10.670874056771551</c:v>
                </c:pt>
                <c:pt idx="209">
                  <c:v>10.414672940546</c:v>
                </c:pt>
                <c:pt idx="210">
                  <c:v>9.9943872523290196</c:v>
                </c:pt>
                <c:pt idx="211">
                  <c:v>9.8008779883253521</c:v>
                </c:pt>
                <c:pt idx="212">
                  <c:v>9.5893333600324482</c:v>
                </c:pt>
                <c:pt idx="213">
                  <c:v>9.8726187197389503</c:v>
                </c:pt>
                <c:pt idx="214">
                  <c:v>10.21071299882604</c:v>
                </c:pt>
                <c:pt idx="215">
                  <c:v>9.9523089001114986</c:v>
                </c:pt>
                <c:pt idx="216">
                  <c:v>9.5085778764376041</c:v>
                </c:pt>
                <c:pt idx="217">
                  <c:v>9.6235769755876195</c:v>
                </c:pt>
                <c:pt idx="218">
                  <c:v>9.4009148263779707</c:v>
                </c:pt>
                <c:pt idx="219">
                  <c:v>9.5186608186005923</c:v>
                </c:pt>
                <c:pt idx="220">
                  <c:v>9.2261499729269207</c:v>
                </c:pt>
                <c:pt idx="221">
                  <c:v>9.8418157158622961</c:v>
                </c:pt>
                <c:pt idx="222">
                  <c:v>9.8057140463599204</c:v>
                </c:pt>
                <c:pt idx="223">
                  <c:v>9.6969838183620407</c:v>
                </c:pt>
                <c:pt idx="224">
                  <c:v>10.00630192670503</c:v>
                </c:pt>
                <c:pt idx="225">
                  <c:v>9.7583627690851671</c:v>
                </c:pt>
                <c:pt idx="226">
                  <c:v>9.4468604906956681</c:v>
                </c:pt>
                <c:pt idx="227">
                  <c:v>9.0669619944295672</c:v>
                </c:pt>
                <c:pt idx="228">
                  <c:v>8.9526571080074007</c:v>
                </c:pt>
                <c:pt idx="229">
                  <c:v>10.47506914283875</c:v>
                </c:pt>
                <c:pt idx="230">
                  <c:v>10.818308397823399</c:v>
                </c:pt>
                <c:pt idx="231">
                  <c:v>10.96120371702562</c:v>
                </c:pt>
                <c:pt idx="232">
                  <c:v>11.086798988295749</c:v>
                </c:pt>
                <c:pt idx="233">
                  <c:v>10.67836963025036</c:v>
                </c:pt>
                <c:pt idx="234">
                  <c:v>10.987194482666361</c:v>
                </c:pt>
                <c:pt idx="235">
                  <c:v>11.12072324540347</c:v>
                </c:pt>
                <c:pt idx="236">
                  <c:v>11.238120005946231</c:v>
                </c:pt>
                <c:pt idx="237">
                  <c:v>11.130253182990391</c:v>
                </c:pt>
                <c:pt idx="238">
                  <c:v>11.51862383608966</c:v>
                </c:pt>
                <c:pt idx="239">
                  <c:v>11.862727474445981</c:v>
                </c:pt>
                <c:pt idx="240">
                  <c:v>12.318395913970001</c:v>
                </c:pt>
                <c:pt idx="241">
                  <c:v>12.299880930857</c:v>
                </c:pt>
                <c:pt idx="242">
                  <c:v>12.692089005913269</c:v>
                </c:pt>
                <c:pt idx="243">
                  <c:v>12.751261725329069</c:v>
                </c:pt>
                <c:pt idx="244">
                  <c:v>12.16798354548952</c:v>
                </c:pt>
                <c:pt idx="245">
                  <c:v>12.400516350923841</c:v>
                </c:pt>
                <c:pt idx="246">
                  <c:v>12.43903103005721</c:v>
                </c:pt>
                <c:pt idx="247">
                  <c:v>12.67645160912941</c:v>
                </c:pt>
                <c:pt idx="248">
                  <c:v>12.66226609538132</c:v>
                </c:pt>
                <c:pt idx="249">
                  <c:v>11.184919077868081</c:v>
                </c:pt>
                <c:pt idx="250">
                  <c:v>11.104999378166371</c:v>
                </c:pt>
                <c:pt idx="251">
                  <c:v>11.09557341608012</c:v>
                </c:pt>
                <c:pt idx="252">
                  <c:v>10.986288545615359</c:v>
                </c:pt>
                <c:pt idx="253">
                  <c:v>11.59282254141141</c:v>
                </c:pt>
                <c:pt idx="254">
                  <c:v>11.5004496783629</c:v>
                </c:pt>
                <c:pt idx="255">
                  <c:v>11.30177713773007</c:v>
                </c:pt>
                <c:pt idx="256">
                  <c:v>10.930551989495839</c:v>
                </c:pt>
                <c:pt idx="257">
                  <c:v>10.797283636512271</c:v>
                </c:pt>
                <c:pt idx="258">
                  <c:v>10.606781105331869</c:v>
                </c:pt>
                <c:pt idx="259">
                  <c:v>10.125787673170249</c:v>
                </c:pt>
                <c:pt idx="260">
                  <c:v>9.7614048256742407</c:v>
                </c:pt>
                <c:pt idx="261">
                  <c:v>9.4590131723845641</c:v>
                </c:pt>
                <c:pt idx="262">
                  <c:v>8.8306230446949279</c:v>
                </c:pt>
                <c:pt idx="263">
                  <c:v>8.7050398283797996</c:v>
                </c:pt>
                <c:pt idx="264">
                  <c:v>8.8792113887727986</c:v>
                </c:pt>
                <c:pt idx="265">
                  <c:v>9.0145740193110946</c:v>
                </c:pt>
                <c:pt idx="266">
                  <c:v>9.1992446825388186</c:v>
                </c:pt>
                <c:pt idx="267">
                  <c:v>9.1226830447019722</c:v>
                </c:pt>
                <c:pt idx="268">
                  <c:v>9.0255159077321672</c:v>
                </c:pt>
                <c:pt idx="269">
                  <c:v>9.2777816749061284</c:v>
                </c:pt>
                <c:pt idx="270">
                  <c:v>9.2743282898183423</c:v>
                </c:pt>
                <c:pt idx="271">
                  <c:v>8.8830382162865007</c:v>
                </c:pt>
                <c:pt idx="272">
                  <c:v>8.7371457027198165</c:v>
                </c:pt>
                <c:pt idx="273">
                  <c:v>8.2255814737814834</c:v>
                </c:pt>
                <c:pt idx="274">
                  <c:v>8.0480309391423255</c:v>
                </c:pt>
                <c:pt idx="275">
                  <c:v>7.9796873348561297</c:v>
                </c:pt>
                <c:pt idx="276">
                  <c:v>8.1778497374529167</c:v>
                </c:pt>
                <c:pt idx="277">
                  <c:v>8.1044756241157181</c:v>
                </c:pt>
                <c:pt idx="278">
                  <c:v>7.907483129751915</c:v>
                </c:pt>
                <c:pt idx="279">
                  <c:v>7.6933551505804409</c:v>
                </c:pt>
                <c:pt idx="280">
                  <c:v>7.9023395925862019</c:v>
                </c:pt>
                <c:pt idx="281">
                  <c:v>7.8566503252339261</c:v>
                </c:pt>
                <c:pt idx="282">
                  <c:v>8.3671267250217998</c:v>
                </c:pt>
                <c:pt idx="283">
                  <c:v>8.7949175687986809</c:v>
                </c:pt>
                <c:pt idx="284">
                  <c:v>9.1339411549895679</c:v>
                </c:pt>
                <c:pt idx="285">
                  <c:v>9.1012356116567208</c:v>
                </c:pt>
                <c:pt idx="286">
                  <c:v>9.3126793267889205</c:v>
                </c:pt>
                <c:pt idx="287">
                  <c:v>9.1637512994624508</c:v>
                </c:pt>
                <c:pt idx="288">
                  <c:v>9.2074989551619968</c:v>
                </c:pt>
                <c:pt idx="289">
                  <c:v>8.8823190923139794</c:v>
                </c:pt>
                <c:pt idx="290">
                  <c:v>9.2009112209678054</c:v>
                </c:pt>
                <c:pt idx="291">
                  <c:v>9.3014223590100151</c:v>
                </c:pt>
                <c:pt idx="292">
                  <c:v>9.5586330717371144</c:v>
                </c:pt>
                <c:pt idx="293">
                  <c:v>9.769593463251633</c:v>
                </c:pt>
                <c:pt idx="294">
                  <c:v>9.7722061346488598</c:v>
                </c:pt>
                <c:pt idx="295">
                  <c:v>9.627814186707818</c:v>
                </c:pt>
                <c:pt idx="296">
                  <c:v>10.10801609307234</c:v>
                </c:pt>
                <c:pt idx="297">
                  <c:v>10.25255709398477</c:v>
                </c:pt>
                <c:pt idx="298">
                  <c:v>10.83207817116633</c:v>
                </c:pt>
                <c:pt idx="299">
                  <c:v>11.15985834188902</c:v>
                </c:pt>
                <c:pt idx="300">
                  <c:v>10.906535461195711</c:v>
                </c:pt>
                <c:pt idx="301">
                  <c:v>10.73226763881245</c:v>
                </c:pt>
                <c:pt idx="302">
                  <c:v>10.362134536763159</c:v>
                </c:pt>
                <c:pt idx="303">
                  <c:v>9.9416363366879299</c:v>
                </c:pt>
                <c:pt idx="304">
                  <c:v>9.6732558489907809</c:v>
                </c:pt>
                <c:pt idx="305">
                  <c:v>9.9621638734999305</c:v>
                </c:pt>
                <c:pt idx="306">
                  <c:v>10.116160233349341</c:v>
                </c:pt>
                <c:pt idx="307">
                  <c:v>10.456764128379261</c:v>
                </c:pt>
                <c:pt idx="308">
                  <c:v>10.41837406716073</c:v>
                </c:pt>
                <c:pt idx="309">
                  <c:v>10.69713394825227</c:v>
                </c:pt>
                <c:pt idx="310">
                  <c:v>11.031181431174589</c:v>
                </c:pt>
                <c:pt idx="311">
                  <c:v>11.72883307256849</c:v>
                </c:pt>
                <c:pt idx="312">
                  <c:v>11.8583466727359</c:v>
                </c:pt>
                <c:pt idx="313">
                  <c:v>11.484796635634821</c:v>
                </c:pt>
                <c:pt idx="314">
                  <c:v>11.72332650579043</c:v>
                </c:pt>
                <c:pt idx="315">
                  <c:v>11.76181182466822</c:v>
                </c:pt>
                <c:pt idx="316">
                  <c:v>11.75946641429034</c:v>
                </c:pt>
                <c:pt idx="317">
                  <c:v>11.53928217139179</c:v>
                </c:pt>
                <c:pt idx="318">
                  <c:v>11.28265603091565</c:v>
                </c:pt>
                <c:pt idx="319">
                  <c:v>11.427047234163879</c:v>
                </c:pt>
                <c:pt idx="320">
                  <c:v>11.31182229324474</c:v>
                </c:pt>
                <c:pt idx="321">
                  <c:v>11.31470372077599</c:v>
                </c:pt>
                <c:pt idx="322">
                  <c:v>11.3744748350771</c:v>
                </c:pt>
                <c:pt idx="323">
                  <c:v>11.66501887392803</c:v>
                </c:pt>
                <c:pt idx="324">
                  <c:v>12.20743729105595</c:v>
                </c:pt>
                <c:pt idx="325">
                  <c:v>12.35213879880172</c:v>
                </c:pt>
                <c:pt idx="326">
                  <c:v>11.972649740349119</c:v>
                </c:pt>
                <c:pt idx="327">
                  <c:v>12.39571505844795</c:v>
                </c:pt>
                <c:pt idx="328">
                  <c:v>13.00708274967616</c:v>
                </c:pt>
                <c:pt idx="329">
                  <c:v>13.178537340530569</c:v>
                </c:pt>
                <c:pt idx="330">
                  <c:v>13.18703918666867</c:v>
                </c:pt>
                <c:pt idx="331">
                  <c:v>12.475744662606999</c:v>
                </c:pt>
                <c:pt idx="332">
                  <c:v>12.39776687917907</c:v>
                </c:pt>
                <c:pt idx="333">
                  <c:v>13.11302481962335</c:v>
                </c:pt>
                <c:pt idx="334">
                  <c:v>13.39682568516141</c:v>
                </c:pt>
                <c:pt idx="335">
                  <c:v>13.3588585466568</c:v>
                </c:pt>
                <c:pt idx="336">
                  <c:v>12.65089169998387</c:v>
                </c:pt>
                <c:pt idx="337">
                  <c:v>13.03146332728061</c:v>
                </c:pt>
                <c:pt idx="338">
                  <c:v>13.057394907686071</c:v>
                </c:pt>
                <c:pt idx="339">
                  <c:v>13.529850107290221</c:v>
                </c:pt>
                <c:pt idx="340">
                  <c:v>13.54881684170828</c:v>
                </c:pt>
                <c:pt idx="341">
                  <c:v>13.4205407816145</c:v>
                </c:pt>
                <c:pt idx="342">
                  <c:v>13.565388140791001</c:v>
                </c:pt>
                <c:pt idx="343">
                  <c:v>13.84646304452904</c:v>
                </c:pt>
                <c:pt idx="344">
                  <c:v>13.473966989639999</c:v>
                </c:pt>
                <c:pt idx="345">
                  <c:v>13.2365059681542</c:v>
                </c:pt>
                <c:pt idx="346">
                  <c:v>13.55171259785708</c:v>
                </c:pt>
                <c:pt idx="347">
                  <c:v>13.04812328915137</c:v>
                </c:pt>
                <c:pt idx="348">
                  <c:v>12.684718510613269</c:v>
                </c:pt>
                <c:pt idx="349">
                  <c:v>12.246198611924729</c:v>
                </c:pt>
                <c:pt idx="350">
                  <c:v>12.540811419038761</c:v>
                </c:pt>
                <c:pt idx="351">
                  <c:v>12.9276062337012</c:v>
                </c:pt>
                <c:pt idx="352">
                  <c:v>12.624542035821619</c:v>
                </c:pt>
                <c:pt idx="353">
                  <c:v>12.171539141528751</c:v>
                </c:pt>
                <c:pt idx="354">
                  <c:v>11.73956996630875</c:v>
                </c:pt>
                <c:pt idx="355">
                  <c:v>12.17548950215857</c:v>
                </c:pt>
                <c:pt idx="356">
                  <c:v>12.1849416582423</c:v>
                </c:pt>
                <c:pt idx="357">
                  <c:v>11.79833916043278</c:v>
                </c:pt>
                <c:pt idx="358">
                  <c:v>11.991345883821459</c:v>
                </c:pt>
                <c:pt idx="359">
                  <c:v>11.607565120566839</c:v>
                </c:pt>
                <c:pt idx="360">
                  <c:v>11.774434373341469</c:v>
                </c:pt>
                <c:pt idx="361">
                  <c:v>11.66516833287748</c:v>
                </c:pt>
                <c:pt idx="362">
                  <c:v>11.47350526995576</c:v>
                </c:pt>
                <c:pt idx="363">
                  <c:v>11.33635301973988</c:v>
                </c:pt>
                <c:pt idx="364">
                  <c:v>11.08711581053501</c:v>
                </c:pt>
                <c:pt idx="365">
                  <c:v>10.840973534167251</c:v>
                </c:pt>
                <c:pt idx="366">
                  <c:v>10.529323305426781</c:v>
                </c:pt>
                <c:pt idx="367">
                  <c:v>10.35249646033915</c:v>
                </c:pt>
                <c:pt idx="368">
                  <c:v>10.59695849953275</c:v>
                </c:pt>
                <c:pt idx="369">
                  <c:v>10.77994938614718</c:v>
                </c:pt>
                <c:pt idx="370">
                  <c:v>9.8545673850850832</c:v>
                </c:pt>
                <c:pt idx="371">
                  <c:v>9.5974870539226504</c:v>
                </c:pt>
                <c:pt idx="372">
                  <c:v>9.7837811557212042</c:v>
                </c:pt>
                <c:pt idx="373">
                  <c:v>9.8299380178534008</c:v>
                </c:pt>
                <c:pt idx="374">
                  <c:v>9.5721439807297237</c:v>
                </c:pt>
                <c:pt idx="375">
                  <c:v>9.8832227259495689</c:v>
                </c:pt>
                <c:pt idx="376">
                  <c:v>10.79668571884101</c:v>
                </c:pt>
                <c:pt idx="377">
                  <c:v>10.75470014006566</c:v>
                </c:pt>
                <c:pt idx="378">
                  <c:v>10.816362893338351</c:v>
                </c:pt>
                <c:pt idx="379">
                  <c:v>10.538255122982051</c:v>
                </c:pt>
                <c:pt idx="380">
                  <c:v>10.691644161239649</c:v>
                </c:pt>
                <c:pt idx="381">
                  <c:v>11.320099331819771</c:v>
                </c:pt>
                <c:pt idx="382">
                  <c:v>11.813043490229729</c:v>
                </c:pt>
                <c:pt idx="383">
                  <c:v>11.963875291390259</c:v>
                </c:pt>
                <c:pt idx="384">
                  <c:v>12.319972251226099</c:v>
                </c:pt>
                <c:pt idx="385">
                  <c:v>12.73967262504735</c:v>
                </c:pt>
                <c:pt idx="386">
                  <c:v>13.0948243530525</c:v>
                </c:pt>
                <c:pt idx="387">
                  <c:v>13.93503119663942</c:v>
                </c:pt>
                <c:pt idx="388">
                  <c:v>14.291563214188461</c:v>
                </c:pt>
                <c:pt idx="389">
                  <c:v>14.41564079262894</c:v>
                </c:pt>
                <c:pt idx="390">
                  <c:v>14.722079915874881</c:v>
                </c:pt>
                <c:pt idx="391">
                  <c:v>15.386366008818699</c:v>
                </c:pt>
                <c:pt idx="392">
                  <c:v>16.032219534976889</c:v>
                </c:pt>
                <c:pt idx="393">
                  <c:v>16.10049048058859</c:v>
                </c:pt>
                <c:pt idx="394">
                  <c:v>16.420011879914039</c:v>
                </c:pt>
                <c:pt idx="395">
                  <c:v>16.298589996693721</c:v>
                </c:pt>
                <c:pt idx="396">
                  <c:v>15.848479387444931</c:v>
                </c:pt>
                <c:pt idx="397">
                  <c:v>15.9165997124786</c:v>
                </c:pt>
                <c:pt idx="398">
                  <c:v>15.894963621707531</c:v>
                </c:pt>
                <c:pt idx="399">
                  <c:v>15.836990144588301</c:v>
                </c:pt>
                <c:pt idx="400">
                  <c:v>16.290590110896989</c:v>
                </c:pt>
                <c:pt idx="401">
                  <c:v>16.405197144953071</c:v>
                </c:pt>
                <c:pt idx="402">
                  <c:v>16.506863033275241</c:v>
                </c:pt>
                <c:pt idx="403">
                  <c:v>15.88520952254035</c:v>
                </c:pt>
                <c:pt idx="404">
                  <c:v>15.82232841776854</c:v>
                </c:pt>
                <c:pt idx="405">
                  <c:v>15.82735608764483</c:v>
                </c:pt>
                <c:pt idx="406">
                  <c:v>15.9594725159084</c:v>
                </c:pt>
                <c:pt idx="407">
                  <c:v>15.780054430969139</c:v>
                </c:pt>
                <c:pt idx="408">
                  <c:v>15.505205405873101</c:v>
                </c:pt>
                <c:pt idx="409">
                  <c:v>16.075242258234319</c:v>
                </c:pt>
                <c:pt idx="410">
                  <c:v>16.023385153202948</c:v>
                </c:pt>
                <c:pt idx="411">
                  <c:v>15.22093056087903</c:v>
                </c:pt>
                <c:pt idx="412">
                  <c:v>15.26475552547341</c:v>
                </c:pt>
                <c:pt idx="413">
                  <c:v>15.029768627473061</c:v>
                </c:pt>
                <c:pt idx="414">
                  <c:v>14.96698798268768</c:v>
                </c:pt>
                <c:pt idx="415">
                  <c:v>14.840097504596599</c:v>
                </c:pt>
                <c:pt idx="416">
                  <c:v>14.8189180258472</c:v>
                </c:pt>
                <c:pt idx="417">
                  <c:v>15.446952343852869</c:v>
                </c:pt>
                <c:pt idx="418">
                  <c:v>15.658530151004349</c:v>
                </c:pt>
                <c:pt idx="419">
                  <c:v>16.175684396803231</c:v>
                </c:pt>
                <c:pt idx="420">
                  <c:v>15.76206081468696</c:v>
                </c:pt>
                <c:pt idx="421">
                  <c:v>15.7091473769018</c:v>
                </c:pt>
                <c:pt idx="422">
                  <c:v>15.286369537198301</c:v>
                </c:pt>
                <c:pt idx="423">
                  <c:v>16.262095591318179</c:v>
                </c:pt>
                <c:pt idx="424">
                  <c:v>16.50459247821415</c:v>
                </c:pt>
                <c:pt idx="425">
                  <c:v>16.447502375439079</c:v>
                </c:pt>
                <c:pt idx="426">
                  <c:v>15.805971336488399</c:v>
                </c:pt>
                <c:pt idx="427">
                  <c:v>15.412566143396511</c:v>
                </c:pt>
                <c:pt idx="428">
                  <c:v>16.015689559200791</c:v>
                </c:pt>
                <c:pt idx="429">
                  <c:v>15.13326445053532</c:v>
                </c:pt>
                <c:pt idx="430">
                  <c:v>15.43184690221384</c:v>
                </c:pt>
                <c:pt idx="431">
                  <c:v>16.53424455133932</c:v>
                </c:pt>
                <c:pt idx="432">
                  <c:v>16.394994151468531</c:v>
                </c:pt>
                <c:pt idx="433">
                  <c:v>16.63271123801092</c:v>
                </c:pt>
                <c:pt idx="434">
                  <c:v>16.7259584787374</c:v>
                </c:pt>
                <c:pt idx="435">
                  <c:v>16.517584158625649</c:v>
                </c:pt>
                <c:pt idx="436">
                  <c:v>16.954054981445331</c:v>
                </c:pt>
                <c:pt idx="437">
                  <c:v>16.816776392082051</c:v>
                </c:pt>
                <c:pt idx="438">
                  <c:v>16.616376724695119</c:v>
                </c:pt>
                <c:pt idx="439">
                  <c:v>15.857019303826339</c:v>
                </c:pt>
                <c:pt idx="440">
                  <c:v>16.026378527845331</c:v>
                </c:pt>
                <c:pt idx="441">
                  <c:v>15.548804659579719</c:v>
                </c:pt>
                <c:pt idx="442">
                  <c:v>15.126569686054401</c:v>
                </c:pt>
                <c:pt idx="443">
                  <c:v>14.15264863629997</c:v>
                </c:pt>
                <c:pt idx="444">
                  <c:v>14.56736746754901</c:v>
                </c:pt>
                <c:pt idx="445">
                  <c:v>14.571359293484379</c:v>
                </c:pt>
                <c:pt idx="446">
                  <c:v>14.893783453306201</c:v>
                </c:pt>
                <c:pt idx="447">
                  <c:v>15.29287968863205</c:v>
                </c:pt>
                <c:pt idx="448">
                  <c:v>14.69909716759572</c:v>
                </c:pt>
                <c:pt idx="449">
                  <c:v>15.42964367569507</c:v>
                </c:pt>
                <c:pt idx="450">
                  <c:v>15.6836370201388</c:v>
                </c:pt>
                <c:pt idx="451">
                  <c:v>15.096880336559799</c:v>
                </c:pt>
                <c:pt idx="452">
                  <c:v>15.027564108376049</c:v>
                </c:pt>
                <c:pt idx="453">
                  <c:v>15.35046106620862</c:v>
                </c:pt>
                <c:pt idx="454">
                  <c:v>15.858647912288101</c:v>
                </c:pt>
                <c:pt idx="455">
                  <c:v>15.72609846843257</c:v>
                </c:pt>
                <c:pt idx="456">
                  <c:v>15.74802994604247</c:v>
                </c:pt>
                <c:pt idx="457">
                  <c:v>16.21095993087506</c:v>
                </c:pt>
                <c:pt idx="458">
                  <c:v>15.699146518683101</c:v>
                </c:pt>
                <c:pt idx="459">
                  <c:v>16.116287151632381</c:v>
                </c:pt>
                <c:pt idx="460">
                  <c:v>16.197711447819849</c:v>
                </c:pt>
                <c:pt idx="461">
                  <c:v>16.84121772322683</c:v>
                </c:pt>
                <c:pt idx="462">
                  <c:v>18.12431354249998</c:v>
                </c:pt>
                <c:pt idx="463">
                  <c:v>18.657562864922461</c:v>
                </c:pt>
                <c:pt idx="464">
                  <c:v>18.08230031851118</c:v>
                </c:pt>
                <c:pt idx="465">
                  <c:v>17.680503537255529</c:v>
                </c:pt>
                <c:pt idx="466">
                  <c:v>18.11156105714468</c:v>
                </c:pt>
                <c:pt idx="467">
                  <c:v>17.371193943313809</c:v>
                </c:pt>
                <c:pt idx="468">
                  <c:v>17.417133131327819</c:v>
                </c:pt>
                <c:pt idx="469">
                  <c:v>17.201720175484621</c:v>
                </c:pt>
                <c:pt idx="470">
                  <c:v>16.9834324326612</c:v>
                </c:pt>
                <c:pt idx="471">
                  <c:v>16.93233525051614</c:v>
                </c:pt>
                <c:pt idx="472">
                  <c:v>16.965265128624701</c:v>
                </c:pt>
                <c:pt idx="473">
                  <c:v>17.220948877930599</c:v>
                </c:pt>
                <c:pt idx="474">
                  <c:v>16.33384702221225</c:v>
                </c:pt>
                <c:pt idx="475">
                  <c:v>16.201758958349789</c:v>
                </c:pt>
                <c:pt idx="476">
                  <c:v>15.9823582994664</c:v>
                </c:pt>
                <c:pt idx="477">
                  <c:v>15.948911232395</c:v>
                </c:pt>
                <c:pt idx="478">
                  <c:v>15.79764504030023</c:v>
                </c:pt>
                <c:pt idx="479">
                  <c:v>15.38052330887</c:v>
                </c:pt>
                <c:pt idx="480">
                  <c:v>15.5160676545143</c:v>
                </c:pt>
                <c:pt idx="481">
                  <c:v>15.32565544530658</c:v>
                </c:pt>
                <c:pt idx="482">
                  <c:v>14.50127640989081</c:v>
                </c:pt>
                <c:pt idx="483">
                  <c:v>14.090470795676771</c:v>
                </c:pt>
                <c:pt idx="484">
                  <c:v>13.8652427214474</c:v>
                </c:pt>
                <c:pt idx="485">
                  <c:v>14.74774290533092</c:v>
                </c:pt>
                <c:pt idx="486">
                  <c:v>14.60028580621435</c:v>
                </c:pt>
                <c:pt idx="487">
                  <c:v>14.564675728864639</c:v>
                </c:pt>
                <c:pt idx="488">
                  <c:v>13.97197026015926</c:v>
                </c:pt>
                <c:pt idx="489">
                  <c:v>14.62260067509048</c:v>
                </c:pt>
                <c:pt idx="490">
                  <c:v>14.028032846028481</c:v>
                </c:pt>
                <c:pt idx="491">
                  <c:v>14.55532203757318</c:v>
                </c:pt>
                <c:pt idx="492">
                  <c:v>13.679331834246099</c:v>
                </c:pt>
                <c:pt idx="493">
                  <c:v>13.265962162222401</c:v>
                </c:pt>
                <c:pt idx="494">
                  <c:v>13.99176255576165</c:v>
                </c:pt>
                <c:pt idx="495">
                  <c:v>14.064603901280471</c:v>
                </c:pt>
                <c:pt idx="496">
                  <c:v>14.190511763593509</c:v>
                </c:pt>
                <c:pt idx="497">
                  <c:v>13.78576801437154</c:v>
                </c:pt>
                <c:pt idx="498">
                  <c:v>14.84689282691831</c:v>
                </c:pt>
                <c:pt idx="499">
                  <c:v>15.658883353308161</c:v>
                </c:pt>
                <c:pt idx="500">
                  <c:v>15.82490739772763</c:v>
                </c:pt>
                <c:pt idx="501">
                  <c:v>15.80134927860342</c:v>
                </c:pt>
                <c:pt idx="502">
                  <c:v>15.33275244611866</c:v>
                </c:pt>
                <c:pt idx="503">
                  <c:v>15.52009268957624</c:v>
                </c:pt>
                <c:pt idx="504">
                  <c:v>16.145828787186449</c:v>
                </c:pt>
                <c:pt idx="505">
                  <c:v>15.84504802181325</c:v>
                </c:pt>
                <c:pt idx="506">
                  <c:v>16.26110083437667</c:v>
                </c:pt>
                <c:pt idx="507">
                  <c:v>16.259025230727179</c:v>
                </c:pt>
                <c:pt idx="508">
                  <c:v>16.21793089386626</c:v>
                </c:pt>
                <c:pt idx="509">
                  <c:v>15.755991559939851</c:v>
                </c:pt>
                <c:pt idx="510">
                  <c:v>15.5000397156007</c:v>
                </c:pt>
                <c:pt idx="511">
                  <c:v>15.263066690928801</c:v>
                </c:pt>
                <c:pt idx="512">
                  <c:v>15.81456985805268</c:v>
                </c:pt>
                <c:pt idx="513">
                  <c:v>16.353592029136749</c:v>
                </c:pt>
                <c:pt idx="514">
                  <c:v>16.34618603626874</c:v>
                </c:pt>
                <c:pt idx="515">
                  <c:v>16.50237362630574</c:v>
                </c:pt>
                <c:pt idx="516">
                  <c:v>15.68308876252264</c:v>
                </c:pt>
                <c:pt idx="517">
                  <c:v>15.2949191937281</c:v>
                </c:pt>
                <c:pt idx="518">
                  <c:v>14.29636315107488</c:v>
                </c:pt>
                <c:pt idx="519">
                  <c:v>13.709700243068781</c:v>
                </c:pt>
                <c:pt idx="520">
                  <c:v>13.734428997572079</c:v>
                </c:pt>
                <c:pt idx="521">
                  <c:v>13.74984257311587</c:v>
                </c:pt>
                <c:pt idx="522">
                  <c:v>13.790596734189579</c:v>
                </c:pt>
                <c:pt idx="523">
                  <c:v>13.537168198073021</c:v>
                </c:pt>
                <c:pt idx="524">
                  <c:v>12.972231147855901</c:v>
                </c:pt>
                <c:pt idx="525">
                  <c:v>12.245752121982489</c:v>
                </c:pt>
                <c:pt idx="526">
                  <c:v>10.99240770614996</c:v>
                </c:pt>
                <c:pt idx="527">
                  <c:v>11.838038961433609</c:v>
                </c:pt>
                <c:pt idx="528">
                  <c:v>12.383530203775431</c:v>
                </c:pt>
                <c:pt idx="529">
                  <c:v>11.9191823635192</c:v>
                </c:pt>
                <c:pt idx="530">
                  <c:v>12.913775245602279</c:v>
                </c:pt>
                <c:pt idx="531">
                  <c:v>12.21082800444708</c:v>
                </c:pt>
                <c:pt idx="532">
                  <c:v>11.85176800347543</c:v>
                </c:pt>
                <c:pt idx="533">
                  <c:v>11.76814759254774</c:v>
                </c:pt>
                <c:pt idx="534">
                  <c:v>11.501258404467061</c:v>
                </c:pt>
                <c:pt idx="535">
                  <c:v>11.50821851628859</c:v>
                </c:pt>
                <c:pt idx="536">
                  <c:v>12.00155957985841</c:v>
                </c:pt>
                <c:pt idx="537">
                  <c:v>11.80322632563472</c:v>
                </c:pt>
                <c:pt idx="538">
                  <c:v>13.10459031585194</c:v>
                </c:pt>
                <c:pt idx="539">
                  <c:v>14.146076978030001</c:v>
                </c:pt>
                <c:pt idx="540">
                  <c:v>14.043352664822271</c:v>
                </c:pt>
                <c:pt idx="541">
                  <c:v>14.311992132254799</c:v>
                </c:pt>
                <c:pt idx="542">
                  <c:v>14.58387316008008</c:v>
                </c:pt>
                <c:pt idx="543">
                  <c:v>15.258270638890069</c:v>
                </c:pt>
                <c:pt idx="544">
                  <c:v>15.344174708395411</c:v>
                </c:pt>
                <c:pt idx="545">
                  <c:v>15.33582678874515</c:v>
                </c:pt>
                <c:pt idx="546">
                  <c:v>16.268411358205739</c:v>
                </c:pt>
                <c:pt idx="547">
                  <c:v>15.48527604462576</c:v>
                </c:pt>
                <c:pt idx="548">
                  <c:v>16.367790107728769</c:v>
                </c:pt>
                <c:pt idx="549">
                  <c:v>16.902712612520411</c:v>
                </c:pt>
                <c:pt idx="550">
                  <c:v>17.10109387661792</c:v>
                </c:pt>
                <c:pt idx="551">
                  <c:v>17.80951962309042</c:v>
                </c:pt>
                <c:pt idx="552">
                  <c:v>19.040797894253</c:v>
                </c:pt>
                <c:pt idx="553">
                  <c:v>19.022120671432599</c:v>
                </c:pt>
                <c:pt idx="554">
                  <c:v>19.697859659155039</c:v>
                </c:pt>
                <c:pt idx="555">
                  <c:v>20.167491167549429</c:v>
                </c:pt>
                <c:pt idx="556">
                  <c:v>20.364214413161939</c:v>
                </c:pt>
                <c:pt idx="557">
                  <c:v>21.347544585318211</c:v>
                </c:pt>
                <c:pt idx="558">
                  <c:v>20.275348439149049</c:v>
                </c:pt>
                <c:pt idx="559">
                  <c:v>19.315921458206098</c:v>
                </c:pt>
                <c:pt idx="560">
                  <c:v>18.94288341541392</c:v>
                </c:pt>
                <c:pt idx="561">
                  <c:v>18.205923738870439</c:v>
                </c:pt>
                <c:pt idx="562">
                  <c:v>18.424240576394279</c:v>
                </c:pt>
                <c:pt idx="563">
                  <c:v>17.984339044784289</c:v>
                </c:pt>
                <c:pt idx="564">
                  <c:v>17.82823122883271</c:v>
                </c:pt>
                <c:pt idx="565">
                  <c:v>18.590982636697269</c:v>
                </c:pt>
                <c:pt idx="566">
                  <c:v>18.575805644968899</c:v>
                </c:pt>
                <c:pt idx="567">
                  <c:v>19.912351145774259</c:v>
                </c:pt>
                <c:pt idx="568">
                  <c:v>18.916490654757901</c:v>
                </c:pt>
                <c:pt idx="569">
                  <c:v>18.887936709704771</c:v>
                </c:pt>
                <c:pt idx="570">
                  <c:v>18.986857503664179</c:v>
                </c:pt>
                <c:pt idx="571">
                  <c:v>18.32298422041346</c:v>
                </c:pt>
                <c:pt idx="572">
                  <c:v>17.144347174728999</c:v>
                </c:pt>
                <c:pt idx="573">
                  <c:v>16.771371546517141</c:v>
                </c:pt>
                <c:pt idx="574">
                  <c:v>16.888522240532481</c:v>
                </c:pt>
                <c:pt idx="575">
                  <c:v>17.14085107301214</c:v>
                </c:pt>
                <c:pt idx="576">
                  <c:v>17.27570540225566</c:v>
                </c:pt>
                <c:pt idx="577">
                  <c:v>16.373722292609411</c:v>
                </c:pt>
                <c:pt idx="578">
                  <c:v>16.723932307737279</c:v>
                </c:pt>
                <c:pt idx="579">
                  <c:v>17.74010394816127</c:v>
                </c:pt>
                <c:pt idx="580">
                  <c:v>18.026822654408129</c:v>
                </c:pt>
                <c:pt idx="581">
                  <c:v>18.992241721051649</c:v>
                </c:pt>
                <c:pt idx="582">
                  <c:v>19.094509959332889</c:v>
                </c:pt>
                <c:pt idx="583">
                  <c:v>18.925596711764179</c:v>
                </c:pt>
                <c:pt idx="584">
                  <c:v>19.20729211579015</c:v>
                </c:pt>
                <c:pt idx="585">
                  <c:v>20.108601082219639</c:v>
                </c:pt>
                <c:pt idx="586">
                  <c:v>19.997372999442401</c:v>
                </c:pt>
                <c:pt idx="587">
                  <c:v>19.1407508204938</c:v>
                </c:pt>
                <c:pt idx="588">
                  <c:v>19.34854305965413</c:v>
                </c:pt>
                <c:pt idx="589">
                  <c:v>19.17606991168573</c:v>
                </c:pt>
                <c:pt idx="590">
                  <c:v>18.486129196628411</c:v>
                </c:pt>
                <c:pt idx="591">
                  <c:v>19.196940668622801</c:v>
                </c:pt>
                <c:pt idx="592">
                  <c:v>20.283335427717201</c:v>
                </c:pt>
                <c:pt idx="593">
                  <c:v>20.429846516555649</c:v>
                </c:pt>
                <c:pt idx="594">
                  <c:v>19.79985753166979</c:v>
                </c:pt>
                <c:pt idx="595">
                  <c:v>19.336083354879481</c:v>
                </c:pt>
                <c:pt idx="596">
                  <c:v>18.564938784598741</c:v>
                </c:pt>
                <c:pt idx="597">
                  <c:v>19.243485522628131</c:v>
                </c:pt>
                <c:pt idx="598">
                  <c:v>20.240064520500841</c:v>
                </c:pt>
                <c:pt idx="599">
                  <c:v>19.84988100562764</c:v>
                </c:pt>
                <c:pt idx="600">
                  <c:v>20.00518403612946</c:v>
                </c:pt>
                <c:pt idx="601">
                  <c:v>19.82945132039017</c:v>
                </c:pt>
                <c:pt idx="602">
                  <c:v>19.419171740837871</c:v>
                </c:pt>
                <c:pt idx="603">
                  <c:v>20.38727507844737</c:v>
                </c:pt>
                <c:pt idx="604">
                  <c:v>20.632913880058869</c:v>
                </c:pt>
                <c:pt idx="605">
                  <c:v>19.280763940619309</c:v>
                </c:pt>
                <c:pt idx="606">
                  <c:v>19.710339938798221</c:v>
                </c:pt>
                <c:pt idx="607">
                  <c:v>19.326194781323959</c:v>
                </c:pt>
                <c:pt idx="608">
                  <c:v>19.444224115266071</c:v>
                </c:pt>
                <c:pt idx="609">
                  <c:v>19.19401875656618</c:v>
                </c:pt>
                <c:pt idx="610">
                  <c:v>19.665941726000121</c:v>
                </c:pt>
                <c:pt idx="611">
                  <c:v>18.73848256061752</c:v>
                </c:pt>
                <c:pt idx="612">
                  <c:v>18.393214661053179</c:v>
                </c:pt>
                <c:pt idx="613">
                  <c:v>18.377236896705249</c:v>
                </c:pt>
                <c:pt idx="614">
                  <c:v>17.794917223446799</c:v>
                </c:pt>
                <c:pt idx="615">
                  <c:v>18.01255597728883</c:v>
                </c:pt>
                <c:pt idx="616">
                  <c:v>18.459969940679692</c:v>
                </c:pt>
                <c:pt idx="617">
                  <c:v>17.996435125356911</c:v>
                </c:pt>
                <c:pt idx="618">
                  <c:v>17.339985819958351</c:v>
                </c:pt>
                <c:pt idx="619">
                  <c:v>17.35498434516045</c:v>
                </c:pt>
                <c:pt idx="620">
                  <c:v>16.82614570487927</c:v>
                </c:pt>
                <c:pt idx="621">
                  <c:v>16.37745979467724</c:v>
                </c:pt>
                <c:pt idx="622">
                  <c:v>16.804294753509719</c:v>
                </c:pt>
                <c:pt idx="623">
                  <c:v>16.255137561756381</c:v>
                </c:pt>
                <c:pt idx="624">
                  <c:v>15.638034960988421</c:v>
                </c:pt>
                <c:pt idx="625">
                  <c:v>15.549895684648041</c:v>
                </c:pt>
                <c:pt idx="626">
                  <c:v>15.14377122105795</c:v>
                </c:pt>
                <c:pt idx="627">
                  <c:v>15.05647589872822</c:v>
                </c:pt>
                <c:pt idx="628">
                  <c:v>14.823975589749139</c:v>
                </c:pt>
                <c:pt idx="629">
                  <c:v>15.199060666194381</c:v>
                </c:pt>
                <c:pt idx="630">
                  <c:v>15.25681101745573</c:v>
                </c:pt>
                <c:pt idx="631">
                  <c:v>16.3708078212963</c:v>
                </c:pt>
                <c:pt idx="632">
                  <c:v>15.85994021624934</c:v>
                </c:pt>
                <c:pt idx="633">
                  <c:v>15.17745022508748</c:v>
                </c:pt>
                <c:pt idx="634">
                  <c:v>16.346055231724989</c:v>
                </c:pt>
                <c:pt idx="635">
                  <c:v>16.498946964101879</c:v>
                </c:pt>
                <c:pt idx="636">
                  <c:v>16.83900379508265</c:v>
                </c:pt>
                <c:pt idx="637">
                  <c:v>17.508680097611759</c:v>
                </c:pt>
                <c:pt idx="638">
                  <c:v>16.632993633960691</c:v>
                </c:pt>
                <c:pt idx="639">
                  <c:v>17.371554914211419</c:v>
                </c:pt>
                <c:pt idx="640">
                  <c:v>18.08992016417611</c:v>
                </c:pt>
                <c:pt idx="641">
                  <c:v>17.843092169947301</c:v>
                </c:pt>
                <c:pt idx="642">
                  <c:v>17.759536554037119</c:v>
                </c:pt>
                <c:pt idx="643">
                  <c:v>17.98148406761754</c:v>
                </c:pt>
                <c:pt idx="644">
                  <c:v>18.83437750634036</c:v>
                </c:pt>
                <c:pt idx="645">
                  <c:v>19.56459524623639</c:v>
                </c:pt>
                <c:pt idx="646">
                  <c:v>19.68358853815003</c:v>
                </c:pt>
                <c:pt idx="647">
                  <c:v>21.337579648446951</c:v>
                </c:pt>
                <c:pt idx="648">
                  <c:v>21.108174074706</c:v>
                </c:pt>
                <c:pt idx="649">
                  <c:v>21.159830392278639</c:v>
                </c:pt>
                <c:pt idx="650">
                  <c:v>21.056973385004639</c:v>
                </c:pt>
                <c:pt idx="651">
                  <c:v>21.14898467435701</c:v>
                </c:pt>
                <c:pt idx="652">
                  <c:v>20.87561194231672</c:v>
                </c:pt>
                <c:pt idx="653">
                  <c:v>20.906647951189221</c:v>
                </c:pt>
                <c:pt idx="654">
                  <c:v>20.51005914804551</c:v>
                </c:pt>
                <c:pt idx="655">
                  <c:v>20.145385656555259</c:v>
                </c:pt>
                <c:pt idx="656">
                  <c:v>19.57811640532158</c:v>
                </c:pt>
                <c:pt idx="657">
                  <c:v>19.193231995153429</c:v>
                </c:pt>
                <c:pt idx="658">
                  <c:v>19.165953011481861</c:v>
                </c:pt>
                <c:pt idx="659">
                  <c:v>18.832683054968889</c:v>
                </c:pt>
                <c:pt idx="660">
                  <c:v>17.846253291118721</c:v>
                </c:pt>
                <c:pt idx="661">
                  <c:v>18.371783562427972</c:v>
                </c:pt>
                <c:pt idx="662">
                  <c:v>18.832178325312221</c:v>
                </c:pt>
                <c:pt idx="663">
                  <c:v>18.30255445625512</c:v>
                </c:pt>
                <c:pt idx="664">
                  <c:v>17.53812034158468</c:v>
                </c:pt>
                <c:pt idx="665">
                  <c:v>17.68608812415037</c:v>
                </c:pt>
                <c:pt idx="666">
                  <c:v>18.162900774490801</c:v>
                </c:pt>
                <c:pt idx="667">
                  <c:v>17.566253055768861</c:v>
                </c:pt>
                <c:pt idx="668">
                  <c:v>18.138945039373311</c:v>
                </c:pt>
                <c:pt idx="669">
                  <c:v>17.700379568833121</c:v>
                </c:pt>
                <c:pt idx="670">
                  <c:v>17.3965370088466</c:v>
                </c:pt>
                <c:pt idx="671">
                  <c:v>16.80540625550778</c:v>
                </c:pt>
                <c:pt idx="672">
                  <c:v>17.054862034691869</c:v>
                </c:pt>
                <c:pt idx="673">
                  <c:v>17.801479081186649</c:v>
                </c:pt>
                <c:pt idx="674">
                  <c:v>17.512148826487781</c:v>
                </c:pt>
                <c:pt idx="675">
                  <c:v>17.80943890221965</c:v>
                </c:pt>
                <c:pt idx="676">
                  <c:v>18.28818842369505</c:v>
                </c:pt>
                <c:pt idx="677">
                  <c:v>18.079777235798201</c:v>
                </c:pt>
                <c:pt idx="678">
                  <c:v>18.647720922779939</c:v>
                </c:pt>
                <c:pt idx="679">
                  <c:v>18.237795964824869</c:v>
                </c:pt>
                <c:pt idx="680">
                  <c:v>19.302612139971309</c:v>
                </c:pt>
                <c:pt idx="681">
                  <c:v>19.61155982089981</c:v>
                </c:pt>
                <c:pt idx="682">
                  <c:v>19.272029802862221</c:v>
                </c:pt>
                <c:pt idx="683">
                  <c:v>19.67929183627998</c:v>
                </c:pt>
                <c:pt idx="684">
                  <c:v>19.656507045068381</c:v>
                </c:pt>
                <c:pt idx="685">
                  <c:v>18.614276435961031</c:v>
                </c:pt>
                <c:pt idx="686">
                  <c:v>17.885605487231761</c:v>
                </c:pt>
                <c:pt idx="687">
                  <c:v>17.073384270226189</c:v>
                </c:pt>
                <c:pt idx="688">
                  <c:v>17.266550874138119</c:v>
                </c:pt>
                <c:pt idx="689">
                  <c:v>16.971646578224171</c:v>
                </c:pt>
                <c:pt idx="690">
                  <c:v>16.94807180249331</c:v>
                </c:pt>
                <c:pt idx="691">
                  <c:v>16.567030565702542</c:v>
                </c:pt>
                <c:pt idx="692">
                  <c:v>16.749267903446121</c:v>
                </c:pt>
                <c:pt idx="693">
                  <c:v>16.773956029590011</c:v>
                </c:pt>
                <c:pt idx="694">
                  <c:v>17.36587863155578</c:v>
                </c:pt>
                <c:pt idx="695">
                  <c:v>17.322700283388219</c:v>
                </c:pt>
                <c:pt idx="696">
                  <c:v>16.347487192004301</c:v>
                </c:pt>
                <c:pt idx="697">
                  <c:v>16.292403954734571</c:v>
                </c:pt>
                <c:pt idx="698">
                  <c:v>16.04812703480416</c:v>
                </c:pt>
                <c:pt idx="699">
                  <c:v>16.90368961863128</c:v>
                </c:pt>
                <c:pt idx="700">
                  <c:v>16.41353886802677</c:v>
                </c:pt>
                <c:pt idx="701">
                  <c:v>15.59380301064226</c:v>
                </c:pt>
                <c:pt idx="702">
                  <c:v>15.747944970786881</c:v>
                </c:pt>
                <c:pt idx="703">
                  <c:v>15.38577836375622</c:v>
                </c:pt>
                <c:pt idx="704">
                  <c:v>16.25209729029735</c:v>
                </c:pt>
                <c:pt idx="705">
                  <c:v>16.111664175125728</c:v>
                </c:pt>
                <c:pt idx="706">
                  <c:v>16.854014695621991</c:v>
                </c:pt>
                <c:pt idx="707">
                  <c:v>17.70003261559464</c:v>
                </c:pt>
                <c:pt idx="708">
                  <c:v>17.132260293958801</c:v>
                </c:pt>
                <c:pt idx="709">
                  <c:v>17.930321343296921</c:v>
                </c:pt>
                <c:pt idx="710">
                  <c:v>18.235634767504191</c:v>
                </c:pt>
                <c:pt idx="711">
                  <c:v>18.575435709817931</c:v>
                </c:pt>
                <c:pt idx="712">
                  <c:v>18.74335367730232</c:v>
                </c:pt>
                <c:pt idx="713">
                  <c:v>18.889853274761069</c:v>
                </c:pt>
                <c:pt idx="714">
                  <c:v>19.150633261738349</c:v>
                </c:pt>
                <c:pt idx="715">
                  <c:v>20.22505788238627</c:v>
                </c:pt>
                <c:pt idx="716">
                  <c:v>20.770228788882331</c:v>
                </c:pt>
                <c:pt idx="717">
                  <c:v>21.202389262534989</c:v>
                </c:pt>
                <c:pt idx="718">
                  <c:v>21.17227105438646</c:v>
                </c:pt>
                <c:pt idx="719">
                  <c:v>19.414875056194401</c:v>
                </c:pt>
                <c:pt idx="720">
                  <c:v>19.26948713852466</c:v>
                </c:pt>
                <c:pt idx="721">
                  <c:v>19.476091569436509</c:v>
                </c:pt>
                <c:pt idx="722">
                  <c:v>19.08263404372104</c:v>
                </c:pt>
                <c:pt idx="723">
                  <c:v>20.007377206160111</c:v>
                </c:pt>
                <c:pt idx="724">
                  <c:v>19.850646783458021</c:v>
                </c:pt>
                <c:pt idx="725">
                  <c:v>21.39728294189403</c:v>
                </c:pt>
                <c:pt idx="726">
                  <c:v>20.68768984498158</c:v>
                </c:pt>
                <c:pt idx="727">
                  <c:v>20.136073973962581</c:v>
                </c:pt>
                <c:pt idx="728">
                  <c:v>21.311259957970439</c:v>
                </c:pt>
                <c:pt idx="729">
                  <c:v>21.6180689397093</c:v>
                </c:pt>
                <c:pt idx="730">
                  <c:v>21.932871694434979</c:v>
                </c:pt>
                <c:pt idx="731">
                  <c:v>21.96017805776787</c:v>
                </c:pt>
                <c:pt idx="732">
                  <c:v>21.8671206152721</c:v>
                </c:pt>
                <c:pt idx="733">
                  <c:v>22.488553992174179</c:v>
                </c:pt>
                <c:pt idx="734">
                  <c:v>22.016321961971649</c:v>
                </c:pt>
                <c:pt idx="735">
                  <c:v>20.46498344793503</c:v>
                </c:pt>
                <c:pt idx="736">
                  <c:v>21.128647335368282</c:v>
                </c:pt>
                <c:pt idx="737">
                  <c:v>20.73563940429008</c:v>
                </c:pt>
                <c:pt idx="738">
                  <c:v>21.673111922097409</c:v>
                </c:pt>
                <c:pt idx="739">
                  <c:v>21.674003679687981</c:v>
                </c:pt>
                <c:pt idx="740">
                  <c:v>21.934520044231551</c:v>
                </c:pt>
                <c:pt idx="741">
                  <c:v>21.962580545601579</c:v>
                </c:pt>
                <c:pt idx="742">
                  <c:v>22.893664199123979</c:v>
                </c:pt>
                <c:pt idx="743">
                  <c:v>21.938046925458131</c:v>
                </c:pt>
                <c:pt idx="744">
                  <c:v>21.931135550831041</c:v>
                </c:pt>
                <c:pt idx="745">
                  <c:v>21.44222435140102</c:v>
                </c:pt>
                <c:pt idx="746">
                  <c:v>22.17166933443799</c:v>
                </c:pt>
                <c:pt idx="747">
                  <c:v>21.867102389350421</c:v>
                </c:pt>
                <c:pt idx="748">
                  <c:v>22.373464500789069</c:v>
                </c:pt>
                <c:pt idx="749">
                  <c:v>22.433071719661481</c:v>
                </c:pt>
                <c:pt idx="750">
                  <c:v>21.71504803600978</c:v>
                </c:pt>
                <c:pt idx="751">
                  <c:v>22.138824500903091</c:v>
                </c:pt>
                <c:pt idx="752">
                  <c:v>21.659805706607539</c:v>
                </c:pt>
                <c:pt idx="753">
                  <c:v>21.062759626458821</c:v>
                </c:pt>
                <c:pt idx="754">
                  <c:v>21.308018477774699</c:v>
                </c:pt>
                <c:pt idx="755">
                  <c:v>21.823813247654421</c:v>
                </c:pt>
                <c:pt idx="756">
                  <c:v>22.234346834366288</c:v>
                </c:pt>
                <c:pt idx="757">
                  <c:v>23.612736163222831</c:v>
                </c:pt>
                <c:pt idx="758">
                  <c:v>23.322180774244728</c:v>
                </c:pt>
                <c:pt idx="759">
                  <c:v>23.705155795348361</c:v>
                </c:pt>
                <c:pt idx="760">
                  <c:v>23.405583028933279</c:v>
                </c:pt>
                <c:pt idx="761">
                  <c:v>24.08170056814555</c:v>
                </c:pt>
                <c:pt idx="762">
                  <c:v>23.909237223837319</c:v>
                </c:pt>
                <c:pt idx="763">
                  <c:v>24.773278997346601</c:v>
                </c:pt>
                <c:pt idx="764">
                  <c:v>24.11201177360341</c:v>
                </c:pt>
                <c:pt idx="765">
                  <c:v>23.75198072415947</c:v>
                </c:pt>
                <c:pt idx="766">
                  <c:v>22.93666283595952</c:v>
                </c:pt>
                <c:pt idx="767">
                  <c:v>23.63710736715435</c:v>
                </c:pt>
                <c:pt idx="768">
                  <c:v>22.902257649962799</c:v>
                </c:pt>
                <c:pt idx="769">
                  <c:v>21.89571879415303</c:v>
                </c:pt>
                <c:pt idx="770">
                  <c:v>22.34876355173612</c:v>
                </c:pt>
                <c:pt idx="771">
                  <c:v>21.367919292006949</c:v>
                </c:pt>
                <c:pt idx="772">
                  <c:v>22.24905146370434</c:v>
                </c:pt>
                <c:pt idx="773">
                  <c:v>22.566707785402791</c:v>
                </c:pt>
                <c:pt idx="774">
                  <c:v>22.477388650743489</c:v>
                </c:pt>
                <c:pt idx="775">
                  <c:v>23.09018776654116</c:v>
                </c:pt>
                <c:pt idx="776">
                  <c:v>21.816624910257779</c:v>
                </c:pt>
                <c:pt idx="777">
                  <c:v>20.8909795111656</c:v>
                </c:pt>
                <c:pt idx="778">
                  <c:v>20.091684971348101</c:v>
                </c:pt>
                <c:pt idx="779">
                  <c:v>20.318028583099629</c:v>
                </c:pt>
                <c:pt idx="780">
                  <c:v>20.880032879515628</c:v>
                </c:pt>
                <c:pt idx="781">
                  <c:v>20.845605638418011</c:v>
                </c:pt>
                <c:pt idx="782">
                  <c:v>19.630005790245161</c:v>
                </c:pt>
                <c:pt idx="783">
                  <c:v>19.19868276871853</c:v>
                </c:pt>
                <c:pt idx="784">
                  <c:v>19.495988351749791</c:v>
                </c:pt>
                <c:pt idx="785">
                  <c:v>20.040857676835689</c:v>
                </c:pt>
                <c:pt idx="786">
                  <c:v>19.6335347928703</c:v>
                </c:pt>
                <c:pt idx="787">
                  <c:v>19.582675276888711</c:v>
                </c:pt>
                <c:pt idx="788">
                  <c:v>19.022956710219979</c:v>
                </c:pt>
                <c:pt idx="789">
                  <c:v>19.296646497027481</c:v>
                </c:pt>
                <c:pt idx="790">
                  <c:v>19.929696192590882</c:v>
                </c:pt>
                <c:pt idx="791">
                  <c:v>20.446612488123201</c:v>
                </c:pt>
                <c:pt idx="792">
                  <c:v>19.802673081574849</c:v>
                </c:pt>
                <c:pt idx="793">
                  <c:v>19.82838348681976</c:v>
                </c:pt>
                <c:pt idx="794">
                  <c:v>18.723181685038391</c:v>
                </c:pt>
                <c:pt idx="795">
                  <c:v>18.94046547049653</c:v>
                </c:pt>
                <c:pt idx="796">
                  <c:v>18.831439773563719</c:v>
                </c:pt>
                <c:pt idx="797">
                  <c:v>18.518062386226621</c:v>
                </c:pt>
                <c:pt idx="798">
                  <c:v>19.73105537884253</c:v>
                </c:pt>
                <c:pt idx="799">
                  <c:v>20.15411492591954</c:v>
                </c:pt>
                <c:pt idx="800">
                  <c:v>19.942271956139219</c:v>
                </c:pt>
                <c:pt idx="801">
                  <c:v>18.996196050556271</c:v>
                </c:pt>
                <c:pt idx="802">
                  <c:v>19.420249685385929</c:v>
                </c:pt>
                <c:pt idx="803">
                  <c:v>19.79365301784124</c:v>
                </c:pt>
                <c:pt idx="804">
                  <c:v>19.975256139163619</c:v>
                </c:pt>
                <c:pt idx="805">
                  <c:v>19.55802667582752</c:v>
                </c:pt>
                <c:pt idx="806">
                  <c:v>20.480662426717711</c:v>
                </c:pt>
                <c:pt idx="807">
                  <c:v>19.55611061268424</c:v>
                </c:pt>
                <c:pt idx="808">
                  <c:v>19.53592886476104</c:v>
                </c:pt>
                <c:pt idx="809">
                  <c:v>19.697979847142381</c:v>
                </c:pt>
                <c:pt idx="810">
                  <c:v>19.88977311722989</c:v>
                </c:pt>
                <c:pt idx="811">
                  <c:v>19.445836139880662</c:v>
                </c:pt>
                <c:pt idx="812">
                  <c:v>20.462067322153551</c:v>
                </c:pt>
                <c:pt idx="813">
                  <c:v>19.30543708582551</c:v>
                </c:pt>
                <c:pt idx="814">
                  <c:v>20.19724044411992</c:v>
                </c:pt>
                <c:pt idx="815">
                  <c:v>19.43003099087651</c:v>
                </c:pt>
                <c:pt idx="816">
                  <c:v>20.314106207912801</c:v>
                </c:pt>
                <c:pt idx="817">
                  <c:v>19.893850964559501</c:v>
                </c:pt>
                <c:pt idx="818">
                  <c:v>18.829298203252211</c:v>
                </c:pt>
                <c:pt idx="819">
                  <c:v>18.07571433586412</c:v>
                </c:pt>
                <c:pt idx="820">
                  <c:v>18.667584745705209</c:v>
                </c:pt>
                <c:pt idx="821">
                  <c:v>19.950827398837969</c:v>
                </c:pt>
                <c:pt idx="822">
                  <c:v>20.004793467887769</c:v>
                </c:pt>
                <c:pt idx="823">
                  <c:v>19.88880860773348</c:v>
                </c:pt>
                <c:pt idx="824">
                  <c:v>20.17371767901346</c:v>
                </c:pt>
                <c:pt idx="825">
                  <c:v>20.447588704935281</c:v>
                </c:pt>
                <c:pt idx="826">
                  <c:v>19.827123486882151</c:v>
                </c:pt>
                <c:pt idx="827">
                  <c:v>19.884724836259519</c:v>
                </c:pt>
                <c:pt idx="828">
                  <c:v>20.403126597363588</c:v>
                </c:pt>
                <c:pt idx="829">
                  <c:v>21.29806035297948</c:v>
                </c:pt>
                <c:pt idx="830">
                  <c:v>20.38909326084682</c:v>
                </c:pt>
                <c:pt idx="831">
                  <c:v>20.399887764251581</c:v>
                </c:pt>
                <c:pt idx="832">
                  <c:v>19.355181003847932</c:v>
                </c:pt>
                <c:pt idx="833">
                  <c:v>20.006341963690609</c:v>
                </c:pt>
                <c:pt idx="834">
                  <c:v>19.21744332562518</c:v>
                </c:pt>
                <c:pt idx="835">
                  <c:v>19.006545156847231</c:v>
                </c:pt>
                <c:pt idx="836">
                  <c:v>18.6566740240043</c:v>
                </c:pt>
                <c:pt idx="837">
                  <c:v>19.250589835442909</c:v>
                </c:pt>
                <c:pt idx="838">
                  <c:v>20.461087126941091</c:v>
                </c:pt>
                <c:pt idx="839">
                  <c:v>21.296804215684801</c:v>
                </c:pt>
                <c:pt idx="840">
                  <c:v>20.397780940323681</c:v>
                </c:pt>
                <c:pt idx="841">
                  <c:v>19.925375707913151</c:v>
                </c:pt>
                <c:pt idx="842">
                  <c:v>20.569218217892889</c:v>
                </c:pt>
                <c:pt idx="843">
                  <c:v>19.84595788258299</c:v>
                </c:pt>
                <c:pt idx="844">
                  <c:v>19.449611696801689</c:v>
                </c:pt>
                <c:pt idx="845">
                  <c:v>19.40337134272988</c:v>
                </c:pt>
                <c:pt idx="846">
                  <c:v>20.57679242009031</c:v>
                </c:pt>
                <c:pt idx="847">
                  <c:v>21.593435829361219</c:v>
                </c:pt>
                <c:pt idx="848">
                  <c:v>20.715152230937228</c:v>
                </c:pt>
                <c:pt idx="849">
                  <c:v>19.301925698746309</c:v>
                </c:pt>
                <c:pt idx="850">
                  <c:v>18.90216314937128</c:v>
                </c:pt>
                <c:pt idx="851">
                  <c:v>19.347763790102871</c:v>
                </c:pt>
                <c:pt idx="852">
                  <c:v>20.440993058017881</c:v>
                </c:pt>
                <c:pt idx="853">
                  <c:v>20.384244000705021</c:v>
                </c:pt>
                <c:pt idx="854">
                  <c:v>20.328727070570888</c:v>
                </c:pt>
                <c:pt idx="855">
                  <c:v>20.738411055684232</c:v>
                </c:pt>
                <c:pt idx="856">
                  <c:v>21.403823215866531</c:v>
                </c:pt>
                <c:pt idx="857">
                  <c:v>22.005076691451499</c:v>
                </c:pt>
                <c:pt idx="858">
                  <c:v>21.146552885910172</c:v>
                </c:pt>
                <c:pt idx="859">
                  <c:v>22.00749177932008</c:v>
                </c:pt>
                <c:pt idx="860">
                  <c:v>22.695432776931479</c:v>
                </c:pt>
                <c:pt idx="861">
                  <c:v>22.36376158493508</c:v>
                </c:pt>
                <c:pt idx="862">
                  <c:v>21.46959674559178</c:v>
                </c:pt>
                <c:pt idx="863">
                  <c:v>22.71666134191906</c:v>
                </c:pt>
                <c:pt idx="864">
                  <c:v>22.293597050053322</c:v>
                </c:pt>
                <c:pt idx="865">
                  <c:v>22.400877595500749</c:v>
                </c:pt>
                <c:pt idx="866">
                  <c:v>21.647810099270981</c:v>
                </c:pt>
                <c:pt idx="867">
                  <c:v>20.91863368349437</c:v>
                </c:pt>
                <c:pt idx="868">
                  <c:v>20.698746027848351</c:v>
                </c:pt>
                <c:pt idx="869">
                  <c:v>20.956546607708109</c:v>
                </c:pt>
                <c:pt idx="870">
                  <c:v>21.03869687670808</c:v>
                </c:pt>
                <c:pt idx="871">
                  <c:v>21.044639092383878</c:v>
                </c:pt>
                <c:pt idx="872">
                  <c:v>19.799202146906431</c:v>
                </c:pt>
                <c:pt idx="873">
                  <c:v>19.044398207728189</c:v>
                </c:pt>
                <c:pt idx="874">
                  <c:v>19.73466400072353</c:v>
                </c:pt>
                <c:pt idx="875">
                  <c:v>19.001163514491019</c:v>
                </c:pt>
                <c:pt idx="876">
                  <c:v>19.176111651740179</c:v>
                </c:pt>
                <c:pt idx="877">
                  <c:v>19.36075610333787</c:v>
                </c:pt>
                <c:pt idx="878">
                  <c:v>19.099855419706699</c:v>
                </c:pt>
                <c:pt idx="879">
                  <c:v>17.426068760058801</c:v>
                </c:pt>
                <c:pt idx="880">
                  <c:v>16.656368057626199</c:v>
                </c:pt>
                <c:pt idx="881">
                  <c:v>17.404983950553241</c:v>
                </c:pt>
                <c:pt idx="882">
                  <c:v>17.199223689059689</c:v>
                </c:pt>
                <c:pt idx="883">
                  <c:v>16.802678661365601</c:v>
                </c:pt>
                <c:pt idx="884">
                  <c:v>16.83767366370299</c:v>
                </c:pt>
                <c:pt idx="885">
                  <c:v>17.12227945480695</c:v>
                </c:pt>
                <c:pt idx="886">
                  <c:v>17.420599880607771</c:v>
                </c:pt>
                <c:pt idx="887">
                  <c:v>17.465090324704889</c:v>
                </c:pt>
                <c:pt idx="888">
                  <c:v>18.313739221598311</c:v>
                </c:pt>
                <c:pt idx="889">
                  <c:v>19.511767752734841</c:v>
                </c:pt>
                <c:pt idx="890">
                  <c:v>20.285676981034189</c:v>
                </c:pt>
                <c:pt idx="891">
                  <c:v>20.987402526418681</c:v>
                </c:pt>
                <c:pt idx="892">
                  <c:v>21.973568916955209</c:v>
                </c:pt>
                <c:pt idx="893">
                  <c:v>22.14939452360262</c:v>
                </c:pt>
                <c:pt idx="894">
                  <c:v>22.304013147407339</c:v>
                </c:pt>
                <c:pt idx="895">
                  <c:v>23.485384451346121</c:v>
                </c:pt>
                <c:pt idx="896">
                  <c:v>23.97873880793907</c:v>
                </c:pt>
                <c:pt idx="897">
                  <c:v>23.61401487650723</c:v>
                </c:pt>
                <c:pt idx="898">
                  <c:v>23.240403961995561</c:v>
                </c:pt>
                <c:pt idx="899">
                  <c:v>24.367535018191791</c:v>
                </c:pt>
                <c:pt idx="900">
                  <c:v>24.97817163679569</c:v>
                </c:pt>
                <c:pt idx="901">
                  <c:v>25.068081487323749</c:v>
                </c:pt>
                <c:pt idx="902">
                  <c:v>25.707806188325002</c:v>
                </c:pt>
                <c:pt idx="903">
                  <c:v>25.954686141354561</c:v>
                </c:pt>
                <c:pt idx="904">
                  <c:v>26.40357426357798</c:v>
                </c:pt>
                <c:pt idx="905">
                  <c:v>25.745031097008841</c:v>
                </c:pt>
                <c:pt idx="906">
                  <c:v>24.732021265670429</c:v>
                </c:pt>
                <c:pt idx="907">
                  <c:v>25.61635235112767</c:v>
                </c:pt>
                <c:pt idx="908">
                  <c:v>25.930439397568879</c:v>
                </c:pt>
                <c:pt idx="909">
                  <c:v>25.24968791927818</c:v>
                </c:pt>
                <c:pt idx="910">
                  <c:v>25.358938270815951</c:v>
                </c:pt>
                <c:pt idx="911">
                  <c:v>25.87652050358297</c:v>
                </c:pt>
                <c:pt idx="912">
                  <c:v>25.07646952614882</c:v>
                </c:pt>
                <c:pt idx="913">
                  <c:v>25.331049950601251</c:v>
                </c:pt>
                <c:pt idx="914">
                  <c:v>25.199012578472271</c:v>
                </c:pt>
                <c:pt idx="915">
                  <c:v>23.974504082398159</c:v>
                </c:pt>
                <c:pt idx="916">
                  <c:v>22.46626062045685</c:v>
                </c:pt>
                <c:pt idx="917">
                  <c:v>22.620504200817919</c:v>
                </c:pt>
                <c:pt idx="918">
                  <c:v>23.02987683132665</c:v>
                </c:pt>
                <c:pt idx="919">
                  <c:v>22.738558221601089</c:v>
                </c:pt>
                <c:pt idx="920">
                  <c:v>21.980533428827719</c:v>
                </c:pt>
                <c:pt idx="921">
                  <c:v>21.897229459120691</c:v>
                </c:pt>
                <c:pt idx="922">
                  <c:v>22.60309948308711</c:v>
                </c:pt>
                <c:pt idx="923">
                  <c:v>22.239044353312021</c:v>
                </c:pt>
                <c:pt idx="924">
                  <c:v>22.587419525085679</c:v>
                </c:pt>
                <c:pt idx="925">
                  <c:v>22.49262270785254</c:v>
                </c:pt>
                <c:pt idx="926">
                  <c:v>22.868687767029009</c:v>
                </c:pt>
                <c:pt idx="927">
                  <c:v>21.934224891407901</c:v>
                </c:pt>
                <c:pt idx="928">
                  <c:v>20.82777758510635</c:v>
                </c:pt>
                <c:pt idx="929">
                  <c:v>20.336884076756519</c:v>
                </c:pt>
                <c:pt idx="930">
                  <c:v>19.100671747530551</c:v>
                </c:pt>
                <c:pt idx="931">
                  <c:v>18.577444075286589</c:v>
                </c:pt>
                <c:pt idx="932">
                  <c:v>19.946609203753042</c:v>
                </c:pt>
                <c:pt idx="933">
                  <c:v>19.89053349374587</c:v>
                </c:pt>
                <c:pt idx="934">
                  <c:v>19.488768228884119</c:v>
                </c:pt>
                <c:pt idx="935">
                  <c:v>19.254750301313429</c:v>
                </c:pt>
                <c:pt idx="936">
                  <c:v>19.8294824469485</c:v>
                </c:pt>
                <c:pt idx="937">
                  <c:v>19.509900133001761</c:v>
                </c:pt>
                <c:pt idx="938">
                  <c:v>19.415022750869639</c:v>
                </c:pt>
                <c:pt idx="939">
                  <c:v>18.821700594678941</c:v>
                </c:pt>
                <c:pt idx="940">
                  <c:v>19.645704340196922</c:v>
                </c:pt>
                <c:pt idx="941">
                  <c:v>18.721705067896931</c:v>
                </c:pt>
                <c:pt idx="942">
                  <c:v>19.170621727772179</c:v>
                </c:pt>
                <c:pt idx="943">
                  <c:v>20.034940728348701</c:v>
                </c:pt>
                <c:pt idx="944">
                  <c:v>20.24144072233462</c:v>
                </c:pt>
                <c:pt idx="945">
                  <c:v>20.367162439679621</c:v>
                </c:pt>
                <c:pt idx="946">
                  <c:v>21.02633724745532</c:v>
                </c:pt>
                <c:pt idx="947">
                  <c:v>22.466091798320061</c:v>
                </c:pt>
                <c:pt idx="948">
                  <c:v>22.849053710034021</c:v>
                </c:pt>
                <c:pt idx="949">
                  <c:v>23.78542613869644</c:v>
                </c:pt>
                <c:pt idx="950">
                  <c:v>24.29633919661859</c:v>
                </c:pt>
                <c:pt idx="951">
                  <c:v>24.424044198558789</c:v>
                </c:pt>
                <c:pt idx="952">
                  <c:v>23.88962923238417</c:v>
                </c:pt>
                <c:pt idx="953">
                  <c:v>24.31603454049468</c:v>
                </c:pt>
                <c:pt idx="954">
                  <c:v>24.498996905704491</c:v>
                </c:pt>
                <c:pt idx="955">
                  <c:v>24.718472314883488</c:v>
                </c:pt>
                <c:pt idx="956">
                  <c:v>25.158189166957111</c:v>
                </c:pt>
                <c:pt idx="957">
                  <c:v>25.856610438822781</c:v>
                </c:pt>
                <c:pt idx="958">
                  <c:v>26.396762058450211</c:v>
                </c:pt>
                <c:pt idx="959">
                  <c:v>25.847877280389319</c:v>
                </c:pt>
                <c:pt idx="960">
                  <c:v>25.887801947182709</c:v>
                </c:pt>
                <c:pt idx="961">
                  <c:v>25.947379691991909</c:v>
                </c:pt>
                <c:pt idx="962">
                  <c:v>24.90427131632018</c:v>
                </c:pt>
                <c:pt idx="963">
                  <c:v>24.471517960865409</c:v>
                </c:pt>
                <c:pt idx="964">
                  <c:v>24.9988415255531</c:v>
                </c:pt>
                <c:pt idx="965">
                  <c:v>24.54108217928437</c:v>
                </c:pt>
                <c:pt idx="966">
                  <c:v>24.49935191828985</c:v>
                </c:pt>
                <c:pt idx="967">
                  <c:v>23.782788922576529</c:v>
                </c:pt>
                <c:pt idx="968">
                  <c:v>24.202111757978809</c:v>
                </c:pt>
                <c:pt idx="969">
                  <c:v>23.9078645943198</c:v>
                </c:pt>
                <c:pt idx="970">
                  <c:v>24.64525433552182</c:v>
                </c:pt>
                <c:pt idx="971">
                  <c:v>25.020435112131189</c:v>
                </c:pt>
                <c:pt idx="972">
                  <c:v>24.21245784829221</c:v>
                </c:pt>
                <c:pt idx="973">
                  <c:v>23.821334586366671</c:v>
                </c:pt>
                <c:pt idx="974">
                  <c:v>24.554176873870851</c:v>
                </c:pt>
                <c:pt idx="975">
                  <c:v>24.61297054450548</c:v>
                </c:pt>
                <c:pt idx="976">
                  <c:v>24.2367335610979</c:v>
                </c:pt>
                <c:pt idx="977">
                  <c:v>23.397814669538619</c:v>
                </c:pt>
                <c:pt idx="978">
                  <c:v>22.79899990856352</c:v>
                </c:pt>
                <c:pt idx="979">
                  <c:v>24.081343385383619</c:v>
                </c:pt>
                <c:pt idx="980">
                  <c:v>24.48202217146012</c:v>
                </c:pt>
                <c:pt idx="981">
                  <c:v>25.607537611067489</c:v>
                </c:pt>
                <c:pt idx="982">
                  <c:v>25.345540291021329</c:v>
                </c:pt>
                <c:pt idx="983">
                  <c:v>23.9166309651409</c:v>
                </c:pt>
                <c:pt idx="984">
                  <c:v>22.638454388575301</c:v>
                </c:pt>
                <c:pt idx="985">
                  <c:v>23.343612294852171</c:v>
                </c:pt>
                <c:pt idx="986">
                  <c:v>23.735539266835179</c:v>
                </c:pt>
                <c:pt idx="987">
                  <c:v>23.273143981260279</c:v>
                </c:pt>
                <c:pt idx="988">
                  <c:v>22.966080642657431</c:v>
                </c:pt>
                <c:pt idx="989">
                  <c:v>22.912878981245701</c:v>
                </c:pt>
                <c:pt idx="990">
                  <c:v>22.788620778592179</c:v>
                </c:pt>
                <c:pt idx="991">
                  <c:v>22.54993900112018</c:v>
                </c:pt>
                <c:pt idx="992">
                  <c:v>23.239707436834539</c:v>
                </c:pt>
                <c:pt idx="993">
                  <c:v>23.682170155947059</c:v>
                </c:pt>
                <c:pt idx="994">
                  <c:v>22.74889670706321</c:v>
                </c:pt>
                <c:pt idx="995">
                  <c:v>23.223847332531179</c:v>
                </c:pt>
                <c:pt idx="996">
                  <c:v>22.951573369523921</c:v>
                </c:pt>
                <c:pt idx="997">
                  <c:v>23.248052280524131</c:v>
                </c:pt>
                <c:pt idx="998">
                  <c:v>24.728612532846409</c:v>
                </c:pt>
                <c:pt idx="999">
                  <c:v>23.918633516720579</c:v>
                </c:pt>
                <c:pt idx="1000">
                  <c:v>22.44283446098121</c:v>
                </c:pt>
                <c:pt idx="1001">
                  <c:v>22.176136830159479</c:v>
                </c:pt>
                <c:pt idx="1002">
                  <c:v>22.4264769287925</c:v>
                </c:pt>
                <c:pt idx="1003">
                  <c:v>22.88382705551334</c:v>
                </c:pt>
                <c:pt idx="1004">
                  <c:v>23.32188557787444</c:v>
                </c:pt>
                <c:pt idx="1005">
                  <c:v>22.826998222239439</c:v>
                </c:pt>
                <c:pt idx="1006">
                  <c:v>22.975915873424611</c:v>
                </c:pt>
                <c:pt idx="1007">
                  <c:v>22.619147132390879</c:v>
                </c:pt>
                <c:pt idx="1008">
                  <c:v>22.639018423120401</c:v>
                </c:pt>
                <c:pt idx="1009">
                  <c:v>22.57202604073375</c:v>
                </c:pt>
                <c:pt idx="1010">
                  <c:v>22.719709441304381</c:v>
                </c:pt>
                <c:pt idx="1011">
                  <c:v>22.565056759868401</c:v>
                </c:pt>
                <c:pt idx="1012">
                  <c:v>22.688129115861319</c:v>
                </c:pt>
                <c:pt idx="1013">
                  <c:v>22.190363139832279</c:v>
                </c:pt>
                <c:pt idx="1014">
                  <c:v>22.81697494426912</c:v>
                </c:pt>
                <c:pt idx="1015">
                  <c:v>22.388933233682419</c:v>
                </c:pt>
                <c:pt idx="1016">
                  <c:v>22.708439564345309</c:v>
                </c:pt>
                <c:pt idx="1017">
                  <c:v>22.670431280575521</c:v>
                </c:pt>
                <c:pt idx="1018">
                  <c:v>21.879029645360369</c:v>
                </c:pt>
                <c:pt idx="1019">
                  <c:v>21.99208833869919</c:v>
                </c:pt>
                <c:pt idx="1020">
                  <c:v>22.653267290496981</c:v>
                </c:pt>
                <c:pt idx="1021">
                  <c:v>22.875625208823429</c:v>
                </c:pt>
                <c:pt idx="1022">
                  <c:v>22.543978514194841</c:v>
                </c:pt>
                <c:pt idx="1023">
                  <c:v>23.544312008778739</c:v>
                </c:pt>
                <c:pt idx="1024">
                  <c:v>23.1394247116346</c:v>
                </c:pt>
                <c:pt idx="1025">
                  <c:v>23.351451139170919</c:v>
                </c:pt>
                <c:pt idx="1026">
                  <c:v>22.904799006714839</c:v>
                </c:pt>
                <c:pt idx="1027">
                  <c:v>23.166969314310659</c:v>
                </c:pt>
                <c:pt idx="1028">
                  <c:v>22.957242713608089</c:v>
                </c:pt>
                <c:pt idx="1029">
                  <c:v>21.885123471717769</c:v>
                </c:pt>
                <c:pt idx="1030">
                  <c:v>21.233787946843901</c:v>
                </c:pt>
                <c:pt idx="1031">
                  <c:v>21.36771611649451</c:v>
                </c:pt>
                <c:pt idx="1032">
                  <c:v>21.436864626975101</c:v>
                </c:pt>
                <c:pt idx="1033">
                  <c:v>21.854081679614271</c:v>
                </c:pt>
                <c:pt idx="1034">
                  <c:v>21.036610631762549</c:v>
                </c:pt>
                <c:pt idx="1035">
                  <c:v>21.005684107504141</c:v>
                </c:pt>
                <c:pt idx="1036">
                  <c:v>20.086402397665221</c:v>
                </c:pt>
                <c:pt idx="1037">
                  <c:v>20.296064693650941</c:v>
                </c:pt>
                <c:pt idx="1038">
                  <c:v>20.13011762353559</c:v>
                </c:pt>
                <c:pt idx="1039">
                  <c:v>20.38801204210462</c:v>
                </c:pt>
                <c:pt idx="1040">
                  <c:v>20.24695261425363</c:v>
                </c:pt>
                <c:pt idx="1041">
                  <c:v>20.90848106989429</c:v>
                </c:pt>
                <c:pt idx="1042">
                  <c:v>20.758331057416171</c:v>
                </c:pt>
                <c:pt idx="1043">
                  <c:v>20.405471045721679</c:v>
                </c:pt>
                <c:pt idx="1044">
                  <c:v>20.47799918457163</c:v>
                </c:pt>
                <c:pt idx="1045">
                  <c:v>20.932356833711619</c:v>
                </c:pt>
                <c:pt idx="1046">
                  <c:v>21.122002968579121</c:v>
                </c:pt>
                <c:pt idx="1047">
                  <c:v>21.298270799705591</c:v>
                </c:pt>
                <c:pt idx="1048">
                  <c:v>22.22065986458178</c:v>
                </c:pt>
                <c:pt idx="1049">
                  <c:v>22.832590846490291</c:v>
                </c:pt>
                <c:pt idx="1050">
                  <c:v>23.418932236543171</c:v>
                </c:pt>
                <c:pt idx="1051">
                  <c:v>22.429083715802651</c:v>
                </c:pt>
                <c:pt idx="1052">
                  <c:v>22.31806950278256</c:v>
                </c:pt>
                <c:pt idx="1053">
                  <c:v>21.975023005684442</c:v>
                </c:pt>
                <c:pt idx="1054">
                  <c:v>21.868254889234901</c:v>
                </c:pt>
                <c:pt idx="1055">
                  <c:v>21.87660766523036</c:v>
                </c:pt>
                <c:pt idx="1056">
                  <c:v>22.856922247479041</c:v>
                </c:pt>
                <c:pt idx="1057">
                  <c:v>22.01393696784212</c:v>
                </c:pt>
                <c:pt idx="1058">
                  <c:v>22.464503991362179</c:v>
                </c:pt>
                <c:pt idx="1059">
                  <c:v>21.728023907788099</c:v>
                </c:pt>
                <c:pt idx="1060">
                  <c:v>22.34640976470687</c:v>
                </c:pt>
                <c:pt idx="1061">
                  <c:v>21.394728047649501</c:v>
                </c:pt>
                <c:pt idx="1062">
                  <c:v>21.68687459738571</c:v>
                </c:pt>
                <c:pt idx="1063">
                  <c:v>21.63864512113064</c:v>
                </c:pt>
                <c:pt idx="1064">
                  <c:v>22.037249859403492</c:v>
                </c:pt>
                <c:pt idx="1065">
                  <c:v>21.232135211191739</c:v>
                </c:pt>
                <c:pt idx="1066">
                  <c:v>21.166019711931551</c:v>
                </c:pt>
                <c:pt idx="1067">
                  <c:v>21.32219616527723</c:v>
                </c:pt>
                <c:pt idx="1068">
                  <c:v>21.13657181572486</c:v>
                </c:pt>
                <c:pt idx="1069">
                  <c:v>20.832740123764921</c:v>
                </c:pt>
                <c:pt idx="1070">
                  <c:v>20.032701734884139</c:v>
                </c:pt>
                <c:pt idx="1071">
                  <c:v>20.778634478322019</c:v>
                </c:pt>
                <c:pt idx="1072">
                  <c:v>20.286769437797119</c:v>
                </c:pt>
                <c:pt idx="1073">
                  <c:v>21.58555548739238</c:v>
                </c:pt>
                <c:pt idx="1074">
                  <c:v>22.784614338442012</c:v>
                </c:pt>
                <c:pt idx="1075">
                  <c:v>23.84787089447633</c:v>
                </c:pt>
                <c:pt idx="1076">
                  <c:v>23.441450843290632</c:v>
                </c:pt>
                <c:pt idx="1077">
                  <c:v>23.224576886753461</c:v>
                </c:pt>
                <c:pt idx="1078">
                  <c:v>22.930745085451029</c:v>
                </c:pt>
                <c:pt idx="1079">
                  <c:v>23.993828105008259</c:v>
                </c:pt>
                <c:pt idx="1080">
                  <c:v>24.286887895518131</c:v>
                </c:pt>
                <c:pt idx="1081">
                  <c:v>24.349483449503872</c:v>
                </c:pt>
                <c:pt idx="1082">
                  <c:v>25.280593693074451</c:v>
                </c:pt>
                <c:pt idx="1083">
                  <c:v>24.65514216948792</c:v>
                </c:pt>
                <c:pt idx="1084">
                  <c:v>24.909812977573779</c:v>
                </c:pt>
                <c:pt idx="1085">
                  <c:v>24.961017657535521</c:v>
                </c:pt>
                <c:pt idx="1086">
                  <c:v>24.122737195863699</c:v>
                </c:pt>
                <c:pt idx="1087">
                  <c:v>24.91191914494409</c:v>
                </c:pt>
                <c:pt idx="1088">
                  <c:v>23.763100691017431</c:v>
                </c:pt>
                <c:pt idx="1089">
                  <c:v>24.441250256948081</c:v>
                </c:pt>
                <c:pt idx="1090">
                  <c:v>24.29907480741964</c:v>
                </c:pt>
                <c:pt idx="1091">
                  <c:v>23.499275769929199</c:v>
                </c:pt>
                <c:pt idx="1092">
                  <c:v>23.221743520449639</c:v>
                </c:pt>
                <c:pt idx="1093">
                  <c:v>21.627035910465899</c:v>
                </c:pt>
                <c:pt idx="1094">
                  <c:v>20.59719934880119</c:v>
                </c:pt>
                <c:pt idx="1095">
                  <c:v>19.608601696017988</c:v>
                </c:pt>
                <c:pt idx="1096">
                  <c:v>20.1660222706209</c:v>
                </c:pt>
                <c:pt idx="1097">
                  <c:v>20.572432710691611</c:v>
                </c:pt>
                <c:pt idx="1098">
                  <c:v>21.641802406897451</c:v>
                </c:pt>
                <c:pt idx="1099">
                  <c:v>20.703602852049489</c:v>
                </c:pt>
                <c:pt idx="1100">
                  <c:v>20.661543622890871</c:v>
                </c:pt>
                <c:pt idx="1101">
                  <c:v>20.498888884793221</c:v>
                </c:pt>
                <c:pt idx="1102">
                  <c:v>20.094262861930449</c:v>
                </c:pt>
                <c:pt idx="1103">
                  <c:v>19.967978068074409</c:v>
                </c:pt>
                <c:pt idx="1104">
                  <c:v>19.06863418527788</c:v>
                </c:pt>
                <c:pt idx="1105">
                  <c:v>19.680195710062939</c:v>
                </c:pt>
                <c:pt idx="1106">
                  <c:v>20.08797440001651</c:v>
                </c:pt>
                <c:pt idx="1107">
                  <c:v>18.76340561358808</c:v>
                </c:pt>
                <c:pt idx="1108">
                  <c:v>19.8711786499887</c:v>
                </c:pt>
                <c:pt idx="1109">
                  <c:v>19.3503602255179</c:v>
                </c:pt>
                <c:pt idx="1110">
                  <c:v>19.332531842293921</c:v>
                </c:pt>
                <c:pt idx="1111">
                  <c:v>20.42567996228312</c:v>
                </c:pt>
                <c:pt idx="1112">
                  <c:v>20.25206873876737</c:v>
                </c:pt>
                <c:pt idx="1113">
                  <c:v>20.29809961177958</c:v>
                </c:pt>
                <c:pt idx="1114">
                  <c:v>20.995960886271451</c:v>
                </c:pt>
                <c:pt idx="1115">
                  <c:v>22.046218385519701</c:v>
                </c:pt>
                <c:pt idx="1116">
                  <c:v>21.862156712578091</c:v>
                </c:pt>
                <c:pt idx="1117">
                  <c:v>22.830440219318511</c:v>
                </c:pt>
                <c:pt idx="1118">
                  <c:v>22.625691044233051</c:v>
                </c:pt>
                <c:pt idx="1119">
                  <c:v>23.321856259810701</c:v>
                </c:pt>
                <c:pt idx="1120">
                  <c:v>23.201144976104789</c:v>
                </c:pt>
                <c:pt idx="1121">
                  <c:v>22.393047409775271</c:v>
                </c:pt>
                <c:pt idx="1122">
                  <c:v>21.551139480686061</c:v>
                </c:pt>
                <c:pt idx="1123">
                  <c:v>22.16775354636188</c:v>
                </c:pt>
                <c:pt idx="1124">
                  <c:v>22.776258687408649</c:v>
                </c:pt>
                <c:pt idx="1125">
                  <c:v>22.31818529933075</c:v>
                </c:pt>
                <c:pt idx="1126">
                  <c:v>22.468304745721831</c:v>
                </c:pt>
                <c:pt idx="1127">
                  <c:v>22.576693465748349</c:v>
                </c:pt>
                <c:pt idx="1128">
                  <c:v>22.711110837492701</c:v>
                </c:pt>
                <c:pt idx="1129">
                  <c:v>22.655207630315221</c:v>
                </c:pt>
                <c:pt idx="1130">
                  <c:v>23.711499801123779</c:v>
                </c:pt>
                <c:pt idx="1131">
                  <c:v>23.329338171236991</c:v>
                </c:pt>
                <c:pt idx="1132">
                  <c:v>23.690222641707759</c:v>
                </c:pt>
                <c:pt idx="1133">
                  <c:v>23.757674983423161</c:v>
                </c:pt>
                <c:pt idx="1134">
                  <c:v>23.51065738438189</c:v>
                </c:pt>
                <c:pt idx="1135">
                  <c:v>22.204917491906929</c:v>
                </c:pt>
                <c:pt idx="1136">
                  <c:v>21.317521629441739</c:v>
                </c:pt>
                <c:pt idx="1137">
                  <c:v>19.938726501687679</c:v>
                </c:pt>
                <c:pt idx="1138">
                  <c:v>18.557257947315499</c:v>
                </c:pt>
                <c:pt idx="1139">
                  <c:v>18.107102672757129</c:v>
                </c:pt>
                <c:pt idx="1140">
                  <c:v>17.708058841942659</c:v>
                </c:pt>
                <c:pt idx="1141">
                  <c:v>17.947871018081749</c:v>
                </c:pt>
                <c:pt idx="1142">
                  <c:v>17.870825321415001</c:v>
                </c:pt>
                <c:pt idx="1143">
                  <c:v>18.91856193342532</c:v>
                </c:pt>
                <c:pt idx="1144">
                  <c:v>19.65219673557435</c:v>
                </c:pt>
                <c:pt idx="1145">
                  <c:v>19.337418464729819</c:v>
                </c:pt>
                <c:pt idx="1146">
                  <c:v>18.596960029774301</c:v>
                </c:pt>
                <c:pt idx="1147">
                  <c:v>18.39661364647759</c:v>
                </c:pt>
                <c:pt idx="1148">
                  <c:v>18.402236559164731</c:v>
                </c:pt>
                <c:pt idx="1149">
                  <c:v>18.470207155465271</c:v>
                </c:pt>
                <c:pt idx="1150">
                  <c:v>18.742937410130921</c:v>
                </c:pt>
                <c:pt idx="1151">
                  <c:v>17.9546196413676</c:v>
                </c:pt>
                <c:pt idx="1152">
                  <c:v>18.013904577666789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50C-402F-B2CE-7807B30F3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00344592"/>
        <c:axId val="-1300337520"/>
      </c:lineChart>
      <c:catAx>
        <c:axId val="-130034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Episode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300337520"/>
        <c:crosses val="autoZero"/>
        <c:auto val="1"/>
        <c:lblAlgn val="ctr"/>
        <c:lblOffset val="100"/>
        <c:noMultiLvlLbl val="0"/>
      </c:catAx>
      <c:valAx>
        <c:axId val="-130033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Score (window size- 20)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-130034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chart" Target="../charts/chart2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image" Target="../media/image8.sv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213772"/>
            <a:ext cx="8820000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972467" y="3114938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20468134" y="2513392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7186572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Multi Agent RL Baselines in Unity</a:t>
            </a:r>
            <a:endParaRPr lang="en-US" sz="10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Shahar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Gottlieb and Rotem Levinson, Supervised by Orr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Krupnik</a:t>
            </a:r>
            <a:endParaRPr lang="en-US" sz="6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10815337" y="24081405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0441783" y="8491677"/>
            <a:ext cx="8861157" cy="630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20432134" y="33288452"/>
            <a:ext cx="8820000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8234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2020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F9723-DE26-4CFA-A545-BF8864EA66C0}"/>
              </a:ext>
            </a:extLst>
          </p:cNvPr>
          <p:cNvGrpSpPr/>
          <p:nvPr/>
        </p:nvGrpSpPr>
        <p:grpSpPr>
          <a:xfrm>
            <a:off x="10453462" y="37728501"/>
            <a:ext cx="9331146" cy="4142472"/>
            <a:chOff x="10449769" y="23956542"/>
            <a:chExt cx="9331146" cy="4142472"/>
          </a:xfrm>
        </p:grpSpPr>
        <p:sp>
          <p:nvSpPr>
            <p:cNvPr id="166" name="Rounded Rectangle 18"/>
            <p:cNvSpPr/>
            <p:nvPr/>
          </p:nvSpPr>
          <p:spPr>
            <a:xfrm>
              <a:off x="10500330" y="23956542"/>
              <a:ext cx="9280584" cy="1128962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44F7FB-CB2C-4E60-9A14-5956AC299131}"/>
                </a:ext>
              </a:extLst>
            </p:cNvPr>
            <p:cNvGrpSpPr/>
            <p:nvPr/>
          </p:nvGrpSpPr>
          <p:grpSpPr>
            <a:xfrm>
              <a:off x="10449769" y="23956811"/>
              <a:ext cx="9331146" cy="4142203"/>
              <a:chOff x="10449769" y="23956811"/>
              <a:chExt cx="9331146" cy="4142203"/>
            </a:xfrm>
          </p:grpSpPr>
          <p:sp>
            <p:nvSpPr>
              <p:cNvPr id="145" name="Rectangle 2"/>
              <p:cNvSpPr>
                <a:spLocks noChangeArrowheads="1"/>
              </p:cNvSpPr>
              <p:nvPr/>
            </p:nvSpPr>
            <p:spPr bwMode="auto">
              <a:xfrm>
                <a:off x="10851493" y="24016767"/>
                <a:ext cx="6817783" cy="851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l" defTabSz="3900819" rtl="0"/>
                <a:r>
                  <a:rPr lang="en-US" sz="5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Unity 3D </a:t>
                </a:r>
              </a:p>
            </p:txBody>
          </p:sp>
          <p:sp>
            <p:nvSpPr>
              <p:cNvPr id="367" name="Rectangle 4"/>
              <p:cNvSpPr>
                <a:spLocks noChangeArrowheads="1"/>
              </p:cNvSpPr>
              <p:nvPr/>
            </p:nvSpPr>
            <p:spPr bwMode="auto">
              <a:xfrm>
                <a:off x="10815493" y="25240749"/>
                <a:ext cx="8820000" cy="2119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Graphic game development tool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Provides real life physics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Provides ML package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Provides API to python</a:t>
                </a:r>
              </a:p>
            </p:txBody>
          </p:sp>
          <p:sp>
            <p:nvSpPr>
              <p:cNvPr id="140" name="Rounded Rectangle 171"/>
              <p:cNvSpPr/>
              <p:nvPr/>
            </p:nvSpPr>
            <p:spPr>
              <a:xfrm>
                <a:off x="10449769" y="23956811"/>
                <a:ext cx="9331146" cy="4142203"/>
              </a:xfrm>
              <a:prstGeom prst="roundRect">
                <a:avLst>
                  <a:gd name="adj" fmla="val 2631"/>
                </a:avLst>
              </a:prstGeom>
              <a:noFill/>
              <a:ln w="76200" cap="flat" cmpd="sng" algn="ctr">
                <a:solidFill>
                  <a:srgbClr val="124872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5432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 sz="7661" b="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EBE4B9-58B9-4D29-A656-5D3A9A1058C5}"/>
              </a:ext>
            </a:extLst>
          </p:cNvPr>
          <p:cNvGrpSpPr/>
          <p:nvPr/>
        </p:nvGrpSpPr>
        <p:grpSpPr>
          <a:xfrm>
            <a:off x="20285999" y="8623033"/>
            <a:ext cx="9360000" cy="16035625"/>
            <a:chOff x="20104060" y="8682990"/>
            <a:chExt cx="9360000" cy="16035625"/>
          </a:xfrm>
        </p:grpSpPr>
        <p:sp>
          <p:nvSpPr>
            <p:cNvPr id="167" name="Rounded Rectangle 18"/>
            <p:cNvSpPr/>
            <p:nvPr/>
          </p:nvSpPr>
          <p:spPr>
            <a:xfrm>
              <a:off x="20104060" y="8682990"/>
              <a:ext cx="9360000" cy="1128962"/>
            </a:xfrm>
            <a:prstGeom prst="roundRect">
              <a:avLst>
                <a:gd name="adj" fmla="val 27341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b="0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</a:t>
              </a:r>
              <a:endParaRPr lang="he-IL" sz="6600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20715880" y="24056429"/>
              <a:ext cx="8622998" cy="662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+mn-cs"/>
                </a:rPr>
                <a:t>High level block diagram</a:t>
              </a:r>
            </a:p>
          </p:txBody>
        </p:sp>
        <p:sp>
          <p:nvSpPr>
            <p:cNvPr id="153" name="Rounded Rectangle 172"/>
            <p:cNvSpPr/>
            <p:nvPr/>
          </p:nvSpPr>
          <p:spPr>
            <a:xfrm>
              <a:off x="20104060" y="8682991"/>
              <a:ext cx="9360000" cy="15935642"/>
            </a:xfrm>
            <a:prstGeom prst="roundRect">
              <a:avLst>
                <a:gd name="adj" fmla="val 205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CD18242-3638-4F6F-9E11-B4BE9CEC681A}"/>
                </a:ext>
              </a:extLst>
            </p:cNvPr>
            <p:cNvGrpSpPr/>
            <p:nvPr/>
          </p:nvGrpSpPr>
          <p:grpSpPr>
            <a:xfrm>
              <a:off x="20181413" y="19318981"/>
              <a:ext cx="9157465" cy="4762424"/>
              <a:chOff x="121755" y="964177"/>
              <a:chExt cx="10829780" cy="3879685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4F63F5F6-CC98-469E-9A3F-94367CA36373}"/>
                  </a:ext>
                </a:extLst>
              </p:cNvPr>
              <p:cNvGrpSpPr/>
              <p:nvPr/>
            </p:nvGrpSpPr>
            <p:grpSpPr>
              <a:xfrm>
                <a:off x="121755" y="964177"/>
                <a:ext cx="10829780" cy="3879685"/>
                <a:chOff x="483262" y="868484"/>
                <a:chExt cx="11256250" cy="3879685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DBF08E28-ADD2-41D0-88CB-3A7899FD2447}"/>
                    </a:ext>
                  </a:extLst>
                </p:cNvPr>
                <p:cNvGrpSpPr/>
                <p:nvPr/>
              </p:nvGrpSpPr>
              <p:grpSpPr>
                <a:xfrm>
                  <a:off x="483262" y="868484"/>
                  <a:ext cx="11256250" cy="3879685"/>
                  <a:chOff x="483262" y="868484"/>
                  <a:chExt cx="11256250" cy="3879685"/>
                </a:xfrm>
              </p:grpSpPr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A26751AE-6F6F-4CB9-96C7-40B740C030A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9898" y="1802269"/>
                    <a:ext cx="1223759" cy="6185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200" dirty="0"/>
                      <a:t>Unity build</a:t>
                    </a:r>
                  </a:p>
                  <a:p>
                    <a:endParaRPr lang="he-IL" sz="1200" dirty="0"/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19F3654A-2D52-4FD4-B7D9-A0D85B61F66C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359" y="2784976"/>
                    <a:ext cx="1742755" cy="6185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200" dirty="0"/>
                      <a:t>ml-agent toolkit</a:t>
                    </a:r>
                  </a:p>
                  <a:p>
                    <a:endParaRPr lang="he-IL" sz="1200" dirty="0"/>
                  </a:p>
                </p:txBody>
              </p:sp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855A335E-1C3A-406E-927D-41F3205DA6EE}"/>
                      </a:ext>
                    </a:extLst>
                  </p:cNvPr>
                  <p:cNvSpPr txBox="1"/>
                  <p:nvPr/>
                </p:nvSpPr>
                <p:spPr>
                  <a:xfrm>
                    <a:off x="6305845" y="1992801"/>
                    <a:ext cx="1771588" cy="86603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200" dirty="0"/>
                      <a:t>Python wrapper</a:t>
                    </a:r>
                  </a:p>
                  <a:p>
                    <a:r>
                      <a:rPr lang="en-US" sz="1200" dirty="0"/>
                      <a:t>Test/train</a:t>
                    </a:r>
                  </a:p>
                  <a:p>
                    <a:endParaRPr lang="he-IL" sz="1200" dirty="0"/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BC077BDD-3022-4365-9439-DEA2F4919A8C}"/>
                      </a:ext>
                    </a:extLst>
                  </p:cNvPr>
                  <p:cNvSpPr txBox="1"/>
                  <p:nvPr/>
                </p:nvSpPr>
                <p:spPr>
                  <a:xfrm>
                    <a:off x="3908335" y="2345161"/>
                    <a:ext cx="1390579" cy="86603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200" dirty="0"/>
                      <a:t>ML-agent </a:t>
                    </a:r>
                  </a:p>
                  <a:p>
                    <a:r>
                      <a:rPr lang="en-US" sz="1200" dirty="0"/>
                      <a:t>Brain object</a:t>
                    </a:r>
                  </a:p>
                  <a:p>
                    <a:endParaRPr lang="he-IL" sz="1200" dirty="0"/>
                  </a:p>
                </p:txBody>
              </p: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42B4EDA-F1C8-4312-A70A-86C7828F0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71797" y="3955599"/>
                    <a:ext cx="2274106" cy="6185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200" dirty="0"/>
                      <a:t>Unity Graphic engine</a:t>
                    </a:r>
                  </a:p>
                  <a:p>
                    <a:endParaRPr lang="he-IL" sz="1200" dirty="0"/>
                  </a:p>
                </p:txBody>
              </p: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8926792-942F-44EB-84DD-67EE8A8862D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4238" y="1986936"/>
                    <a:ext cx="1077533" cy="86603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200" dirty="0"/>
                      <a:t>Agent</a:t>
                    </a:r>
                  </a:p>
                  <a:p>
                    <a:r>
                      <a:rPr lang="en-US" sz="1200" dirty="0"/>
                      <a:t>Wrapper</a:t>
                    </a:r>
                  </a:p>
                  <a:p>
                    <a:endParaRPr lang="he-IL" sz="1200" dirty="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B9F67494-F3BF-4740-8975-80C7B000B558}"/>
                      </a:ext>
                    </a:extLst>
                  </p:cNvPr>
                  <p:cNvSpPr/>
                  <p:nvPr/>
                </p:nvSpPr>
                <p:spPr>
                  <a:xfrm>
                    <a:off x="483262" y="1587935"/>
                    <a:ext cx="5474037" cy="316023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EBDD955F-223E-4B0F-9F27-EDB18DCE124F}"/>
                      </a:ext>
                    </a:extLst>
                  </p:cNvPr>
                  <p:cNvSpPr/>
                  <p:nvPr/>
                </p:nvSpPr>
                <p:spPr>
                  <a:xfrm>
                    <a:off x="6168770" y="868484"/>
                    <a:ext cx="5570742" cy="316023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1200"/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45E3688F-976B-469C-A6DE-E3DC261865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5848" y="943842"/>
                    <a:ext cx="900416" cy="371159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200" dirty="0"/>
                      <a:t>Python</a:t>
                    </a:r>
                    <a:endParaRPr lang="he-IL" sz="1200" dirty="0"/>
                  </a:p>
                </p:txBody>
              </p:sp>
              <p:cxnSp>
                <p:nvCxnSpPr>
                  <p:cNvPr id="194" name="Straight Arrow Connector 193">
                    <a:extLst>
                      <a:ext uri="{FF2B5EF4-FFF2-40B4-BE49-F238E27FC236}">
                        <a16:creationId xmlns:a16="http://schemas.microsoft.com/office/drawing/2014/main" id="{B7F1772C-8D52-4DC3-9243-502E1A03ED31}"/>
                      </a:ext>
                    </a:extLst>
                  </p:cNvPr>
                  <p:cNvCxnSpPr>
                    <a:cxnSpLocks/>
                    <a:stCxn id="194" idx="3"/>
                    <a:endCxn id="193" idx="1"/>
                  </p:cNvCxnSpPr>
                  <p:nvPr/>
                </p:nvCxnSpPr>
                <p:spPr>
                  <a:xfrm flipV="1">
                    <a:off x="5298913" y="2425820"/>
                    <a:ext cx="1006932" cy="352361"/>
                  </a:xfrm>
                  <a:prstGeom prst="straightConnector1">
                    <a:avLst/>
                  </a:prstGeom>
                  <a:ln w="762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Arrow Connector 194">
                    <a:extLst>
                      <a:ext uri="{FF2B5EF4-FFF2-40B4-BE49-F238E27FC236}">
                        <a16:creationId xmlns:a16="http://schemas.microsoft.com/office/drawing/2014/main" id="{F4AC44FD-9062-4BF7-ABA8-28DDF2E8774B}"/>
                      </a:ext>
                    </a:extLst>
                  </p:cNvPr>
                  <p:cNvCxnSpPr>
                    <a:cxnSpLocks/>
                    <a:stCxn id="192" idx="3"/>
                    <a:endCxn id="194" idx="1"/>
                  </p:cNvCxnSpPr>
                  <p:nvPr/>
                </p:nvCxnSpPr>
                <p:spPr>
                  <a:xfrm flipV="1">
                    <a:off x="3160114" y="2778181"/>
                    <a:ext cx="748221" cy="316094"/>
                  </a:xfrm>
                  <a:prstGeom prst="straightConnector1">
                    <a:avLst/>
                  </a:prstGeom>
                  <a:ln w="762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Arrow Connector 195">
                    <a:extLst>
                      <a:ext uri="{FF2B5EF4-FFF2-40B4-BE49-F238E27FC236}">
                        <a16:creationId xmlns:a16="http://schemas.microsoft.com/office/drawing/2014/main" id="{8BC559FD-ADE2-4E84-A8A4-4F5DA8D3DC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94942" y="2448601"/>
                    <a:ext cx="680906" cy="0"/>
                  </a:xfrm>
                  <a:prstGeom prst="straightConnector1">
                    <a:avLst/>
                  </a:prstGeom>
                  <a:ln w="762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Arrow Connector 196">
                    <a:extLst>
                      <a:ext uri="{FF2B5EF4-FFF2-40B4-BE49-F238E27FC236}">
                        <a16:creationId xmlns:a16="http://schemas.microsoft.com/office/drawing/2014/main" id="{6CD00399-44B7-4A6A-8AC2-F3E35C14702A}"/>
                      </a:ext>
                    </a:extLst>
                  </p:cNvPr>
                  <p:cNvCxnSpPr>
                    <a:cxnSpLocks/>
                    <a:stCxn id="192" idx="2"/>
                    <a:endCxn id="195" idx="0"/>
                  </p:cNvCxnSpPr>
                  <p:nvPr/>
                </p:nvCxnSpPr>
                <p:spPr>
                  <a:xfrm flipH="1">
                    <a:off x="1808850" y="3403574"/>
                    <a:ext cx="479886" cy="552025"/>
                  </a:xfrm>
                  <a:prstGeom prst="straightConnector1">
                    <a:avLst/>
                  </a:prstGeom>
                  <a:ln w="762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C6760FB3-FA7E-416E-B976-CAC9F8EE7B9E}"/>
                    </a:ext>
                  </a:extLst>
                </p:cNvPr>
                <p:cNvSpPr txBox="1"/>
                <p:nvPr/>
              </p:nvSpPr>
              <p:spPr>
                <a:xfrm>
                  <a:off x="3057041" y="3969772"/>
                  <a:ext cx="2852828" cy="6185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dirty="0"/>
                    <a:t>Game Logic</a:t>
                  </a:r>
                </a:p>
                <a:p>
                  <a:r>
                    <a:rPr lang="en-US" sz="1200" dirty="0"/>
                    <a:t>(observations and rewards)</a:t>
                  </a:r>
                </a:p>
              </p:txBody>
            </p: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C04309ED-E744-4412-8AF8-BD787E42EFED}"/>
                    </a:ext>
                  </a:extLst>
                </p:cNvPr>
                <p:cNvCxnSpPr>
                  <a:cxnSpLocks/>
                  <a:stCxn id="192" idx="2"/>
                  <a:endCxn id="188" idx="0"/>
                </p:cNvCxnSpPr>
                <p:nvPr/>
              </p:nvCxnSpPr>
              <p:spPr>
                <a:xfrm>
                  <a:off x="2288736" y="3403574"/>
                  <a:ext cx="2194719" cy="566199"/>
                </a:xfrm>
                <a:prstGeom prst="straightConnector1">
                  <a:avLst/>
                </a:prstGeom>
                <a:ln w="762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0C1A112-D292-4585-B5A4-C7C88860B602}"/>
                  </a:ext>
                </a:extLst>
              </p:cNvPr>
              <p:cNvSpPr txBox="1"/>
              <p:nvPr/>
            </p:nvSpPr>
            <p:spPr>
              <a:xfrm>
                <a:off x="9545140" y="1851796"/>
                <a:ext cx="789024" cy="371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en-US" sz="1200" dirty="0"/>
                  <a:t>DDPG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39640F-1C14-45F4-A918-1BF496B6AF49}"/>
                  </a:ext>
                </a:extLst>
              </p:cNvPr>
              <p:cNvSpPr txBox="1"/>
              <p:nvPr/>
            </p:nvSpPr>
            <p:spPr>
              <a:xfrm>
                <a:off x="9551480" y="2440854"/>
                <a:ext cx="963395" cy="371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en-US" sz="1200" dirty="0"/>
                  <a:t>MDDPG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E7A3D3B2-2895-4486-9E0F-115CC86B5FBF}"/>
                  </a:ext>
                </a:extLst>
              </p:cNvPr>
              <p:cNvSpPr txBox="1"/>
              <p:nvPr/>
            </p:nvSpPr>
            <p:spPr>
              <a:xfrm>
                <a:off x="9551480" y="3079078"/>
                <a:ext cx="1104078" cy="371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en-US" sz="1200" dirty="0"/>
                  <a:t>MADDPG</a:t>
                </a:r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930015CD-257B-42A7-BD92-D095FEAE2C8B}"/>
                  </a:ext>
                </a:extLst>
              </p:cNvPr>
              <p:cNvCxnSpPr>
                <a:cxnSpLocks/>
                <a:stCxn id="196" idx="3"/>
                <a:endCxn id="181" idx="1"/>
              </p:cNvCxnSpPr>
              <p:nvPr/>
            </p:nvCxnSpPr>
            <p:spPr>
              <a:xfrm>
                <a:off x="9048725" y="2515648"/>
                <a:ext cx="502755" cy="749011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5BB3C438-D039-4BD6-A8D0-880B8848E275}"/>
                  </a:ext>
                </a:extLst>
              </p:cNvPr>
              <p:cNvCxnSpPr>
                <a:cxnSpLocks/>
                <a:stCxn id="196" idx="3"/>
                <a:endCxn id="180" idx="1"/>
              </p:cNvCxnSpPr>
              <p:nvPr/>
            </p:nvCxnSpPr>
            <p:spPr>
              <a:xfrm>
                <a:off x="9048725" y="2515648"/>
                <a:ext cx="502755" cy="110787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55175A-E184-4E00-A2D6-A0A27F611722}"/>
                  </a:ext>
                </a:extLst>
              </p:cNvPr>
              <p:cNvCxnSpPr>
                <a:cxnSpLocks/>
                <a:stCxn id="196" idx="3"/>
                <a:endCxn id="179" idx="1"/>
              </p:cNvCxnSpPr>
              <p:nvPr/>
            </p:nvCxnSpPr>
            <p:spPr>
              <a:xfrm flipV="1">
                <a:off x="9048725" y="2037377"/>
                <a:ext cx="496415" cy="478271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tangle 4"/>
            <p:cNvSpPr>
              <a:spLocks noChangeArrowheads="1"/>
            </p:cNvSpPr>
            <p:nvPr/>
          </p:nvSpPr>
          <p:spPr bwMode="auto">
            <a:xfrm>
              <a:off x="20390833" y="10192946"/>
              <a:ext cx="8820000" cy="925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- 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 agent class – easy to implement any agent algorithm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agent for baseline – DDPG, MDDPG. MADDPG</a:t>
              </a:r>
            </a:p>
            <a:p>
              <a:pPr marL="899084" lvl="1" indent="-457200" algn="l" rtl="0">
                <a:spcBef>
                  <a:spcPts val="1682"/>
                </a:spcBef>
                <a:buSzPct val="125000"/>
                <a:buFont typeface="Arial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– user interface with simple one line command to run any configuration –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Unity – 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Graphic – cars, obstacles, race track, </a:t>
              </a:r>
              <a:r>
                <a:rPr lang="en-US" sz="2990" b="0" dirty="0" err="1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camers</a:t>
              </a: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etc. we design all the objects to look and behave realistic as possible.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ML-agent brain – API to Python. Python code controls the game.</a:t>
              </a: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 Logic – controls the game objects, mainly gets observation and sets rewards to the agents (cars).</a:t>
              </a:r>
              <a:b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867563" lvl="1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83228A-7C96-4724-A458-23600B029ACC}"/>
              </a:ext>
            </a:extLst>
          </p:cNvPr>
          <p:cNvGrpSpPr/>
          <p:nvPr/>
        </p:nvGrpSpPr>
        <p:grpSpPr>
          <a:xfrm>
            <a:off x="598576" y="30546682"/>
            <a:ext cx="9424041" cy="11324291"/>
            <a:chOff x="10416491" y="28347097"/>
            <a:chExt cx="9360000" cy="11127662"/>
          </a:xfrm>
        </p:grpSpPr>
        <p:sp>
          <p:nvSpPr>
            <p:cNvPr id="168" name="Rounded Rectangle 18"/>
            <p:cNvSpPr/>
            <p:nvPr/>
          </p:nvSpPr>
          <p:spPr>
            <a:xfrm>
              <a:off x="10416491" y="28347098"/>
              <a:ext cx="9360000" cy="1128962"/>
            </a:xfrm>
            <a:prstGeom prst="roundRect">
              <a:avLst>
                <a:gd name="adj" fmla="val 23615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661" b="0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Cars race</a:t>
              </a: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ounded Rectangle 199"/>
            <p:cNvSpPr/>
            <p:nvPr/>
          </p:nvSpPr>
          <p:spPr>
            <a:xfrm>
              <a:off x="10416491" y="28347097"/>
              <a:ext cx="9360000" cy="11127662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F368ADDE-8FE4-4F43-B3C9-27FBD7311F21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7179" y="35468310"/>
              <a:ext cx="8602903" cy="3804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10852166" y="30032779"/>
              <a:ext cx="8352436" cy="55656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457200" algn="l" rtl="0">
                <a:spcBef>
                  <a:spcPts val="1682"/>
                </a:spcBef>
                <a:buSzPct val="125000"/>
                <a:buFont typeface="Arial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chose to implement car race environment</a:t>
              </a:r>
            </a:p>
            <a:p>
              <a:pPr marL="285750" indent="-457200" algn="l" rtl="0">
                <a:spcBef>
                  <a:spcPts val="1682"/>
                </a:spcBef>
                <a:buSzPct val="125000"/>
                <a:buFont typeface="Arial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Easily scalable, our version supports up to 16 cars</a:t>
              </a:r>
            </a:p>
            <a:p>
              <a:pPr marL="285750" indent="-457200" algn="l" rtl="0">
                <a:spcBef>
                  <a:spcPts val="1682"/>
                </a:spcBef>
                <a:buSzPct val="125000"/>
                <a:buFont typeface="Arial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Realistic – self driven cars are hot and interesting problem this days</a:t>
              </a:r>
            </a:p>
            <a:p>
              <a:pPr marL="285750" indent="-457200" algn="l" rtl="0">
                <a:spcBef>
                  <a:spcPts val="1682"/>
                </a:spcBef>
                <a:buSzPct val="125000"/>
                <a:buFont typeface="Arial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Cars can benefit from learning policy together (i.e. avoid collisions)</a:t>
              </a:r>
            </a:p>
            <a:p>
              <a:pPr marL="285750" indent="-457200" algn="l" rtl="0">
                <a:spcBef>
                  <a:spcPts val="1682"/>
                </a:spcBef>
                <a:buSzPct val="125000"/>
                <a:buFont typeface="Arial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Modular – user can change the track, car setting and obstacles location to generate interesting scenarios.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00F4C-3AAB-4CDB-8CB1-038339DF3AEE}"/>
              </a:ext>
            </a:extLst>
          </p:cNvPr>
          <p:cNvGrpSpPr/>
          <p:nvPr/>
        </p:nvGrpSpPr>
        <p:grpSpPr>
          <a:xfrm>
            <a:off x="20132205" y="24983281"/>
            <a:ext cx="9513794" cy="10470785"/>
            <a:chOff x="19938206" y="24983281"/>
            <a:chExt cx="9513794" cy="10470785"/>
          </a:xfrm>
        </p:grpSpPr>
        <p:graphicFrame>
          <p:nvGraphicFramePr>
            <p:cNvPr id="226" name="Chart 225">
              <a:extLst>
                <a:ext uri="{FF2B5EF4-FFF2-40B4-BE49-F238E27FC236}">
                  <a16:creationId xmlns:a16="http://schemas.microsoft.com/office/drawing/2014/main" id="{39BF51C1-2300-4FFB-8194-82F7C504F4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1840098"/>
                </p:ext>
              </p:extLst>
            </p:nvPr>
          </p:nvGraphicFramePr>
          <p:xfrm>
            <a:off x="20448859" y="29228566"/>
            <a:ext cx="8890019" cy="2365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2CD931E-E6C4-469A-9C7A-89539F1C8F8A}"/>
                </a:ext>
              </a:extLst>
            </p:cNvPr>
            <p:cNvGrpSpPr/>
            <p:nvPr/>
          </p:nvGrpSpPr>
          <p:grpSpPr>
            <a:xfrm>
              <a:off x="19938206" y="24983281"/>
              <a:ext cx="9513794" cy="10470785"/>
              <a:chOff x="20207509" y="25332896"/>
              <a:chExt cx="9513794" cy="10470785"/>
            </a:xfrm>
          </p:grpSpPr>
          <p:sp>
            <p:nvSpPr>
              <p:cNvPr id="170" name="Rounded Rectangle 18"/>
              <p:cNvSpPr/>
              <p:nvPr/>
            </p:nvSpPr>
            <p:spPr>
              <a:xfrm>
                <a:off x="20361303" y="25352936"/>
                <a:ext cx="9360000" cy="1128962"/>
              </a:xfrm>
              <a:prstGeom prst="roundRect">
                <a:avLst>
                  <a:gd name="adj" fmla="val 24620"/>
                </a:avLst>
              </a:prstGeom>
              <a:solidFill>
                <a:srgbClr val="124872"/>
              </a:solidFill>
              <a:ln w="76200" cap="flat" cmpd="sng" algn="ctr">
                <a:solidFill>
                  <a:srgbClr val="124872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5432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 sz="7661" b="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2BF3F7B-56D3-4B2F-A012-16F4C092BC82}"/>
                  </a:ext>
                </a:extLst>
              </p:cNvPr>
              <p:cNvGrpSpPr/>
              <p:nvPr/>
            </p:nvGrpSpPr>
            <p:grpSpPr>
              <a:xfrm>
                <a:off x="20207509" y="25332896"/>
                <a:ext cx="9484297" cy="10470785"/>
                <a:chOff x="20193893" y="25311289"/>
                <a:chExt cx="9484297" cy="10470785"/>
              </a:xfrm>
            </p:grpSpPr>
            <p:sp>
              <p:nvSpPr>
                <p:cNvPr id="119" name="Rectangle 4"/>
                <p:cNvSpPr>
                  <a:spLocks noChangeArrowheads="1"/>
                </p:cNvSpPr>
                <p:nvPr/>
              </p:nvSpPr>
              <p:spPr bwMode="auto">
                <a:xfrm>
                  <a:off x="20193893" y="34462527"/>
                  <a:ext cx="8478682" cy="59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>
                    <a:spcBef>
                      <a:spcPts val="1682"/>
                    </a:spcBef>
                  </a:pPr>
                  <a:r>
                    <a:rPr lang="en-US" sz="2200" b="0" dirty="0">
                      <a:solidFill>
                        <a:schemeClr val="dk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DDPG and MADDPG training results </a:t>
                  </a:r>
                </a:p>
              </p:txBody>
            </p:sp>
            <p:sp>
              <p:nvSpPr>
                <p:cNvPr id="137" name="Rectangle 2"/>
                <p:cNvSpPr>
                  <a:spLocks noChangeArrowheads="1"/>
                </p:cNvSpPr>
                <p:nvPr/>
              </p:nvSpPr>
              <p:spPr bwMode="auto">
                <a:xfrm>
                  <a:off x="20592000" y="25442390"/>
                  <a:ext cx="8475042" cy="10090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l" defTabSz="3900819" rtl="0"/>
                  <a:r>
                    <a:rPr lang="en-US" sz="5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Results</a:t>
                  </a:r>
                </a:p>
              </p:txBody>
            </p:sp>
            <p:sp>
              <p:nvSpPr>
                <p:cNvPr id="165" name="Rectangle 4"/>
                <p:cNvSpPr>
                  <a:spLocks noChangeArrowheads="1"/>
                </p:cNvSpPr>
                <p:nvPr/>
              </p:nvSpPr>
              <p:spPr bwMode="auto">
                <a:xfrm>
                  <a:off x="20556000" y="26701714"/>
                  <a:ext cx="8474400" cy="25417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Achieved working environment with user command line interface.</a:t>
                  </a: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Provides trained agents and running examples for future users.</a:t>
                  </a:r>
                </a:p>
                <a:p>
                  <a:pPr algn="l" rtl="0">
                    <a:spcBef>
                      <a:spcPts val="1682"/>
                    </a:spcBef>
                  </a:pPr>
                  <a:endPara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>
                    <a:spcBef>
                      <a:spcPts val="1682"/>
                    </a:spcBef>
                  </a:pPr>
                  <a:endPara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Rounded Rectangle 199"/>
                <p:cNvSpPr/>
                <p:nvPr/>
              </p:nvSpPr>
              <p:spPr>
                <a:xfrm>
                  <a:off x="20318190" y="25311289"/>
                  <a:ext cx="9360000" cy="10470785"/>
                </a:xfrm>
                <a:prstGeom prst="roundRect">
                  <a:avLst>
                    <a:gd name="adj" fmla="val 2631"/>
                  </a:avLst>
                </a:prstGeom>
                <a:noFill/>
                <a:ln w="76200" cap="flat" cmpd="sng" algn="ctr">
                  <a:solidFill>
                    <a:srgbClr val="124872"/>
                  </a:solidFill>
                  <a:prstDash val="solid"/>
                </a:ln>
                <a:effectLst/>
              </p:spPr>
              <p:txBody>
                <a:bodyPr rtlCol="1" anchor="ctr"/>
                <a:lstStyle/>
                <a:p>
                  <a:pPr algn="ctr" defTabSz="854324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 sz="7661" b="0" kern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227" name="Chart 226">
                  <a:extLst>
                    <a:ext uri="{FF2B5EF4-FFF2-40B4-BE49-F238E27FC236}">
                      <a16:creationId xmlns:a16="http://schemas.microsoft.com/office/drawing/2014/main" id="{87123399-6EB7-4AB2-A6FC-64508CC2C93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234626096"/>
                    </p:ext>
                  </p:extLst>
                </p:nvPr>
              </p:nvGraphicFramePr>
              <p:xfrm>
                <a:off x="20468135" y="31861740"/>
                <a:ext cx="8957768" cy="236514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57F330-D649-4DAD-91C7-A41BEDE28113}"/>
              </a:ext>
            </a:extLst>
          </p:cNvPr>
          <p:cNvGrpSpPr/>
          <p:nvPr/>
        </p:nvGrpSpPr>
        <p:grpSpPr>
          <a:xfrm>
            <a:off x="10325851" y="8623033"/>
            <a:ext cx="9586369" cy="12152821"/>
            <a:chOff x="666466" y="31092960"/>
            <a:chExt cx="9360000" cy="11497974"/>
          </a:xfrm>
        </p:grpSpPr>
        <p:sp>
          <p:nvSpPr>
            <p:cNvPr id="164" name="Rounded Rectangle 18"/>
            <p:cNvSpPr/>
            <p:nvPr/>
          </p:nvSpPr>
          <p:spPr>
            <a:xfrm>
              <a:off x="666466" y="31092960"/>
              <a:ext cx="9360000" cy="1128962"/>
            </a:xfrm>
            <a:prstGeom prst="roundRect">
              <a:avLst>
                <a:gd name="adj" fmla="val 23494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b="0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Reinforcement Learning</a:t>
              </a:r>
              <a:endParaRPr lang="he-IL" sz="6600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5"/>
            <p:cNvSpPr/>
            <p:nvPr/>
          </p:nvSpPr>
          <p:spPr>
            <a:xfrm>
              <a:off x="666466" y="31092960"/>
              <a:ext cx="9360000" cy="11497974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4">
                  <a:extLst>
                    <a:ext uri="{FF2B5EF4-FFF2-40B4-BE49-F238E27FC236}">
                      <a16:creationId xmlns:a16="http://schemas.microsoft.com/office/drawing/2014/main" id="{4F1CFC37-68F0-42FC-AF2D-460A10A9E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7009" y="32586907"/>
                  <a:ext cx="8820000" cy="8103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State: 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𝒔</m:t>
                          </m:r>
                        </m:e>
                        <m:sub>
                          <m: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𝒕</m:t>
                          </m:r>
                        </m:sub>
                      </m:sSub>
                    </m:oMath>
                  </a14:m>
                  <a:endParaRPr lang="he-IL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Action:	 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𝒕</m:t>
                          </m:r>
                        </m:sub>
                      </m:sSub>
                    </m:oMath>
                  </a14:m>
                  <a:endParaRPr lang="he-IL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Reward: 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990" b="0" dirty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𝒕</m:t>
                          </m:r>
                        </m:sub>
                      </m:sSub>
                    </m:oMath>
                  </a14:m>
                  <a:endParaRPr lang="he-IL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Discount: 		</a:t>
                  </a:r>
                  <a14:m>
                    <m:oMath xmlns:m="http://schemas.openxmlformats.org/officeDocument/2006/math">
                      <m:r>
                        <a:rPr lang="en-US" sz="2990" b="0" dirty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𝜸</m:t>
                      </m:r>
                    </m:oMath>
                  </a14:m>
                  <a:endParaRPr lang="he-IL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Trajectory: 	</a:t>
                  </a:r>
                  <a14:m>
                    <m:oMath xmlns:m="http://schemas.openxmlformats.org/officeDocument/2006/math"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𝝉</m:t>
                      </m:r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=(</m:t>
                      </m:r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𝟎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𝒔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𝟎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𝒂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𝒔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,…)</m:t>
                      </m:r>
                    </m:oMath>
                  </a14:m>
                  <a:endPara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Policy: 		</a:t>
                  </a:r>
                  <a14:m>
                    <m:oMath xmlns:m="http://schemas.openxmlformats.org/officeDocument/2006/math">
                      <m:r>
                        <a:rPr lang="en-US" sz="2990" b="0" dirty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𝝅</m:t>
                      </m:r>
                    </m:oMath>
                  </a14:m>
                  <a:endPara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Cumulative Reward:</a:t>
                  </a:r>
                  <a:endParaRPr lang="he-IL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</m:e>
                        </m:nary>
                        <m:sSub>
                          <m:sSub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he-IL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Optimal Policy: 	</a:t>
                  </a:r>
                </a:p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  <m:r>
                          <a:rPr lang="en-US" sz="299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/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Q function (with bellman equation): </a:t>
                  </a:r>
                </a:p>
                <a:p>
                  <a:pPr marL="0" indent="0" algn="ctr" rtl="0">
                    <a:buNone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990" b="0">
                                      <a:solidFill>
                                        <a:srgbClr val="000060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|"/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990" b="0">
                                  <a:solidFill>
                                    <a:srgbClr val="00006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990" b="0">
                              <a:solidFill>
                                <a:srgbClr val="000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990" b="0">
                          <a:solidFill>
                            <a:srgbClr val="000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]</m:t>
                      </m:r>
                    </m:oMath>
                  </a14:m>
                  <a:r>
                    <a:rPr lang="en-US" sz="2990" b="0" dirty="0">
                      <a:solidFill>
                        <a:srgbClr val="000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marL="0" indent="0" algn="l" rt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∼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99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299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99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99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99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99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425679" indent="-425679" algn="l" rtl="0">
                    <a:spcBef>
                      <a:spcPts val="1682"/>
                    </a:spcBef>
                    <a:buSzPct val="125000"/>
                    <a:buFont typeface="Arial" pitchFamily="34" charset="0"/>
                    <a:buChar char="•"/>
                  </a:pPr>
                  <a:endPara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Rectangle 4">
                  <a:extLst>
                    <a:ext uri="{FF2B5EF4-FFF2-40B4-BE49-F238E27FC236}">
                      <a16:creationId xmlns:a16="http://schemas.microsoft.com/office/drawing/2014/main" id="{4F1CFC37-68F0-42FC-AF2D-460A10A9E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7009" y="32586907"/>
                  <a:ext cx="8820000" cy="8103391"/>
                </a:xfrm>
                <a:prstGeom prst="rect">
                  <a:avLst/>
                </a:prstGeom>
                <a:blipFill>
                  <a:blip r:embed="rId8"/>
                  <a:stretch>
                    <a:fillRect l="-1552" t="-78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8D922F0-0813-4337-9D0C-D281BCDD6F0D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108" y="39766550"/>
              <a:ext cx="5736379" cy="26026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8ACF3D-458B-44A3-B9C9-84B22292E0EA}"/>
              </a:ext>
            </a:extLst>
          </p:cNvPr>
          <p:cNvGrpSpPr/>
          <p:nvPr/>
        </p:nvGrpSpPr>
        <p:grpSpPr>
          <a:xfrm>
            <a:off x="10359592" y="21020882"/>
            <a:ext cx="9518886" cy="8414580"/>
            <a:chOff x="10280769" y="8682990"/>
            <a:chExt cx="9518886" cy="7257655"/>
          </a:xfrm>
        </p:grpSpPr>
        <p:sp>
          <p:nvSpPr>
            <p:cNvPr id="230" name="Rounded Rectangle 18"/>
            <p:cNvSpPr/>
            <p:nvPr/>
          </p:nvSpPr>
          <p:spPr>
            <a:xfrm>
              <a:off x="10353398" y="8741027"/>
              <a:ext cx="9387263" cy="1133911"/>
            </a:xfrm>
            <a:prstGeom prst="roundRect">
              <a:avLst>
                <a:gd name="adj" fmla="val 3718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b="0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Deep Deterministic Policy Gradient (DDPG) </a:t>
              </a:r>
              <a:endParaRPr lang="he-IL" sz="4400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Rounded Rectangle 145"/>
            <p:cNvSpPr/>
            <p:nvPr/>
          </p:nvSpPr>
          <p:spPr>
            <a:xfrm>
              <a:off x="10280769" y="8682990"/>
              <a:ext cx="9518886" cy="6944550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8499935-C18D-4710-821E-703DCFB29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69456" y="9899141"/>
              <a:ext cx="9220200" cy="2895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4">
                  <a:extLst>
                    <a:ext uri="{FF2B5EF4-FFF2-40B4-BE49-F238E27FC236}">
                      <a16:creationId xmlns:a16="http://schemas.microsoft.com/office/drawing/2014/main" id="{547F9ADD-5CA0-4F17-A530-6265C2B90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9455" y="12708420"/>
                  <a:ext cx="9147907" cy="3232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 rtl="0">
                    <a:spcBef>
                      <a:spcPts val="1682"/>
                    </a:spcBef>
                    <a:buSzPct val="125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smtClean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80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=</m:t>
                        </m:r>
                      </m:oMath>
                    </m:oMathPara>
                  </a14:m>
                  <a:endParaRPr lang="en-US" sz="28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>
                    <a:spcBef>
                      <a:spcPts val="1682"/>
                    </a:spcBef>
                    <a:buSzPct val="125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∼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−(</m:t>
                                    </m:r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𝛾</m:t>
                                    </m:r>
                                    <m:d>
                                      <m:dPr>
                                        <m:ctrlP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 b="0">
                                            <a:solidFill>
                                              <a:srgbClr val="000060"/>
                                            </a:solidFill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2800" b="0">
                                                <a:solidFill>
                                                  <a:srgbClr val="000060"/>
                                                </a:solidFill>
                                                <a:latin typeface="Arial" panose="020B0604020202020204" pitchFamily="34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>
                    <a:spcBef>
                      <a:spcPts val="1682"/>
                    </a:spcBef>
                    <a:buSzPct val="125000"/>
                  </a:pPr>
                  <a:endParaRPr lang="en-US" sz="28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>
                    <a:spcBef>
                      <a:spcPts val="1682"/>
                    </a:spcBef>
                    <a:buSzPct val="125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sz="280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𝜋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e>
                        </m:func>
                      </m:oMath>
                    </m:oMathPara>
                  </a14:m>
                  <a:endParaRPr lang="en-US" sz="28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rtl="0">
                    <a:spcBef>
                      <a:spcPts val="1682"/>
                    </a:spcBef>
                    <a:buSzPct val="125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p>
                        </m:sSup>
                        <m:r>
                          <a:rPr lang="en-US" sz="2800" b="0">
                            <a:solidFill>
                              <a:srgbClr val="00006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>
                                    <a:solidFill>
                                      <a:srgbClr val="00006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800" b="0">
                                        <a:solidFill>
                                          <a:srgbClr val="000060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𝑄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𝐿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sz="2800" b="0">
                                <a:solidFill>
                                  <a:srgbClr val="00006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80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7" name="Rectangle 4">
                  <a:extLst>
                    <a:ext uri="{FF2B5EF4-FFF2-40B4-BE49-F238E27FC236}">
                      <a16:creationId xmlns:a16="http://schemas.microsoft.com/office/drawing/2014/main" id="{547F9ADD-5CA0-4F17-A530-6265C2B905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69455" y="12708420"/>
                  <a:ext cx="9147907" cy="323222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C0F2A6-B971-4278-B0FD-88A5987E1AF5}"/>
              </a:ext>
            </a:extLst>
          </p:cNvPr>
          <p:cNvGrpSpPr/>
          <p:nvPr/>
        </p:nvGrpSpPr>
        <p:grpSpPr>
          <a:xfrm>
            <a:off x="10414771" y="29287587"/>
            <a:ext cx="9408528" cy="7942447"/>
            <a:chOff x="10470250" y="16497364"/>
            <a:chExt cx="9360000" cy="7313335"/>
          </a:xfrm>
        </p:grpSpPr>
        <p:sp>
          <p:nvSpPr>
            <p:cNvPr id="228" name="Rounded Rectangle 18"/>
            <p:cNvSpPr/>
            <p:nvPr/>
          </p:nvSpPr>
          <p:spPr>
            <a:xfrm>
              <a:off x="10470250" y="16497364"/>
              <a:ext cx="9360000" cy="1128962"/>
            </a:xfrm>
            <a:prstGeom prst="roundRect">
              <a:avLst>
                <a:gd name="adj" fmla="val 31685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b="0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 Agent</a:t>
              </a:r>
              <a:endParaRPr lang="he-IL" sz="4400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Rounded Rectangle 145"/>
            <p:cNvSpPr/>
            <p:nvPr/>
          </p:nvSpPr>
          <p:spPr>
            <a:xfrm>
              <a:off x="10470250" y="16497364"/>
              <a:ext cx="9360000" cy="7313335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0020912C-E900-4BF1-8DA7-0AA34898A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0250" y="17920036"/>
              <a:ext cx="8820000" cy="2771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stationary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computational cost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 life problems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Multi-Agent DDPG Algorithm: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137ED0F-89D2-4551-B6C5-F493A4FE0F01}"/>
                </a:ext>
              </a:extLst>
            </p:cNvPr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2341454" y="20523571"/>
              <a:ext cx="5319026" cy="2584931"/>
            </a:xfrm>
            <a:prstGeom prst="rect">
              <a:avLst/>
            </a:prstGeom>
          </p:spPr>
        </p:pic>
        <p:sp>
          <p:nvSpPr>
            <p:cNvPr id="101" name="Rectangle 4">
              <a:extLst>
                <a:ext uri="{FF2B5EF4-FFF2-40B4-BE49-F238E27FC236}">
                  <a16:creationId xmlns:a16="http://schemas.microsoft.com/office/drawing/2014/main" id="{D21F37BC-BAE5-4C2D-84D9-471C75B06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107" y="23058072"/>
              <a:ext cx="8622998" cy="662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+mn-cs"/>
                </a:rPr>
                <a:t>Suggested in [Lowe et al., 2017]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B2679A-3446-406C-A897-FF018FCBE5BF}"/>
              </a:ext>
            </a:extLst>
          </p:cNvPr>
          <p:cNvGrpSpPr/>
          <p:nvPr/>
        </p:nvGrpSpPr>
        <p:grpSpPr>
          <a:xfrm>
            <a:off x="598577" y="8623033"/>
            <a:ext cx="9433629" cy="21880697"/>
            <a:chOff x="598577" y="8623033"/>
            <a:chExt cx="9433629" cy="218806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18D3E1-9A1F-45DB-86C7-6DF3E85E1E31}"/>
                </a:ext>
              </a:extLst>
            </p:cNvPr>
            <p:cNvGrpSpPr/>
            <p:nvPr/>
          </p:nvGrpSpPr>
          <p:grpSpPr>
            <a:xfrm>
              <a:off x="598577" y="8623033"/>
              <a:ext cx="9433629" cy="21880697"/>
              <a:chOff x="556370" y="8623033"/>
              <a:chExt cx="9433629" cy="21880697"/>
            </a:xfrm>
          </p:grpSpPr>
          <p:sp>
            <p:nvSpPr>
              <p:cNvPr id="115" name="Rectangle 4"/>
              <p:cNvSpPr>
                <a:spLocks noChangeArrowheads="1"/>
              </p:cNvSpPr>
              <p:nvPr/>
            </p:nvSpPr>
            <p:spPr bwMode="auto">
              <a:xfrm>
                <a:off x="900000" y="9935890"/>
                <a:ext cx="8820000" cy="9407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Reinforcement Learning is a branch of machine learning where an agent preforms in an environment and gets rewarded for his action. </a:t>
                </a:r>
              </a:p>
              <a:p>
                <a:pPr marL="425679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agent goal is to learn a behavior policy that will maximize his reward over time.</a:t>
                </a:r>
              </a:p>
              <a:p>
                <a:pPr marL="285750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Expending RL to solve multi agent problems is field where a lot of research is made.</a:t>
                </a:r>
              </a:p>
              <a:p>
                <a:pPr marL="285750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Multi agent problems involves many agents that learns at the same time, with individual or common reward.</a:t>
                </a:r>
              </a:p>
              <a:p>
                <a:pPr marL="285750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type of problems raises challenges that don't exist in single agent problems and requires different solutions.</a:t>
                </a:r>
              </a:p>
              <a:p>
                <a:pPr marL="285750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Today, the development and testing environments for multi agent reinforcement learning are scarce, and the existing environments are ill-suited for solving some interesting problems.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1800" dirty="0"/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3"/>
              <p:cNvSpPr>
                <a:spLocks noChangeArrowheads="1"/>
              </p:cNvSpPr>
              <p:nvPr/>
            </p:nvSpPr>
            <p:spPr bwMode="auto">
              <a:xfrm>
                <a:off x="1010995" y="22648838"/>
                <a:ext cx="5523461" cy="1009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l" defTabSz="3900819" rtl="0"/>
                <a:r>
                  <a:rPr lang="en-US" sz="540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Goals</a:t>
                </a:r>
              </a:p>
            </p:txBody>
          </p:sp>
          <p:sp>
            <p:nvSpPr>
              <p:cNvPr id="117" name="Rectangle 4"/>
              <p:cNvSpPr>
                <a:spLocks noChangeArrowheads="1"/>
              </p:cNvSpPr>
              <p:nvPr/>
            </p:nvSpPr>
            <p:spPr bwMode="auto">
              <a:xfrm>
                <a:off x="900000" y="23676409"/>
                <a:ext cx="8820000" cy="6827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Our main goal is to create environment for training and testing multi agents reinforcement learning algorithms.</a:t>
                </a:r>
              </a:p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 requirements of the environment are:</a:t>
                </a:r>
              </a:p>
              <a:p>
                <a:pPr marL="899084" lvl="1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friendly – easy to use and to change</a:t>
                </a:r>
              </a:p>
              <a:p>
                <a:pPr marL="899084" lvl="1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Realistic – simulate real life problem</a:t>
                </a:r>
              </a:p>
              <a:p>
                <a:pPr marL="899084" lvl="1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Scalable – can train and test large number of agent</a:t>
                </a:r>
              </a:p>
              <a:p>
                <a:pPr marL="899084" lvl="1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Modular – user can add his own code easily</a:t>
                </a:r>
              </a:p>
              <a:p>
                <a:pPr marL="899084" lvl="1" indent="-457200" algn="l" rtl="0">
                  <a:spcBef>
                    <a:spcPts val="1682"/>
                  </a:spcBef>
                  <a:buSzPct val="125000"/>
                  <a:buFont typeface="Arial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Performance base line – provide performance baseline for future users to compare.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Rectangle 4"/>
              <p:cNvSpPr>
                <a:spLocks noChangeArrowheads="1"/>
              </p:cNvSpPr>
              <p:nvPr/>
            </p:nvSpPr>
            <p:spPr bwMode="auto">
              <a:xfrm>
                <a:off x="556370" y="22215476"/>
                <a:ext cx="9119291" cy="77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>
                  <a:spcBef>
                    <a:spcPts val="1682"/>
                  </a:spcBef>
                </a:pPr>
                <a:r>
                  <a:rPr lang="en-US" sz="2200" b="0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Existing Multi Agent RL environments examples</a:t>
                </a:r>
              </a:p>
            </p:txBody>
          </p:sp>
          <p:sp>
            <p:nvSpPr>
              <p:cNvPr id="132" name="Rounded Rectangle 18"/>
              <p:cNvSpPr/>
              <p:nvPr/>
            </p:nvSpPr>
            <p:spPr>
              <a:xfrm>
                <a:off x="629999" y="8623033"/>
                <a:ext cx="9360000" cy="21788104"/>
              </a:xfrm>
              <a:prstGeom prst="roundRect">
                <a:avLst>
                  <a:gd name="adj" fmla="val 3718"/>
                </a:avLst>
              </a:prstGeom>
              <a:noFill/>
              <a:ln w="76200" cap="flat" cmpd="sng" algn="ctr">
                <a:solidFill>
                  <a:srgbClr val="124872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5432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 sz="7661" b="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6635642C-F76C-47A6-81F5-BFC2153E6F5A}"/>
                  </a:ext>
                </a:extLst>
              </p:cNvPr>
              <p:cNvPicPr/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292" y="19343140"/>
                <a:ext cx="3284780" cy="2374444"/>
              </a:xfrm>
              <a:prstGeom prst="rect">
                <a:avLst/>
              </a:prstGeom>
            </p:spPr>
          </p:pic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01B5DED6-2E65-49D5-844D-99A158C0D718}"/>
                  </a:ext>
                </a:extLst>
              </p:cNvPr>
              <p:cNvPicPr/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8229" y="19622210"/>
                <a:ext cx="3091868" cy="1814297"/>
              </a:xfrm>
              <a:prstGeom prst="rect">
                <a:avLst/>
              </a:prstGeom>
            </p:spPr>
          </p:pic>
        </p:grpSp>
        <p:sp>
          <p:nvSpPr>
            <p:cNvPr id="105" name="Rounded Rectangle 18">
              <a:extLst>
                <a:ext uri="{FF2B5EF4-FFF2-40B4-BE49-F238E27FC236}">
                  <a16:creationId xmlns:a16="http://schemas.microsoft.com/office/drawing/2014/main" id="{46ACEDA7-9466-46FC-8D2A-25C3B12B2F28}"/>
                </a:ext>
              </a:extLst>
            </p:cNvPr>
            <p:cNvSpPr/>
            <p:nvPr/>
          </p:nvSpPr>
          <p:spPr>
            <a:xfrm>
              <a:off x="672205" y="8633166"/>
              <a:ext cx="9340229" cy="1128962"/>
            </a:xfrm>
            <a:prstGeom prst="roundRect">
              <a:avLst>
                <a:gd name="adj" fmla="val 27341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b="0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he-IL" sz="6600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000B25-87AF-4D17-8A37-040E9C881AC5}"/>
              </a:ext>
            </a:extLst>
          </p:cNvPr>
          <p:cNvGrpSpPr/>
          <p:nvPr/>
        </p:nvGrpSpPr>
        <p:grpSpPr>
          <a:xfrm>
            <a:off x="20285999" y="36004563"/>
            <a:ext cx="9360000" cy="5866410"/>
            <a:chOff x="20285999" y="35917091"/>
            <a:chExt cx="9360000" cy="5866410"/>
          </a:xfrm>
        </p:grpSpPr>
        <p:sp>
          <p:nvSpPr>
            <p:cNvPr id="171" name="Rounded Rectangle 18"/>
            <p:cNvSpPr/>
            <p:nvPr/>
          </p:nvSpPr>
          <p:spPr>
            <a:xfrm>
              <a:off x="20285999" y="35917091"/>
              <a:ext cx="9360000" cy="1128962"/>
            </a:xfrm>
            <a:prstGeom prst="roundRect">
              <a:avLst>
                <a:gd name="adj" fmla="val 30716"/>
              </a:avLst>
            </a:prstGeom>
            <a:solidFill>
              <a:srgbClr val="124872"/>
            </a:solidFill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2"/>
            <p:cNvSpPr>
              <a:spLocks noChangeArrowheads="1"/>
            </p:cNvSpPr>
            <p:nvPr/>
          </p:nvSpPr>
          <p:spPr bwMode="auto">
            <a:xfrm>
              <a:off x="20592000" y="35977048"/>
              <a:ext cx="8475042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  <p:sp>
          <p:nvSpPr>
            <p:cNvPr id="149" name="Rounded Rectangle 193"/>
            <p:cNvSpPr/>
            <p:nvPr/>
          </p:nvSpPr>
          <p:spPr>
            <a:xfrm>
              <a:off x="20285999" y="35917091"/>
              <a:ext cx="9360000" cy="5866410"/>
            </a:xfrm>
            <a:prstGeom prst="roundRect">
              <a:avLst>
                <a:gd name="adj" fmla="val 5128"/>
              </a:avLst>
            </a:prstGeom>
            <a:noFill/>
            <a:ln w="76200" cap="flat" cmpd="sng" algn="ctr">
              <a:solidFill>
                <a:srgbClr val="124872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4">
              <a:extLst>
                <a:ext uri="{FF2B5EF4-FFF2-40B4-BE49-F238E27FC236}">
                  <a16:creationId xmlns:a16="http://schemas.microsoft.com/office/drawing/2014/main" id="{611F7C7E-7B24-4BF8-BD68-504EA904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3728" y="37260716"/>
              <a:ext cx="8820000" cy="4117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Contributing an open source environment for other researchers to use.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Our environment is User Friendly, Realistic, Scalable and Modular.</a:t>
              </a:r>
            </a:p>
            <a:p>
              <a:pPr marL="425679" indent="-425679" algn="l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r>
                <a: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Implementations of baseline RL algorithms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640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2020-02-26T05:57:14Z</dcterms:modified>
</cp:coreProperties>
</file>