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>
        <p:scale>
          <a:sx n="33" d="100"/>
          <a:sy n="33" d="100"/>
        </p:scale>
        <p:origin x="78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te\Desktop\&#1508;&#1512;&#1493;&#1497;&#1511;&#1496;%20&#1490;&#1502;&#1512;%20&#1496;&#1500;%20&#1493;&#1513;&#1495;&#1512;%20&#1511;&#1489;&#1510;&#1497;%20&#1506;&#1489;&#1493;&#1491;&#1492;\&#1502;&#1505;&#1502;&#1499;&#1497;%20&#1508;&#1512;&#1493;&#1497;&#1511;&#1496;%20&#1504;&#1493;&#1505;&#1508;&#1497;&#1501;\&#1490;&#1512;&#1508;&#1497;&#1501;%20&#1500;&#1495;&#1497;&#1497;&#1513;&#1504;&#1497;&#15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te\Desktop\&#1508;&#1512;&#1493;&#1497;&#1511;&#1496;%20&#1490;&#1502;&#1512;%20&#1496;&#1500;%20&#1493;&#1513;&#1495;&#1512;%20&#1511;&#1489;&#1510;&#1497;%20&#1506;&#1489;&#1493;&#1491;&#1492;\&#1502;&#1505;&#1502;&#1499;&#1497;%20&#1508;&#1512;&#1493;&#1497;&#1511;&#1496;%20&#1504;&#1493;&#1505;&#1508;&#1497;&#1501;\&#1490;&#1512;&#1508;&#1497;&#1501;%20&#1500;&#1495;&#1497;&#1497;&#1513;&#1504;&#1497;&#150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Distance of the </a:t>
            </a:r>
            <a:r>
              <a:rPr lang="en-US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frame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center as a function of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'[גרפים לחיישנים.xlsx]Sheet1'!$A$2:$A$47</c:f>
              <c:numCache>
                <c:formatCode>General</c:formatCode>
                <c:ptCount val="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</c:numCache>
            </c:numRef>
          </c:xVal>
          <c:yVal>
            <c:numRef>
              <c:f>'[גרפים לחיישנים.xlsx]Sheet1'!$B$2:$B$47</c:f>
              <c:numCache>
                <c:formatCode>General</c:formatCode>
                <c:ptCount val="46"/>
                <c:pt idx="0">
                  <c:v>0.2</c:v>
                </c:pt>
                <c:pt idx="1">
                  <c:v>0.26</c:v>
                </c:pt>
                <c:pt idx="2">
                  <c:v>0.26</c:v>
                </c:pt>
                <c:pt idx="3">
                  <c:v>0.34</c:v>
                </c:pt>
                <c:pt idx="4">
                  <c:v>0.46</c:v>
                </c:pt>
                <c:pt idx="5">
                  <c:v>0.54</c:v>
                </c:pt>
                <c:pt idx="6">
                  <c:v>0.66</c:v>
                </c:pt>
                <c:pt idx="7">
                  <c:v>0.83</c:v>
                </c:pt>
                <c:pt idx="8">
                  <c:v>0.98</c:v>
                </c:pt>
                <c:pt idx="9">
                  <c:v>1.1399999999999999</c:v>
                </c:pt>
                <c:pt idx="10">
                  <c:v>1.31</c:v>
                </c:pt>
                <c:pt idx="11">
                  <c:v>1.5</c:v>
                </c:pt>
                <c:pt idx="12">
                  <c:v>1.68</c:v>
                </c:pt>
                <c:pt idx="13">
                  <c:v>1.87</c:v>
                </c:pt>
                <c:pt idx="14">
                  <c:v>2</c:v>
                </c:pt>
                <c:pt idx="15">
                  <c:v>2.19</c:v>
                </c:pt>
                <c:pt idx="16">
                  <c:v>2.37</c:v>
                </c:pt>
                <c:pt idx="17">
                  <c:v>2.48</c:v>
                </c:pt>
                <c:pt idx="18">
                  <c:v>2.46</c:v>
                </c:pt>
                <c:pt idx="19">
                  <c:v>2.19</c:v>
                </c:pt>
                <c:pt idx="20">
                  <c:v>1.9</c:v>
                </c:pt>
                <c:pt idx="21">
                  <c:v>1.59</c:v>
                </c:pt>
                <c:pt idx="22">
                  <c:v>1.3</c:v>
                </c:pt>
                <c:pt idx="23">
                  <c:v>0.97</c:v>
                </c:pt>
                <c:pt idx="24">
                  <c:v>0.7</c:v>
                </c:pt>
                <c:pt idx="25">
                  <c:v>0.47</c:v>
                </c:pt>
                <c:pt idx="26">
                  <c:v>0.34</c:v>
                </c:pt>
                <c:pt idx="27">
                  <c:v>0.28000000000000003</c:v>
                </c:pt>
                <c:pt idx="28">
                  <c:v>0.42</c:v>
                </c:pt>
                <c:pt idx="29">
                  <c:v>0.61</c:v>
                </c:pt>
                <c:pt idx="30">
                  <c:v>0.8</c:v>
                </c:pt>
                <c:pt idx="31">
                  <c:v>0.97</c:v>
                </c:pt>
                <c:pt idx="32">
                  <c:v>1.1399999999999999</c:v>
                </c:pt>
                <c:pt idx="33">
                  <c:v>1.34</c:v>
                </c:pt>
                <c:pt idx="34">
                  <c:v>1.51</c:v>
                </c:pt>
                <c:pt idx="35">
                  <c:v>1.73</c:v>
                </c:pt>
                <c:pt idx="36">
                  <c:v>1.6</c:v>
                </c:pt>
                <c:pt idx="37">
                  <c:v>1.31</c:v>
                </c:pt>
                <c:pt idx="38">
                  <c:v>1.01</c:v>
                </c:pt>
                <c:pt idx="39">
                  <c:v>0.75</c:v>
                </c:pt>
                <c:pt idx="40">
                  <c:v>0.6</c:v>
                </c:pt>
                <c:pt idx="41">
                  <c:v>0.55000000000000004</c:v>
                </c:pt>
                <c:pt idx="42">
                  <c:v>0.56000000000000005</c:v>
                </c:pt>
                <c:pt idx="43">
                  <c:v>0.56000000000000005</c:v>
                </c:pt>
                <c:pt idx="44">
                  <c:v>0.49</c:v>
                </c:pt>
                <c:pt idx="45">
                  <c:v>0.46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1C-4B21-8C84-0B4A645F8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5720159"/>
        <c:axId val="925715839"/>
      </c:scatterChart>
      <c:valAx>
        <c:axId val="92572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Time</a:t>
                </a:r>
                <a:r>
                  <a:rPr lang="en-US" sz="20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(Sec)</a:t>
                </a:r>
                <a:endParaRPr lang="en-US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layout>
            <c:manualLayout>
              <c:xMode val="edge"/>
              <c:yMode val="edge"/>
              <c:x val="0.46574818902246029"/>
              <c:y val="0.90079516118447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25715839"/>
        <c:crosses val="autoZero"/>
        <c:crossBetween val="midCat"/>
      </c:valAx>
      <c:valAx>
        <c:axId val="9257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Distance (m)</a:t>
                </a:r>
                <a:endParaRPr lang="en-US" sz="24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25720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Angle which the object was detected as a function of measurement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angle[deg]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</c:numCache>
            </c:numRef>
          </c:xVal>
          <c:yVal>
            <c:numRef>
              <c:f>Sheet2!$B$2:$B$107</c:f>
              <c:numCache>
                <c:formatCode>General</c:formatCode>
                <c:ptCount val="106"/>
                <c:pt idx="0">
                  <c:v>289.078125</c:v>
                </c:pt>
                <c:pt idx="1">
                  <c:v>285.046875</c:v>
                </c:pt>
                <c:pt idx="2">
                  <c:v>281.28125</c:v>
                </c:pt>
                <c:pt idx="3">
                  <c:v>281.46875</c:v>
                </c:pt>
                <c:pt idx="4">
                  <c:v>282.765625</c:v>
                </c:pt>
                <c:pt idx="5">
                  <c:v>284.328125</c:v>
                </c:pt>
                <c:pt idx="6">
                  <c:v>288.1875</c:v>
                </c:pt>
                <c:pt idx="7">
                  <c:v>297.390625</c:v>
                </c:pt>
                <c:pt idx="8">
                  <c:v>308.421875</c:v>
                </c:pt>
                <c:pt idx="9">
                  <c:v>323.140625</c:v>
                </c:pt>
                <c:pt idx="10">
                  <c:v>328.03125</c:v>
                </c:pt>
                <c:pt idx="11">
                  <c:v>332.328125</c:v>
                </c:pt>
                <c:pt idx="12">
                  <c:v>329.859375</c:v>
                </c:pt>
                <c:pt idx="13">
                  <c:v>331.265625</c:v>
                </c:pt>
                <c:pt idx="14">
                  <c:v>333.453125</c:v>
                </c:pt>
                <c:pt idx="15">
                  <c:v>335.90625</c:v>
                </c:pt>
                <c:pt idx="16">
                  <c:v>341.984375</c:v>
                </c:pt>
                <c:pt idx="17">
                  <c:v>348.203125</c:v>
                </c:pt>
                <c:pt idx="18">
                  <c:v>356.375</c:v>
                </c:pt>
                <c:pt idx="19">
                  <c:v>1.140625</c:v>
                </c:pt>
                <c:pt idx="20">
                  <c:v>360.234375</c:v>
                </c:pt>
                <c:pt idx="21">
                  <c:v>5.21875</c:v>
                </c:pt>
                <c:pt idx="22">
                  <c:v>4.640625</c:v>
                </c:pt>
                <c:pt idx="23">
                  <c:v>13.921875</c:v>
                </c:pt>
                <c:pt idx="24">
                  <c:v>21.75</c:v>
                </c:pt>
                <c:pt idx="25">
                  <c:v>28.015625</c:v>
                </c:pt>
                <c:pt idx="26">
                  <c:v>30.25</c:v>
                </c:pt>
                <c:pt idx="27">
                  <c:v>31.125</c:v>
                </c:pt>
                <c:pt idx="28">
                  <c:v>34.03125</c:v>
                </c:pt>
                <c:pt idx="29">
                  <c:v>37.140625</c:v>
                </c:pt>
                <c:pt idx="30">
                  <c:v>44.0625</c:v>
                </c:pt>
                <c:pt idx="31">
                  <c:v>53.84375</c:v>
                </c:pt>
                <c:pt idx="32">
                  <c:v>60.09375</c:v>
                </c:pt>
                <c:pt idx="33">
                  <c:v>65.484375</c:v>
                </c:pt>
                <c:pt idx="34">
                  <c:v>66.296875</c:v>
                </c:pt>
                <c:pt idx="35">
                  <c:v>66.265625</c:v>
                </c:pt>
                <c:pt idx="36">
                  <c:v>65.375</c:v>
                </c:pt>
                <c:pt idx="37">
                  <c:v>64.671875</c:v>
                </c:pt>
                <c:pt idx="38">
                  <c:v>60.875</c:v>
                </c:pt>
                <c:pt idx="39">
                  <c:v>61.953125</c:v>
                </c:pt>
                <c:pt idx="40">
                  <c:v>63.234375</c:v>
                </c:pt>
                <c:pt idx="41">
                  <c:v>68.859375</c:v>
                </c:pt>
                <c:pt idx="42">
                  <c:v>67.859375</c:v>
                </c:pt>
                <c:pt idx="43">
                  <c:v>64.75</c:v>
                </c:pt>
                <c:pt idx="44">
                  <c:v>61.40625</c:v>
                </c:pt>
                <c:pt idx="45">
                  <c:v>62.625</c:v>
                </c:pt>
                <c:pt idx="46">
                  <c:v>113.09375</c:v>
                </c:pt>
                <c:pt idx="47">
                  <c:v>110.0625</c:v>
                </c:pt>
                <c:pt idx="48">
                  <c:v>111.796875</c:v>
                </c:pt>
                <c:pt idx="49">
                  <c:v>111.390625</c:v>
                </c:pt>
                <c:pt idx="50">
                  <c:v>113.390625</c:v>
                </c:pt>
                <c:pt idx="51">
                  <c:v>117.6875</c:v>
                </c:pt>
                <c:pt idx="52">
                  <c:v>115.28125</c:v>
                </c:pt>
                <c:pt idx="53">
                  <c:v>113</c:v>
                </c:pt>
                <c:pt idx="54">
                  <c:v>113.828125</c:v>
                </c:pt>
                <c:pt idx="55">
                  <c:v>115.71875</c:v>
                </c:pt>
                <c:pt idx="56">
                  <c:v>119.796875</c:v>
                </c:pt>
                <c:pt idx="57">
                  <c:v>122.0625</c:v>
                </c:pt>
                <c:pt idx="58">
                  <c:v>129.21875</c:v>
                </c:pt>
                <c:pt idx="59">
                  <c:v>135.78125</c:v>
                </c:pt>
                <c:pt idx="60">
                  <c:v>142.765625</c:v>
                </c:pt>
                <c:pt idx="61">
                  <c:v>149.5625</c:v>
                </c:pt>
                <c:pt idx="62">
                  <c:v>149.671875</c:v>
                </c:pt>
                <c:pt idx="63">
                  <c:v>147.828125</c:v>
                </c:pt>
                <c:pt idx="64">
                  <c:v>155.65625</c:v>
                </c:pt>
                <c:pt idx="65">
                  <c:v>161.703125</c:v>
                </c:pt>
                <c:pt idx="66">
                  <c:v>161.40625</c:v>
                </c:pt>
                <c:pt idx="67">
                  <c:v>163.953125</c:v>
                </c:pt>
                <c:pt idx="68">
                  <c:v>161.734375</c:v>
                </c:pt>
                <c:pt idx="69">
                  <c:v>166.90625</c:v>
                </c:pt>
                <c:pt idx="70">
                  <c:v>167.359375</c:v>
                </c:pt>
                <c:pt idx="71">
                  <c:v>169</c:v>
                </c:pt>
                <c:pt idx="72">
                  <c:v>166.0625</c:v>
                </c:pt>
                <c:pt idx="73">
                  <c:v>172.21875</c:v>
                </c:pt>
                <c:pt idx="74">
                  <c:v>171.875</c:v>
                </c:pt>
                <c:pt idx="75">
                  <c:v>172.484375</c:v>
                </c:pt>
                <c:pt idx="76">
                  <c:v>177.734375</c:v>
                </c:pt>
                <c:pt idx="77">
                  <c:v>180.640625</c:v>
                </c:pt>
                <c:pt idx="78">
                  <c:v>177.875</c:v>
                </c:pt>
                <c:pt idx="79">
                  <c:v>177.671875</c:v>
                </c:pt>
                <c:pt idx="80">
                  <c:v>180.84375</c:v>
                </c:pt>
                <c:pt idx="81">
                  <c:v>182.28125</c:v>
                </c:pt>
                <c:pt idx="82">
                  <c:v>185.796875</c:v>
                </c:pt>
                <c:pt idx="83">
                  <c:v>189.078125</c:v>
                </c:pt>
                <c:pt idx="84">
                  <c:v>190.109375</c:v>
                </c:pt>
                <c:pt idx="85">
                  <c:v>193.359375</c:v>
                </c:pt>
                <c:pt idx="86">
                  <c:v>196.53125</c:v>
                </c:pt>
                <c:pt idx="87">
                  <c:v>200.5</c:v>
                </c:pt>
                <c:pt idx="88">
                  <c:v>202.78125</c:v>
                </c:pt>
                <c:pt idx="89">
                  <c:v>205.5625</c:v>
                </c:pt>
                <c:pt idx="90">
                  <c:v>206.109375</c:v>
                </c:pt>
                <c:pt idx="91">
                  <c:v>211.609375</c:v>
                </c:pt>
                <c:pt idx="92">
                  <c:v>212.28125</c:v>
                </c:pt>
                <c:pt idx="93">
                  <c:v>211.5</c:v>
                </c:pt>
                <c:pt idx="94">
                  <c:v>212.453125</c:v>
                </c:pt>
                <c:pt idx="95">
                  <c:v>213.28125</c:v>
                </c:pt>
                <c:pt idx="96">
                  <c:v>211.78125</c:v>
                </c:pt>
                <c:pt idx="97">
                  <c:v>252.265625</c:v>
                </c:pt>
                <c:pt idx="98">
                  <c:v>253.265625</c:v>
                </c:pt>
                <c:pt idx="99">
                  <c:v>258.84375</c:v>
                </c:pt>
                <c:pt idx="100">
                  <c:v>259.75</c:v>
                </c:pt>
                <c:pt idx="101">
                  <c:v>258.453125</c:v>
                </c:pt>
                <c:pt idx="102">
                  <c:v>259.625</c:v>
                </c:pt>
                <c:pt idx="103">
                  <c:v>262.03125</c:v>
                </c:pt>
                <c:pt idx="104">
                  <c:v>262.390625</c:v>
                </c:pt>
                <c:pt idx="105">
                  <c:v>266.1875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21-46A3-A67B-CFBA9F79C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32575"/>
        <c:axId val="760234015"/>
      </c:scatterChart>
      <c:valAx>
        <c:axId val="760232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Measurement</a:t>
                </a:r>
                <a:r>
                  <a:rPr lang="en-US" sz="18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num</a:t>
                </a:r>
                <a:endParaRPr lang="en-US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60234015"/>
        <c:crosses val="autoZero"/>
        <c:crossBetween val="midCat"/>
      </c:valAx>
      <c:valAx>
        <c:axId val="76023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Angle</a:t>
                </a:r>
                <a:r>
                  <a:rPr lang="en-US" sz="18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(deg)</a:t>
                </a:r>
                <a:endParaRPr lang="en-US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60232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Distance as a function of measurement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Distance [mm]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</c:numCache>
            </c:numRef>
          </c:xVal>
          <c:yVal>
            <c:numRef>
              <c:f>Sheet2!$C$2:$C$107</c:f>
              <c:numCache>
                <c:formatCode>General</c:formatCode>
                <c:ptCount val="106"/>
                <c:pt idx="0">
                  <c:v>146.5</c:v>
                </c:pt>
                <c:pt idx="1">
                  <c:v>147.75</c:v>
                </c:pt>
                <c:pt idx="2">
                  <c:v>149.75</c:v>
                </c:pt>
                <c:pt idx="3">
                  <c:v>149.25</c:v>
                </c:pt>
                <c:pt idx="4">
                  <c:v>148.5</c:v>
                </c:pt>
                <c:pt idx="5">
                  <c:v>148.25</c:v>
                </c:pt>
                <c:pt idx="6">
                  <c:v>147</c:v>
                </c:pt>
                <c:pt idx="7">
                  <c:v>144.5</c:v>
                </c:pt>
                <c:pt idx="8">
                  <c:v>146.5</c:v>
                </c:pt>
                <c:pt idx="9">
                  <c:v>146.75</c:v>
                </c:pt>
                <c:pt idx="10">
                  <c:v>147.5</c:v>
                </c:pt>
                <c:pt idx="11">
                  <c:v>144</c:v>
                </c:pt>
                <c:pt idx="12">
                  <c:v>143</c:v>
                </c:pt>
                <c:pt idx="13">
                  <c:v>141.25</c:v>
                </c:pt>
                <c:pt idx="14">
                  <c:v>141.75</c:v>
                </c:pt>
                <c:pt idx="15">
                  <c:v>144.5</c:v>
                </c:pt>
                <c:pt idx="16">
                  <c:v>146.5</c:v>
                </c:pt>
                <c:pt idx="17">
                  <c:v>146.5</c:v>
                </c:pt>
                <c:pt idx="18">
                  <c:v>143.25</c:v>
                </c:pt>
                <c:pt idx="19">
                  <c:v>140</c:v>
                </c:pt>
                <c:pt idx="20">
                  <c:v>143.75</c:v>
                </c:pt>
                <c:pt idx="21">
                  <c:v>141.75</c:v>
                </c:pt>
                <c:pt idx="22">
                  <c:v>148.25</c:v>
                </c:pt>
                <c:pt idx="23">
                  <c:v>146.75</c:v>
                </c:pt>
                <c:pt idx="24">
                  <c:v>145.75</c:v>
                </c:pt>
                <c:pt idx="25">
                  <c:v>147.25</c:v>
                </c:pt>
                <c:pt idx="26">
                  <c:v>148</c:v>
                </c:pt>
                <c:pt idx="27">
                  <c:v>148.5</c:v>
                </c:pt>
                <c:pt idx="28">
                  <c:v>148</c:v>
                </c:pt>
                <c:pt idx="29">
                  <c:v>148.5</c:v>
                </c:pt>
                <c:pt idx="30">
                  <c:v>148</c:v>
                </c:pt>
                <c:pt idx="31">
                  <c:v>148.25</c:v>
                </c:pt>
                <c:pt idx="32">
                  <c:v>149</c:v>
                </c:pt>
                <c:pt idx="33">
                  <c:v>145.5</c:v>
                </c:pt>
                <c:pt idx="34">
                  <c:v>143.5</c:v>
                </c:pt>
                <c:pt idx="35">
                  <c:v>143.5</c:v>
                </c:pt>
                <c:pt idx="36">
                  <c:v>145.25</c:v>
                </c:pt>
                <c:pt idx="37">
                  <c:v>143.5</c:v>
                </c:pt>
                <c:pt idx="38">
                  <c:v>146</c:v>
                </c:pt>
                <c:pt idx="39">
                  <c:v>145.25</c:v>
                </c:pt>
                <c:pt idx="40">
                  <c:v>145.5</c:v>
                </c:pt>
                <c:pt idx="41">
                  <c:v>141.5</c:v>
                </c:pt>
                <c:pt idx="42">
                  <c:v>145</c:v>
                </c:pt>
                <c:pt idx="43">
                  <c:v>145.5</c:v>
                </c:pt>
                <c:pt idx="44">
                  <c:v>143.25</c:v>
                </c:pt>
                <c:pt idx="45">
                  <c:v>140.75</c:v>
                </c:pt>
                <c:pt idx="46">
                  <c:v>139.75</c:v>
                </c:pt>
                <c:pt idx="47">
                  <c:v>142.75</c:v>
                </c:pt>
                <c:pt idx="48">
                  <c:v>147</c:v>
                </c:pt>
                <c:pt idx="49">
                  <c:v>148.5</c:v>
                </c:pt>
                <c:pt idx="50">
                  <c:v>149.75</c:v>
                </c:pt>
                <c:pt idx="51">
                  <c:v>146.5</c:v>
                </c:pt>
                <c:pt idx="52">
                  <c:v>148.75</c:v>
                </c:pt>
                <c:pt idx="53">
                  <c:v>149.75</c:v>
                </c:pt>
                <c:pt idx="54">
                  <c:v>149.25</c:v>
                </c:pt>
                <c:pt idx="55">
                  <c:v>148</c:v>
                </c:pt>
                <c:pt idx="56">
                  <c:v>147.5</c:v>
                </c:pt>
                <c:pt idx="57">
                  <c:v>148.25</c:v>
                </c:pt>
                <c:pt idx="58">
                  <c:v>149.5</c:v>
                </c:pt>
                <c:pt idx="59">
                  <c:v>149.75</c:v>
                </c:pt>
                <c:pt idx="60">
                  <c:v>149.75</c:v>
                </c:pt>
                <c:pt idx="61">
                  <c:v>149</c:v>
                </c:pt>
                <c:pt idx="62">
                  <c:v>149.75</c:v>
                </c:pt>
                <c:pt idx="63">
                  <c:v>149.75</c:v>
                </c:pt>
                <c:pt idx="64">
                  <c:v>148</c:v>
                </c:pt>
                <c:pt idx="65">
                  <c:v>147</c:v>
                </c:pt>
                <c:pt idx="66">
                  <c:v>148</c:v>
                </c:pt>
                <c:pt idx="67">
                  <c:v>147</c:v>
                </c:pt>
                <c:pt idx="68">
                  <c:v>148.5</c:v>
                </c:pt>
                <c:pt idx="69">
                  <c:v>146</c:v>
                </c:pt>
                <c:pt idx="70">
                  <c:v>142</c:v>
                </c:pt>
                <c:pt idx="71">
                  <c:v>141</c:v>
                </c:pt>
                <c:pt idx="72">
                  <c:v>142.5</c:v>
                </c:pt>
                <c:pt idx="73">
                  <c:v>140.5</c:v>
                </c:pt>
                <c:pt idx="74">
                  <c:v>140.5</c:v>
                </c:pt>
                <c:pt idx="75">
                  <c:v>147.75</c:v>
                </c:pt>
                <c:pt idx="76">
                  <c:v>144.75</c:v>
                </c:pt>
                <c:pt idx="77">
                  <c:v>143</c:v>
                </c:pt>
                <c:pt idx="78">
                  <c:v>146</c:v>
                </c:pt>
                <c:pt idx="79">
                  <c:v>147</c:v>
                </c:pt>
                <c:pt idx="80">
                  <c:v>146</c:v>
                </c:pt>
                <c:pt idx="81">
                  <c:v>148.25</c:v>
                </c:pt>
                <c:pt idx="82">
                  <c:v>145.25</c:v>
                </c:pt>
                <c:pt idx="83">
                  <c:v>142.5</c:v>
                </c:pt>
                <c:pt idx="84">
                  <c:v>143.75</c:v>
                </c:pt>
                <c:pt idx="85">
                  <c:v>142.5</c:v>
                </c:pt>
                <c:pt idx="86">
                  <c:v>142.5</c:v>
                </c:pt>
                <c:pt idx="87">
                  <c:v>141.5</c:v>
                </c:pt>
                <c:pt idx="88">
                  <c:v>140.25</c:v>
                </c:pt>
                <c:pt idx="89">
                  <c:v>140</c:v>
                </c:pt>
                <c:pt idx="90">
                  <c:v>139.5</c:v>
                </c:pt>
                <c:pt idx="91">
                  <c:v>139.75</c:v>
                </c:pt>
                <c:pt idx="92">
                  <c:v>141</c:v>
                </c:pt>
                <c:pt idx="93">
                  <c:v>141</c:v>
                </c:pt>
                <c:pt idx="94">
                  <c:v>141</c:v>
                </c:pt>
                <c:pt idx="95">
                  <c:v>139.5</c:v>
                </c:pt>
                <c:pt idx="96">
                  <c:v>139.75</c:v>
                </c:pt>
                <c:pt idx="97">
                  <c:v>143.75</c:v>
                </c:pt>
                <c:pt idx="98">
                  <c:v>149.25</c:v>
                </c:pt>
                <c:pt idx="99">
                  <c:v>141.75</c:v>
                </c:pt>
                <c:pt idx="100">
                  <c:v>144.25</c:v>
                </c:pt>
                <c:pt idx="101">
                  <c:v>146.5</c:v>
                </c:pt>
                <c:pt idx="102">
                  <c:v>146</c:v>
                </c:pt>
                <c:pt idx="103">
                  <c:v>147</c:v>
                </c:pt>
                <c:pt idx="104">
                  <c:v>148.5</c:v>
                </c:pt>
                <c:pt idx="105">
                  <c:v>146.75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11-409F-AB86-CF0B64B16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383503"/>
        <c:axId val="1137379183"/>
      </c:scatterChart>
      <c:valAx>
        <c:axId val="1137383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Measurement num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37379183"/>
        <c:crosses val="autoZero"/>
        <c:crossBetween val="midCat"/>
      </c:valAx>
      <c:valAx>
        <c:axId val="113737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 rtl="1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Distance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rtl="1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37383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ט'/אדר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2.xml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61120"/>
              </p:ext>
            </p:extLst>
          </p:nvPr>
        </p:nvGraphicFramePr>
        <p:xfrm>
          <a:off x="384740" y="3698810"/>
          <a:ext cx="35185420" cy="22189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0" marR="0" lvl="0" indent="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In the realm of electrical engineering, innovation often stems from the integration of cutting-edge technology into practical applications. This final project endeavors to construct a versatile infrastructure based on Raspberry Pi, tailored specifically for future endeavors in the field of physiotherapy.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infrastructure we have constructed primarily comprises a Raspberry Pi directly connected to sensors, alongside an Arduino M5Stack infrastructure integrated with complementary sensors.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configuration allows the infrastructure to operate independently, making it readily usable.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project encompasses comprehensive instructional documents, detailing the array of sensor options considered, along with an installation guide covering all sensors, and a compilation of tests conducted for each sensor variant.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Motivation/Objectives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Enhanced User Experience: Utilizing Raspberry Pi, we create an intuitive environment that translates sensor inputs into tailored outputs, aligning seamlessly with user preferences.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Documentation: Detailed guides enhance accessibility, supporting future infrastructure enhancements.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Research &amp; Optimization: Extensive analysis ensured the selection of compatible sensor types, optimizing functionality.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Collaborative Synergy: Partnership with an Arduino M5Stack team enriches project scope and capabilities.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Empowering Users: Deliverables empower users to integrate and utilize sensors within physiotherapy infrastructure.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Methods/Implementation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system components are:</a:t>
                      </a:r>
                    </a:p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Raspberry PI 4 Model B</a:t>
                      </a:r>
                      <a:endParaRPr lang="he-IL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Intel RealSense D435 camera system</a:t>
                      </a:r>
                      <a:endParaRPr lang="he-IL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Rplidar: LIDAR Sensor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M5STACK (Arduino)</a:t>
                      </a:r>
                      <a:endParaRPr lang="he-IL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USB Mouse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USB keyboard</a:t>
                      </a: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HDMI type Display</a:t>
                      </a:r>
                      <a:endParaRPr lang="he-IL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34290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0.91 inch OLED Display</a:t>
                      </a: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Camera: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Displaying the distance marked on the screen using the mouse.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Alert on the screen when a close object is detected from a predefined distance.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Identifying distances from the center of the frame: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LIDAR: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Build a real-time visualization of the room where the sensor is in an overhead view.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Warning about the presence of an object that is close to the sensor from a certain distance (360-degree scan).</a:t>
                      </a: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For the connection of the Raspberry PI with the M5stack: a scan of the device is performed, and a connection is made in the WIFI configuration. On the Raspberry PI display you can see the outputs of the sensors of the M5stack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project aimed to build a hardware and software infrastructure around a Raspberry Pi, tailored for electrical engineering and physiotherapy projects.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We selected and integrated sensors compatible with the Raspberry Pi, including camera, LIDAR, and OLED screens. Testing showcased functionalities such as Real-sense software for the camera and scanning configuration for the LIDAR sensor. 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Integration with M5stack via WIFI was successful. Future recommendations include exploring sensor integration, advanced testing, and enhancing physical configuration for seamless use in upcoming projects.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Insert The Project Name Here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22-1-1-2667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Shahar Hannover and Tal Ariely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Simcha Leibovitz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9744C5-8332-317F-52B8-684937435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49" y="12599987"/>
            <a:ext cx="9259327" cy="460430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A3F1F65-C622-D2C0-BD33-709AC7212D9F}"/>
              </a:ext>
            </a:extLst>
          </p:cNvPr>
          <p:cNvGrpSpPr/>
          <p:nvPr/>
        </p:nvGrpSpPr>
        <p:grpSpPr>
          <a:xfrm>
            <a:off x="12719615" y="14223736"/>
            <a:ext cx="10158165" cy="4921514"/>
            <a:chOff x="12477750" y="19409073"/>
            <a:chExt cx="10886067" cy="5278342"/>
          </a:xfrm>
        </p:grpSpPr>
        <p:pic>
          <p:nvPicPr>
            <p:cNvPr id="10" name="Picture 9" descr="A computer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85A3D387-1B25-06F3-6CEF-3042E3745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74" t="42627" r="30895" b="5078"/>
            <a:stretch/>
          </p:blipFill>
          <p:spPr bwMode="auto">
            <a:xfrm>
              <a:off x="12477750" y="19409073"/>
              <a:ext cx="5029200" cy="527834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BD9473-510F-736E-8BFC-1A0138E11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88" t="24800" r="36189" b="25864"/>
            <a:stretch/>
          </p:blipFill>
          <p:spPr bwMode="auto">
            <a:xfrm>
              <a:off x="17735550" y="19409073"/>
              <a:ext cx="5628267" cy="51668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B127C6D-E0B7-6B76-4711-B16316C73A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8" t="45562" r="44455" b="40845"/>
          <a:stretch/>
        </p:blipFill>
        <p:spPr bwMode="auto">
          <a:xfrm>
            <a:off x="31102683" y="7846226"/>
            <a:ext cx="3615638" cy="3411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42801F-FD3D-AFD5-E9AB-90A0CB88FF15}"/>
              </a:ext>
            </a:extLst>
          </p:cNvPr>
          <p:cNvGrpSpPr/>
          <p:nvPr/>
        </p:nvGrpSpPr>
        <p:grpSpPr>
          <a:xfrm>
            <a:off x="28826198" y="15283223"/>
            <a:ext cx="6491130" cy="2919558"/>
            <a:chOff x="24936153" y="10500476"/>
            <a:chExt cx="3457670" cy="135384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B609742-C13A-5031-9EAE-3CD507561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t="14635" r="12355" b="12886"/>
            <a:stretch/>
          </p:blipFill>
          <p:spPr bwMode="auto">
            <a:xfrm>
              <a:off x="24936153" y="10500476"/>
              <a:ext cx="1694861" cy="135384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Picture 2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9FE4450F-7418-6748-8558-D86AD2CF9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5" t="13961" r="9967" b="12729"/>
            <a:stretch/>
          </p:blipFill>
          <p:spPr>
            <a:xfrm>
              <a:off x="26698962" y="10500476"/>
              <a:ext cx="1694861" cy="131556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58EAA0D-B057-1D52-4282-4973CE4EAB1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"/>
          <a:stretch/>
        </p:blipFill>
        <p:spPr bwMode="auto">
          <a:xfrm>
            <a:off x="17255668" y="6552969"/>
            <a:ext cx="5775781" cy="39492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3140BD-1196-68B7-ECC9-E815F01BC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020309"/>
              </p:ext>
            </p:extLst>
          </p:nvPr>
        </p:nvGraphicFramePr>
        <p:xfrm>
          <a:off x="12482036" y="20364450"/>
          <a:ext cx="10549413" cy="4495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256128-CBF9-0B0D-52BF-D7E5636F0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842417"/>
              </p:ext>
            </p:extLst>
          </p:nvPr>
        </p:nvGraphicFramePr>
        <p:xfrm>
          <a:off x="23759715" y="9629270"/>
          <a:ext cx="6491129" cy="341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26C3E7C-CF4A-54DE-C4FB-8BA240729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025324"/>
              </p:ext>
            </p:extLst>
          </p:nvPr>
        </p:nvGraphicFramePr>
        <p:xfrm>
          <a:off x="23759715" y="6537139"/>
          <a:ext cx="6491129" cy="315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6000</TotalTime>
  <Words>526</Words>
  <Application>Microsoft Office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David</vt:lpstr>
      <vt:lpstr>Google Sans</vt:lpstr>
      <vt:lpstr>Open Sans Hebrew</vt:lpstr>
      <vt:lpstr>Symbol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Shahar Hannover</cp:lastModifiedBy>
  <cp:revision>66</cp:revision>
  <cp:lastPrinted>2019-12-23T14:46:09Z</cp:lastPrinted>
  <dcterms:created xsi:type="dcterms:W3CDTF">2019-12-02T06:50:52Z</dcterms:created>
  <dcterms:modified xsi:type="dcterms:W3CDTF">2024-03-19T23:06:22Z</dcterms:modified>
</cp:coreProperties>
</file>