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7740D-4D93-4E0D-A362-0E6F698163C7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52B6F-E8FA-48C7-94E5-F7F61C97E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285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52B6F-E8FA-48C7-94E5-F7F61C97E6C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434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FF87-E9B1-4E19-E0AF-9F0B68997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C6E39-063D-7930-78A9-80C7BF935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5F77-7D05-3869-83E3-68180A99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FD0C-46F0-08FF-5C22-562EDDF7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25C5-EF86-6EAA-F337-3ECF9B82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374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66EA-2CC8-FB46-865E-353348DC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D813E-5046-0C85-9031-AADDAA247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34E8-3170-5A22-DB55-31C842B3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5139-85CE-54A6-823F-9B7E6CF0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700A-D89E-B8FE-4E68-69A88C7A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931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41B64-9384-BC00-4BEC-81803B0D6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33D69-D40E-0613-E59E-C594D58AA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D99E-C8D4-AD8F-6ED4-F1EF52C6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432E-4FA2-B8A6-465E-A27FF486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A4A2-7248-2703-264E-159C613C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941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CDAC-B4AB-E12C-435E-53FF956D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F763-4CE7-BFD5-EC78-585D9A5E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12BD-06BB-2055-2996-C447072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B1EC2-6C6A-E5DF-64ED-97D65796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19F2-7104-5906-D69D-C187B1BC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73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AC39-A260-94FF-161E-28FE638E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41FE-275B-18F5-7EDB-40063305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655E-003F-631D-3442-882CEF0E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32177-92C1-F82B-5700-E636DFC5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E85B-A291-359F-5056-B0EE952D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27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0619-3508-F43B-3527-82CA50FC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4E54-0A87-B57D-AB32-752A829A2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4336-C3DB-1289-E1C2-5AF60EB06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14195-98D0-8D61-325A-D27727E6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58F42-71D1-C534-A180-26AAC9BA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D9C65-7DDC-D131-7070-1C0D2E0A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75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6B1C-D9A6-8AAE-3BFD-06D55EC6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96F77-6550-EDA5-C17A-CF160F6A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1792-C35D-26C8-F5CF-A2A12676B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68DD3-0EC4-2C1D-7C57-188193D8B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11C33-9E83-1FC6-EB63-003D8D12B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E9A0E-52BC-4027-ECC7-B3EAF3D9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F0EC5-5D01-6928-BE5D-C18A8FCB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AD05A-C5AB-75BB-D788-CD975FAE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632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8360-4803-9255-8540-BD3CEAFE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44388-6DAF-1284-4AFD-D0B1BF1C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82DAF-E362-6DC1-1EB8-845024FC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6B2FE-4328-C233-6729-88E82B62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224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9D179-519B-C627-1B7B-AEF89379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527AE-4B2A-47AE-2F25-A3B49C0B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955A9-4511-A64C-BC70-428B9EFF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20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9FD-B648-A675-B965-076891CF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B109-C651-883D-CEFF-B6FAB031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316B-86E1-301B-5EAF-F9D7309BD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E18C7-53E8-A3AC-D4D6-D7A23306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23FF-6040-34EF-0618-FF13F6A8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C51BE-4DCE-AEE4-DC26-981B8795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32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D73A-52F4-F8DB-A1DE-173FCD0F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DBE5D-F5FF-D51C-DD9E-5FCB5FD12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BB2A8-3FED-4E2D-27F0-2DAB67C3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51E-81DD-9456-08D9-78E9C2EB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CD74D-F1B9-F792-8B86-A43A2F59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AFC9B-6638-C0FA-8F67-F4790314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11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7770B-8287-838B-387B-B1027078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FBD26-530B-296E-1E73-3F571AE6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6E46-EEB0-73E8-FB3F-3EA329DB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24DD2-9393-4254-97D9-61B52453CCAE}" type="datetimeFigureOut">
              <a:rPr lang="en-IL" smtClean="0"/>
              <a:t>21/06/2024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FFA8-C876-0CE7-656C-0FE27AD28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65A6-0525-69E9-0139-30D2D64B4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0F30D-4974-4BE6-BD17-B03CAF5000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279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DC8B6-CE75-252A-712D-3A26239CDDA5}"/>
              </a:ext>
            </a:extLst>
          </p:cNvPr>
          <p:cNvSpPr txBox="1"/>
          <p:nvPr/>
        </p:nvSpPr>
        <p:spPr>
          <a:xfrm>
            <a:off x="2430855" y="2782669"/>
            <a:ext cx="687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dirty="0"/>
              <a:t>שפת תכנות, קומפיילר ואינטרפרטר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9E58B-F552-B523-5E39-DBD151CA8BC7}"/>
              </a:ext>
            </a:extLst>
          </p:cNvPr>
          <p:cNvSpPr txBox="1"/>
          <p:nvPr/>
        </p:nvSpPr>
        <p:spPr>
          <a:xfrm>
            <a:off x="0" y="7152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Little</a:t>
            </a:r>
            <a:endParaRPr lang="en-IL" sz="3200" dirty="0"/>
          </a:p>
        </p:txBody>
      </p:sp>
      <p:pic>
        <p:nvPicPr>
          <p:cNvPr id="8" name="Picture 7" descr="A purple and black logo&#10;&#10;Description automatically generated">
            <a:extLst>
              <a:ext uri="{FF2B5EF4-FFF2-40B4-BE49-F238E27FC236}">
                <a16:creationId xmlns:a16="http://schemas.microsoft.com/office/drawing/2014/main" id="{EA5C0B7E-D40C-97A2-1945-B4DF1E8E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8" y="121666"/>
            <a:ext cx="471312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3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DC8B6-CE75-252A-712D-3A26239CDDA5}"/>
              </a:ext>
            </a:extLst>
          </p:cNvPr>
          <p:cNvSpPr txBox="1"/>
          <p:nvPr/>
        </p:nvSpPr>
        <p:spPr>
          <a:xfrm>
            <a:off x="1" y="2782669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/>
              <a:t> - הנושא עניין אותי באותו זמן (</a:t>
            </a:r>
            <a:r>
              <a:rPr lang="en-US" sz="3600" dirty="0"/>
              <a:t>Markdown, </a:t>
            </a:r>
            <a:r>
              <a:rPr lang="en-US" sz="3600" dirty="0" err="1"/>
              <a:t>BiDi</a:t>
            </a:r>
            <a:r>
              <a:rPr lang="he-IL" sz="3600" dirty="0"/>
              <a:t>)</a:t>
            </a:r>
            <a:endParaRPr lang="en-US" sz="3600" dirty="0"/>
          </a:p>
          <a:p>
            <a:pPr algn="r" rtl="1"/>
            <a:r>
              <a:rPr lang="en-US" sz="3600" dirty="0"/>
              <a:t> - </a:t>
            </a:r>
            <a:r>
              <a:rPr lang="he-IL" sz="3600" dirty="0"/>
              <a:t>מטרה שהייתה חשובה לי – הנגשת למידת קוד לילדים קטנים</a:t>
            </a:r>
          </a:p>
          <a:p>
            <a:pPr algn="r" rtl="1"/>
            <a:r>
              <a:rPr lang="he-IL" sz="3600" dirty="0"/>
              <a:t> - הזדמנות ללמידה :)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10C02-C04C-17FA-B81A-AB78D87F527D}"/>
              </a:ext>
            </a:extLst>
          </p:cNvPr>
          <p:cNvSpPr txBox="1"/>
          <p:nvPr/>
        </p:nvSpPr>
        <p:spPr>
          <a:xfrm>
            <a:off x="0" y="7152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dirty="0"/>
              <a:t>למה בחרתי בפרוייקט</a:t>
            </a:r>
            <a:endParaRPr lang="en-IL" sz="3200" dirty="0"/>
          </a:p>
        </p:txBody>
      </p:sp>
      <p:pic>
        <p:nvPicPr>
          <p:cNvPr id="9" name="Picture 8" descr="A purple and black logo&#10;&#10;Description automatically generated">
            <a:extLst>
              <a:ext uri="{FF2B5EF4-FFF2-40B4-BE49-F238E27FC236}">
                <a16:creationId xmlns:a16="http://schemas.microsoft.com/office/drawing/2014/main" id="{2A37CA13-9B92-8CC5-0455-D660783EC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8" y="121666"/>
            <a:ext cx="471312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DC8B6-CE75-252A-712D-3A26239CDDA5}"/>
              </a:ext>
            </a:extLst>
          </p:cNvPr>
          <p:cNvSpPr txBox="1"/>
          <p:nvPr/>
        </p:nvSpPr>
        <p:spPr>
          <a:xfrm>
            <a:off x="1" y="2782669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/>
              <a:t> - הכנסת סוגים שונים של מידע חיצוני בקלות ובמהירות</a:t>
            </a:r>
          </a:p>
          <a:p>
            <a:pPr algn="r" rtl="1"/>
            <a:r>
              <a:rPr lang="he-IL" sz="3600" dirty="0"/>
              <a:t> - מעקב מפורט במיוחד ואפשרות אסיפת מידע אחר הקוד המורץ</a:t>
            </a:r>
          </a:p>
          <a:p>
            <a:pPr algn="r" rtl="1"/>
            <a:r>
              <a:rPr lang="he-IL" sz="3600" dirty="0"/>
              <a:t> - מגוון סוגי "לקוחות" – הפרוייקט נועד למפתחי אפליקציות ומשתמשים רגילים</a:t>
            </a:r>
          </a:p>
          <a:p>
            <a:pPr algn="r" rtl="1"/>
            <a:r>
              <a:rPr lang="he-IL" sz="3600" dirty="0"/>
              <a:t> - "הזרקת" מאקרואים ישר אל תוך ה-</a:t>
            </a:r>
            <a:r>
              <a:rPr lang="en-US" sz="3600" dirty="0"/>
              <a:t>Parser</a:t>
            </a:r>
            <a:r>
              <a:rPr lang="he-IL" sz="3600" dirty="0"/>
              <a:t>, ואפילו שינוי ומחיקה של שלבים בו.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10C02-C04C-17FA-B81A-AB78D87F527D}"/>
              </a:ext>
            </a:extLst>
          </p:cNvPr>
          <p:cNvSpPr txBox="1"/>
          <p:nvPr/>
        </p:nvSpPr>
        <p:spPr>
          <a:xfrm>
            <a:off x="0" y="7152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dirty="0"/>
              <a:t>פיצ'רים מיוחדים</a:t>
            </a:r>
            <a:endParaRPr lang="en-IL" sz="3200" dirty="0"/>
          </a:p>
        </p:txBody>
      </p:sp>
      <p:pic>
        <p:nvPicPr>
          <p:cNvPr id="3" name="Picture 2" descr="A purple and black logo&#10;&#10;Description automatically generated">
            <a:extLst>
              <a:ext uri="{FF2B5EF4-FFF2-40B4-BE49-F238E27FC236}">
                <a16:creationId xmlns:a16="http://schemas.microsoft.com/office/drawing/2014/main" id="{87D577DD-E85E-DD71-D3DF-C3A41250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8" y="121666"/>
            <a:ext cx="471312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3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19E58B-F552-B523-5E39-DBD151CA8BC7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dirty="0"/>
              <a:t>דוגמאות לשימושים אפשריים</a:t>
            </a:r>
            <a:endParaRPr lang="en-IL" sz="3200" dirty="0"/>
          </a:p>
        </p:txBody>
      </p:sp>
      <p:pic>
        <p:nvPicPr>
          <p:cNvPr id="2" name="Picture 1" descr="A purple and black logo&#10;&#10;Description automatically generated">
            <a:extLst>
              <a:ext uri="{FF2B5EF4-FFF2-40B4-BE49-F238E27FC236}">
                <a16:creationId xmlns:a16="http://schemas.microsoft.com/office/drawing/2014/main" id="{FB26C0AC-7F7F-5095-FAE7-4B8CCDFE8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8" y="121666"/>
            <a:ext cx="471312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4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19E58B-F552-B523-5E39-DBD151CA8BC7}"/>
              </a:ext>
            </a:extLst>
          </p:cNvPr>
          <p:cNvSpPr txBox="1"/>
          <p:nvPr/>
        </p:nvSpPr>
        <p:spPr>
          <a:xfrm>
            <a:off x="5678904" y="197387"/>
            <a:ext cx="6515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6000" dirty="0"/>
              <a:t>מפתחי תוכנה – </a:t>
            </a:r>
            <a:br>
              <a:rPr lang="en-US" sz="6000" dirty="0"/>
            </a:br>
            <a:r>
              <a:rPr lang="he-IL" sz="6000" dirty="0"/>
              <a:t>החלפת </a:t>
            </a:r>
            <a:r>
              <a:rPr lang="en-US" sz="6000" dirty="0"/>
              <a:t>VBA</a:t>
            </a:r>
            <a:r>
              <a:rPr lang="he-IL" sz="6000" dirty="0"/>
              <a:t> ב</a:t>
            </a:r>
            <a:r>
              <a:rPr lang="en-US" sz="6000" dirty="0"/>
              <a:t>Excel</a:t>
            </a:r>
            <a:endParaRPr lang="en-IL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91705-6982-E1E8-9E95-A6E57641E17A}"/>
              </a:ext>
            </a:extLst>
          </p:cNvPr>
          <p:cNvSpPr txBox="1"/>
          <p:nvPr/>
        </p:nvSpPr>
        <p:spPr>
          <a:xfrm>
            <a:off x="6157442" y="273293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cell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right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*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cell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relative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5F73D-460D-F693-FF5C-1547A63BD6AB}"/>
              </a:ext>
            </a:extLst>
          </p:cNvPr>
          <p:cNvSpPr txBox="1"/>
          <p:nvPr/>
        </p:nvSpPr>
        <p:spPr>
          <a:xfrm>
            <a:off x="-16042" y="3564791"/>
            <a:ext cx="615214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Little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plugin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registerOperator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"*"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allowedTypeCombos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[{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"Cell"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"Cell"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}],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priority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"with _*_"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lx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Conversion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toHaxeValue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ly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Conversion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toHaxeValue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rx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Conversion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toHaxeValue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ry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Conversion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toHaxeValue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b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solution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multiply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cell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lx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ly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),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cell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rx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ry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Conversion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toLittleValue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solution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6145D-2E5B-09F0-5FAF-8133E194A3BF}"/>
              </a:ext>
            </a:extLst>
          </p:cNvPr>
          <p:cNvSpPr txBox="1"/>
          <p:nvPr/>
        </p:nvSpPr>
        <p:spPr>
          <a:xfrm>
            <a:off x="0" y="1120676"/>
            <a:ext cx="61521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Little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plugin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registerType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"Cell"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[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'public Cell right'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=&gt; 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address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cell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Conversion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toHaxeValue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Conversion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toLittleValue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cell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cell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cell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//...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840-4128-4CFA-1F27-EB617C9F0C50}"/>
              </a:ext>
            </a:extLst>
          </p:cNvPr>
          <p:cNvSpPr txBox="1"/>
          <p:nvPr/>
        </p:nvSpPr>
        <p:spPr>
          <a:xfrm>
            <a:off x="8038377" y="2209713"/>
            <a:ext cx="179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/>
              <a:t>ב</a:t>
            </a:r>
            <a:r>
              <a:rPr lang="en-US" sz="2800" dirty="0"/>
              <a:t>Excel</a:t>
            </a:r>
            <a:r>
              <a:rPr lang="he-IL" sz="2800" dirty="0"/>
              <a:t>:</a:t>
            </a:r>
            <a:endParaRPr lang="en-IL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CCA03-6234-878C-CD26-F5A4B4A8279E}"/>
              </a:ext>
            </a:extLst>
          </p:cNvPr>
          <p:cNvSpPr txBox="1"/>
          <p:nvPr/>
        </p:nvSpPr>
        <p:spPr>
          <a:xfrm>
            <a:off x="1356841" y="397422"/>
            <a:ext cx="258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קוד </a:t>
            </a:r>
            <a:r>
              <a:rPr lang="en-US" sz="2800" dirty="0"/>
              <a:t>“backend”</a:t>
            </a:r>
            <a:r>
              <a:rPr lang="he-IL" sz="2800" dirty="0"/>
              <a:t>:</a:t>
            </a:r>
            <a:endParaRPr lang="en-IL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1CDA94-7329-7C57-F7CC-F88F2416F60E}"/>
              </a:ext>
            </a:extLst>
          </p:cNvPr>
          <p:cNvSpPr txBox="1"/>
          <p:nvPr/>
        </p:nvSpPr>
        <p:spPr>
          <a:xfrm>
            <a:off x="6152146" y="5448003"/>
            <a:ext cx="6248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setCell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Conversion</a:t>
            </a:r>
            <a:r>
              <a:rPr lang="en-US" sz="20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toHaxeValue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Little</a:t>
            </a:r>
            <a:r>
              <a:rPr lang="en-US" sz="20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'return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${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sz="20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6ADAB3-252A-8DF3-3055-03E03A51F87E}"/>
              </a:ext>
            </a:extLst>
          </p:cNvPr>
          <p:cNvSpPr txBox="1"/>
          <p:nvPr/>
        </p:nvSpPr>
        <p:spPr>
          <a:xfrm>
            <a:off x="6320589" y="4924783"/>
            <a:ext cx="558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/>
              <a:t>מגע עם ה</a:t>
            </a:r>
            <a:r>
              <a:rPr lang="en-US" sz="2800" dirty="0"/>
              <a:t>“backend”</a:t>
            </a:r>
            <a:r>
              <a:rPr lang="he-IL" sz="2800" dirty="0"/>
              <a:t>:</a:t>
            </a:r>
            <a:endParaRPr lang="en-IL" sz="2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E5FA55-02F6-8FAE-0403-C8310ABBFE53}"/>
              </a:ext>
            </a:extLst>
          </p:cNvPr>
          <p:cNvCxnSpPr>
            <a:endCxn id="12" idx="3"/>
          </p:cNvCxnSpPr>
          <p:nvPr/>
        </p:nvCxnSpPr>
        <p:spPr>
          <a:xfrm flipV="1">
            <a:off x="6141400" y="2274838"/>
            <a:ext cx="10746" cy="458316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urple and black logo&#10;&#10;Description automatically generated">
            <a:extLst>
              <a:ext uri="{FF2B5EF4-FFF2-40B4-BE49-F238E27FC236}">
                <a16:creationId xmlns:a16="http://schemas.microsoft.com/office/drawing/2014/main" id="{DBA6C9ED-D40C-2A53-FEB6-8B9E66A7D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8" y="121666"/>
            <a:ext cx="471312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10C02-C04C-17FA-B81A-AB78D87F527D}"/>
              </a:ext>
            </a:extLst>
          </p:cNvPr>
          <p:cNvSpPr txBox="1"/>
          <p:nvPr/>
        </p:nvSpPr>
        <p:spPr>
          <a:xfrm>
            <a:off x="0" y="330213"/>
            <a:ext cx="5486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dirty="0"/>
              <a:t>משתמשים</a:t>
            </a:r>
          </a:p>
          <a:p>
            <a:pPr algn="ctr"/>
            <a:r>
              <a:rPr lang="he-IL" sz="6000" dirty="0"/>
              <a:t> רגילים - למידה</a:t>
            </a:r>
            <a:endParaRPr lang="en-IL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EF548-34BD-5088-D91E-96C542AD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26" y="196697"/>
            <a:ext cx="6496142" cy="2772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8AA6B6-62F0-719E-2A6E-4D7D1CD73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2" y="3042960"/>
            <a:ext cx="9126224" cy="3620005"/>
          </a:xfrm>
          <a:prstGeom prst="rect">
            <a:avLst/>
          </a:prstGeom>
        </p:spPr>
      </p:pic>
      <p:pic>
        <p:nvPicPr>
          <p:cNvPr id="10" name="Picture 9" descr="A purple and black logo&#10;&#10;Description automatically generated">
            <a:extLst>
              <a:ext uri="{FF2B5EF4-FFF2-40B4-BE49-F238E27FC236}">
                <a16:creationId xmlns:a16="http://schemas.microsoft.com/office/drawing/2014/main" id="{3626381E-D2AE-0387-D743-15AAF31F8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8" y="121666"/>
            <a:ext cx="471312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7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DC8B6-CE75-252A-712D-3A26239CDDA5}"/>
              </a:ext>
            </a:extLst>
          </p:cNvPr>
          <p:cNvSpPr txBox="1"/>
          <p:nvPr/>
        </p:nvSpPr>
        <p:spPr>
          <a:xfrm>
            <a:off x="1" y="2782669"/>
            <a:ext cx="1219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/>
              <a:t> - התמודדות וסידור ומעקב אחרי כמות עצומה של מידע</a:t>
            </a:r>
          </a:p>
          <a:p>
            <a:pPr algn="r" rtl="1"/>
            <a:r>
              <a:rPr lang="he-IL" sz="3600" dirty="0"/>
              <a:t> - המרת מידע כטקסט למידע שניתן להרצה</a:t>
            </a:r>
          </a:p>
          <a:p>
            <a:pPr algn="r" rtl="1"/>
            <a:r>
              <a:rPr lang="he-IL" sz="3600" dirty="0"/>
              <a:t> - קשיים תכניים:</a:t>
            </a:r>
          </a:p>
          <a:p>
            <a:pPr algn="r" rtl="1"/>
            <a:r>
              <a:rPr lang="he-IL" sz="3600" dirty="0"/>
              <a:t>	</a:t>
            </a:r>
            <a:r>
              <a:rPr lang="he-IL" sz="3200" dirty="0"/>
              <a:t>- סוגי מידע חסרים</a:t>
            </a:r>
          </a:p>
          <a:p>
            <a:pPr algn="r" rtl="1"/>
            <a:r>
              <a:rPr lang="he-IL" sz="3200" dirty="0"/>
              <a:t>	- ספריות</a:t>
            </a:r>
          </a:p>
          <a:p>
            <a:pPr algn="r" rtl="1"/>
            <a:r>
              <a:rPr lang="he-IL" sz="3200" dirty="0"/>
              <a:t>	- שרת קומפליציה</a:t>
            </a:r>
            <a:endParaRPr lang="he-IL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10C02-C04C-17FA-B81A-AB78D87F527D}"/>
              </a:ext>
            </a:extLst>
          </p:cNvPr>
          <p:cNvSpPr txBox="1"/>
          <p:nvPr/>
        </p:nvSpPr>
        <p:spPr>
          <a:xfrm>
            <a:off x="0" y="7152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dirty="0"/>
              <a:t>קשיים בתכנות</a:t>
            </a:r>
            <a:endParaRPr lang="en-IL" sz="3200" dirty="0"/>
          </a:p>
        </p:txBody>
      </p:sp>
      <p:pic>
        <p:nvPicPr>
          <p:cNvPr id="3" name="Picture 2" descr="A purple and black logo&#10;&#10;Description automatically generated">
            <a:extLst>
              <a:ext uri="{FF2B5EF4-FFF2-40B4-BE49-F238E27FC236}">
                <a16:creationId xmlns:a16="http://schemas.microsoft.com/office/drawing/2014/main" id="{E030948A-DB00-F875-9D17-1213217B4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8" y="121666"/>
            <a:ext cx="471312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4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DC8B6-CE75-252A-712D-3A26239CDDA5}"/>
              </a:ext>
            </a:extLst>
          </p:cNvPr>
          <p:cNvSpPr txBox="1"/>
          <p:nvPr/>
        </p:nvSpPr>
        <p:spPr>
          <a:xfrm>
            <a:off x="1" y="2782669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/>
              <a:t> - יצירת </a:t>
            </a:r>
            <a:r>
              <a:rPr lang="en-US" sz="3600" dirty="0" err="1"/>
              <a:t>Lexer</a:t>
            </a:r>
            <a:r>
              <a:rPr lang="he-IL" sz="3600" dirty="0"/>
              <a:t> ו-</a:t>
            </a:r>
            <a:r>
              <a:rPr lang="en-US" sz="3600" dirty="0"/>
              <a:t>Parser</a:t>
            </a:r>
            <a:r>
              <a:rPr lang="he-IL" sz="3600" dirty="0"/>
              <a:t> (טוקניזציית טקסט וסידורו)</a:t>
            </a:r>
          </a:p>
          <a:p>
            <a:pPr algn="r" rtl="1"/>
            <a:r>
              <a:rPr lang="he-IL" sz="3600" dirty="0"/>
              <a:t> - ניהול זכרון עצמאי ויצירת מנהלי זכרון</a:t>
            </a:r>
          </a:p>
          <a:p>
            <a:pPr algn="r" rtl="1"/>
            <a:r>
              <a:rPr lang="he-IL" sz="3600" dirty="0"/>
              <a:t> - ניצול יצירתי של מבני מידע שונים על מנת להקל על מפתחים:</a:t>
            </a:r>
          </a:p>
          <a:p>
            <a:pPr algn="r" rtl="1"/>
            <a:r>
              <a:rPr lang="he-IL" sz="3600" dirty="0"/>
              <a:t>	</a:t>
            </a:r>
            <a:r>
              <a:rPr lang="he-IL" sz="3200" dirty="0"/>
              <a:t>- מפה עם 7 סוגי מפתח בחיבור סוגים אקסטרניים</a:t>
            </a:r>
            <a:endParaRPr lang="en-US" sz="3200" dirty="0"/>
          </a:p>
          <a:p>
            <a:pPr algn="r" rtl="1"/>
            <a:r>
              <a:rPr lang="en-US" sz="3200" dirty="0"/>
              <a:t> </a:t>
            </a:r>
            <a:r>
              <a:rPr lang="he-IL" sz="3200" dirty="0"/>
              <a:t>	- פרמטרים אופציונאליים נוחים</a:t>
            </a:r>
            <a:endParaRPr lang="he-IL" sz="3600" dirty="0"/>
          </a:p>
          <a:p>
            <a:pPr algn="r" rtl="1"/>
            <a:r>
              <a:rPr lang="he-IL" sz="3600" dirty="0"/>
              <a:t> - פירמוט מידע אוטומטי</a:t>
            </a:r>
          </a:p>
          <a:p>
            <a:pPr algn="r" rtl="1"/>
            <a:r>
              <a:rPr lang="he-IL" sz="3600" dirty="0"/>
              <a:t>	</a:t>
            </a:r>
            <a:r>
              <a:rPr lang="en-US" sz="3600" dirty="0"/>
              <a:t> 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10C02-C04C-17FA-B81A-AB78D87F527D}"/>
              </a:ext>
            </a:extLst>
          </p:cNvPr>
          <p:cNvSpPr txBox="1"/>
          <p:nvPr/>
        </p:nvSpPr>
        <p:spPr>
          <a:xfrm>
            <a:off x="0" y="7152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dirty="0"/>
              <a:t>דברים שלא נלמדו בכיתה</a:t>
            </a:r>
            <a:endParaRPr lang="en-IL" sz="3200" dirty="0"/>
          </a:p>
        </p:txBody>
      </p:sp>
      <p:pic>
        <p:nvPicPr>
          <p:cNvPr id="3" name="Picture 2" descr="A purple and black logo&#10;&#10;Description automatically generated">
            <a:extLst>
              <a:ext uri="{FF2B5EF4-FFF2-40B4-BE49-F238E27FC236}">
                <a16:creationId xmlns:a16="http://schemas.microsoft.com/office/drawing/2014/main" id="{31C4EAF6-D36B-5792-B0F3-F576AD2E4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8" y="121666"/>
            <a:ext cx="471312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442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יצחק מרכוס</dc:creator>
  <cp:lastModifiedBy>שחר יצחק מרכוס</cp:lastModifiedBy>
  <cp:revision>1</cp:revision>
  <dcterms:created xsi:type="dcterms:W3CDTF">2024-06-10T07:25:26Z</dcterms:created>
  <dcterms:modified xsi:type="dcterms:W3CDTF">2024-06-21T06:45:39Z</dcterms:modified>
</cp:coreProperties>
</file>