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4E2A"/>
    <a:srgbClr val="6B3815"/>
    <a:srgbClr val="086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9"/>
    <p:restoredTop sz="94691"/>
  </p:normalViewPr>
  <p:slideViewPr>
    <p:cSldViewPr snapToGrid="0" snapToObjects="1">
      <p:cViewPr varScale="1">
        <p:scale>
          <a:sx n="103" d="100"/>
          <a:sy n="103" d="100"/>
        </p:scale>
        <p:origin x="1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4D43-7B91-514F-A3C0-7946BB0D94F9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95403-252C-BA48-9DE1-28AE00E9A9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376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95403-252C-BA48-9DE1-28AE00E9A926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462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BB9F-C0FE-0786-6B85-F047AC71B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07CEC-6910-4288-6D39-CB8FA1FDC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9275E-9BDF-413C-2DB5-6208D48D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7CBCA-4C3B-AECD-65E8-B325650D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9E287-631C-8865-0E72-4AF8FDFE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894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F4CF-2A54-46A7-A9F0-EC90E625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FF45C-6725-363E-2991-3642C32D5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FE254-31AE-78C4-A3ED-245207F9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21735-1000-BAA4-3DE9-C72274CE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58C33-DB42-9EF3-C2C2-6E44A346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138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873DF-242A-26F7-A98A-8B2ADB916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0DDE2-8F3C-3388-C3A6-EF7F092DB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DCBB-09A6-76A3-4B98-EA271CF7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71C09-43C8-9747-A684-9C35F1EB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546FD-A58F-B635-7494-BDB53D94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152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05EC-17E8-3B0D-30C0-3C2086DE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AB4A-12C4-FBB8-2012-75FA623FC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4419-1C9B-3CEA-2EE2-4ADF7274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341CC-DFB0-7956-B782-F113363D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8F191-08DB-38D5-45A9-DF5EDDC6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57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61EC-65C0-0918-7D9F-2FECFD78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33B63-16A8-6E8B-0BA6-3750FC92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4E219-7BBB-83D1-0307-DCE8767C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F12C-D684-2391-4D01-27501D1A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B00D-6C6D-19E6-1A25-77D9BDD3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539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64DA-8760-F167-1A00-AB68DC78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089E-4307-2437-2ADE-F85456E2C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DBA2F-EDAE-845F-8834-1853A01E3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2C20C-5F56-7094-0496-30A21E1B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2FD4A-F62E-694F-3ECB-9406982C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89CAC-B578-FF4D-14C3-7859A158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529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BDE9-7934-599C-52EE-96BB8693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E84-B6FC-A41F-56C9-38D85B02E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048C6-1F83-C3C7-C6FE-81C33495F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5CFBE-988D-01BC-6FA4-772C7E9B9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8FAAA-2D17-AFC4-8A55-A7A6473DB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BA350-B03B-82C0-720E-352A2E42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5A6F0-2ABB-16C0-9F94-D35640C7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FE923-FE28-9926-1CAD-E6CAFAD7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443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0CDD-4BC8-04F6-11EE-84B7D435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AECDF-9FC5-98A8-28EA-A4CAD100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C3771-DCE5-B90F-B5F5-7689C586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9C706-07F9-F746-B847-3D190B4C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364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08088-28C5-2D87-BAE9-D2918D12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C6372-A6B6-6892-50A0-0B7BE87C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380F6-D09D-78A6-C013-F141FCD0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376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85B3-47EE-0D3C-54BB-4BA7B344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76677-F54D-59A8-7FA5-2A57B5C36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423B0-EA4A-00CB-6061-73AB619AE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78461-3883-B9A9-9E0C-9D4EA5EE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FA0B7-A289-C573-FCC5-04074774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DEA5E-8F08-5001-5F27-9DF72614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370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1760-2BE8-606A-E7B4-A0C1C728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E291F-ABDB-A01B-C518-D73B2C9E2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7636A-F057-50AC-6FE3-528A7AA20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B049D-6FF3-C736-99CB-C65F5A7A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552FF-E17F-FEC0-3F99-3730D4E1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16BC-23B9-6348-84F5-7088305B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961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56217-741E-B6C4-830B-A91F9284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927F7-8042-5411-519D-A0AAF60D3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84CCC-D8EA-BAB2-C75C-82E7B8701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EE30-0DFC-B649-9D10-686B575B56EB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F7E6D-3CD1-3AF3-23CC-DF70E28B2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3331-2B8F-615B-4FDB-C6761AEB8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528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787"/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DF4A82-C3AE-952C-FADC-65A06B61533C}"/>
              </a:ext>
            </a:extLst>
          </p:cNvPr>
          <p:cNvCxnSpPr>
            <a:cxnSpLocks/>
          </p:cNvCxnSpPr>
          <p:nvPr/>
        </p:nvCxnSpPr>
        <p:spPr>
          <a:xfrm>
            <a:off x="1565564" y="6137561"/>
            <a:ext cx="216130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CED8E-4AF9-1EB6-F697-55398934A34E}"/>
              </a:ext>
            </a:extLst>
          </p:cNvPr>
          <p:cNvCxnSpPr>
            <a:cxnSpLocks/>
          </p:cNvCxnSpPr>
          <p:nvPr/>
        </p:nvCxnSpPr>
        <p:spPr>
          <a:xfrm>
            <a:off x="1565564" y="900546"/>
            <a:ext cx="358832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082477-E756-3989-E13C-DB0A5EE19833}"/>
              </a:ext>
            </a:extLst>
          </p:cNvPr>
          <p:cNvCxnSpPr>
            <a:cxnSpLocks/>
          </p:cNvCxnSpPr>
          <p:nvPr/>
        </p:nvCxnSpPr>
        <p:spPr>
          <a:xfrm>
            <a:off x="1579419" y="872836"/>
            <a:ext cx="0" cy="527858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E72D93-98B5-F453-B8E4-23313C8E9FFF}"/>
              </a:ext>
            </a:extLst>
          </p:cNvPr>
          <p:cNvSpPr/>
          <p:nvPr/>
        </p:nvSpPr>
        <p:spPr>
          <a:xfrm>
            <a:off x="-110836" y="-124691"/>
            <a:ext cx="7051963" cy="7107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5AC805-0CB2-1961-39F9-71E8D685EC3D}"/>
              </a:ext>
            </a:extLst>
          </p:cNvPr>
          <p:cNvCxnSpPr>
            <a:cxnSpLocks/>
          </p:cNvCxnSpPr>
          <p:nvPr/>
        </p:nvCxnSpPr>
        <p:spPr>
          <a:xfrm flipV="1">
            <a:off x="3407152" y="900546"/>
            <a:ext cx="0" cy="55479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57F0B-BE38-2A7E-C039-215E3F2E868E}"/>
              </a:ext>
            </a:extLst>
          </p:cNvPr>
          <p:cNvSpPr/>
          <p:nvPr/>
        </p:nvSpPr>
        <p:spPr>
          <a:xfrm>
            <a:off x="2899710" y="1455336"/>
            <a:ext cx="1014884" cy="100483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5F4C2D-87F3-58B6-882D-2C5BC533F090}"/>
              </a:ext>
            </a:extLst>
          </p:cNvPr>
          <p:cNvCxnSpPr>
            <a:cxnSpLocks/>
          </p:cNvCxnSpPr>
          <p:nvPr/>
        </p:nvCxnSpPr>
        <p:spPr>
          <a:xfrm flipV="1">
            <a:off x="3407152" y="2427892"/>
            <a:ext cx="0" cy="19833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526115-DA94-4D06-E712-487C6A12655F}"/>
              </a:ext>
            </a:extLst>
          </p:cNvPr>
          <p:cNvCxnSpPr>
            <a:cxnSpLocks/>
          </p:cNvCxnSpPr>
          <p:nvPr/>
        </p:nvCxnSpPr>
        <p:spPr>
          <a:xfrm flipH="1" flipV="1">
            <a:off x="3415145" y="2783393"/>
            <a:ext cx="499449" cy="37129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93BC4A-8E55-98A9-6827-2EF9E6B6717F}"/>
              </a:ext>
            </a:extLst>
          </p:cNvPr>
          <p:cNvCxnSpPr>
            <a:cxnSpLocks/>
          </p:cNvCxnSpPr>
          <p:nvPr/>
        </p:nvCxnSpPr>
        <p:spPr>
          <a:xfrm flipV="1">
            <a:off x="2921539" y="2783393"/>
            <a:ext cx="463785" cy="38669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4AD84C-6F98-87E5-91BA-9E6B8A2BAA54}"/>
              </a:ext>
            </a:extLst>
          </p:cNvPr>
          <p:cNvCxnSpPr>
            <a:cxnSpLocks/>
          </p:cNvCxnSpPr>
          <p:nvPr/>
        </p:nvCxnSpPr>
        <p:spPr>
          <a:xfrm flipH="1" flipV="1">
            <a:off x="3400833" y="4392290"/>
            <a:ext cx="499449" cy="37129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A2F672-D327-3C46-99BC-187E8D765C5C}"/>
              </a:ext>
            </a:extLst>
          </p:cNvPr>
          <p:cNvCxnSpPr>
            <a:cxnSpLocks/>
          </p:cNvCxnSpPr>
          <p:nvPr/>
        </p:nvCxnSpPr>
        <p:spPr>
          <a:xfrm flipV="1">
            <a:off x="2943599" y="4407687"/>
            <a:ext cx="463785" cy="38669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1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787"/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EE72D93-98B5-F453-B8E4-23313C8E9FFF}"/>
              </a:ext>
            </a:extLst>
          </p:cNvPr>
          <p:cNvSpPr/>
          <p:nvPr/>
        </p:nvSpPr>
        <p:spPr>
          <a:xfrm>
            <a:off x="-110836" y="-124691"/>
            <a:ext cx="7051963" cy="7107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5DEE52-DF87-3D7A-60FA-EF188226D0D6}"/>
              </a:ext>
            </a:extLst>
          </p:cNvPr>
          <p:cNvSpPr txBox="1"/>
          <p:nvPr/>
        </p:nvSpPr>
        <p:spPr>
          <a:xfrm>
            <a:off x="152403" y="1627625"/>
            <a:ext cx="66159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12000" dirty="0">
                <a:latin typeface="Gisha" panose="020B0502040204020203" pitchFamily="34" charset="-79"/>
                <a:cs typeface="Gisha" panose="020B0502040204020203" pitchFamily="34" charset="-79"/>
              </a:rPr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186886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E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C33F28-3D07-8712-0C19-6679577B3F89}"/>
              </a:ext>
            </a:extLst>
          </p:cNvPr>
          <p:cNvSpPr/>
          <p:nvPr/>
        </p:nvSpPr>
        <p:spPr>
          <a:xfrm>
            <a:off x="0" y="-1"/>
            <a:ext cx="12192000" cy="5770593"/>
          </a:xfrm>
          <a:prstGeom prst="rect">
            <a:avLst/>
          </a:prstGeom>
          <a:noFill/>
          <a:ln w="114300">
            <a:solidFill>
              <a:srgbClr val="6B38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0D8D8E-40D0-7AD6-F5CC-9EA6E0B213FA}"/>
              </a:ext>
            </a:extLst>
          </p:cNvPr>
          <p:cNvCxnSpPr>
            <a:cxnSpLocks/>
          </p:cNvCxnSpPr>
          <p:nvPr/>
        </p:nvCxnSpPr>
        <p:spPr>
          <a:xfrm>
            <a:off x="55959" y="5653624"/>
            <a:ext cx="12080081" cy="0"/>
          </a:xfrm>
          <a:prstGeom prst="line">
            <a:avLst/>
          </a:prstGeom>
          <a:ln w="130175">
            <a:solidFill>
              <a:srgbClr val="854E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1768C1-6CBB-0D43-2A7C-ADA758938813}"/>
              </a:ext>
            </a:extLst>
          </p:cNvPr>
          <p:cNvCxnSpPr>
            <a:cxnSpLocks/>
          </p:cNvCxnSpPr>
          <p:nvPr/>
        </p:nvCxnSpPr>
        <p:spPr>
          <a:xfrm>
            <a:off x="-57666" y="5885108"/>
            <a:ext cx="12344401" cy="0"/>
          </a:xfrm>
          <a:prstGeom prst="line">
            <a:avLst/>
          </a:prstGeom>
          <a:ln w="130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</Words>
  <Application>Microsoft Macintosh PowerPoint</Application>
  <PresentationFormat>Widescreen</PresentationFormat>
  <Paragraphs>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Gisha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Salhov</dc:creator>
  <cp:lastModifiedBy>Shahar Salhov</cp:lastModifiedBy>
  <cp:revision>10</cp:revision>
  <dcterms:created xsi:type="dcterms:W3CDTF">2022-06-09T15:35:36Z</dcterms:created>
  <dcterms:modified xsi:type="dcterms:W3CDTF">2022-06-11T12:35:30Z</dcterms:modified>
</cp:coreProperties>
</file>