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5999738" cy="25199975"/>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16" autoAdjust="0"/>
    <p:restoredTop sz="94660"/>
  </p:normalViewPr>
  <p:slideViewPr>
    <p:cSldViewPr snapToGrid="0">
      <p:cViewPr varScale="1">
        <p:scale>
          <a:sx n="31" d="100"/>
          <a:sy n="31" d="100"/>
        </p:scale>
        <p:origin x="1956"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4124164"/>
            <a:ext cx="30599777" cy="8773325"/>
          </a:xfrm>
        </p:spPr>
        <p:txBody>
          <a:bodyPr anchor="b"/>
          <a:lstStyle>
            <a:lvl1pPr algn="ctr">
              <a:defRPr sz="22047"/>
            </a:lvl1pPr>
          </a:lstStyle>
          <a:p>
            <a:r>
              <a:rPr lang="en-US"/>
              <a:t>Click to edit Master title style</a:t>
            </a:r>
            <a:endParaRPr lang="en-US" dirty="0"/>
          </a:p>
        </p:txBody>
      </p:sp>
      <p:sp>
        <p:nvSpPr>
          <p:cNvPr id="3" name="Subtitle 2"/>
          <p:cNvSpPr>
            <a:spLocks noGrp="1"/>
          </p:cNvSpPr>
          <p:nvPr>
            <p:ph type="subTitle" idx="1"/>
          </p:nvPr>
        </p:nvSpPr>
        <p:spPr>
          <a:xfrm>
            <a:off x="4499967" y="13235822"/>
            <a:ext cx="26999804" cy="6084159"/>
          </a:xfrm>
        </p:spPr>
        <p:txBody>
          <a:bodyPr/>
          <a:lstStyle>
            <a:lvl1pPr marL="0" indent="0" algn="ctr">
              <a:buNone/>
              <a:defRPr sz="8819"/>
            </a:lvl1pPr>
            <a:lvl2pPr marL="1679981" indent="0" algn="ctr">
              <a:buNone/>
              <a:defRPr sz="7349"/>
            </a:lvl2pPr>
            <a:lvl3pPr marL="3359963" indent="0" algn="ctr">
              <a:buNone/>
              <a:defRPr sz="6614"/>
            </a:lvl3pPr>
            <a:lvl4pPr marL="5039944" indent="0" algn="ctr">
              <a:buNone/>
              <a:defRPr sz="5879"/>
            </a:lvl4pPr>
            <a:lvl5pPr marL="6719926" indent="0" algn="ctr">
              <a:buNone/>
              <a:defRPr sz="5879"/>
            </a:lvl5pPr>
            <a:lvl6pPr marL="8399907" indent="0" algn="ctr">
              <a:buNone/>
              <a:defRPr sz="5879"/>
            </a:lvl6pPr>
            <a:lvl7pPr marL="10079888" indent="0" algn="ctr">
              <a:buNone/>
              <a:defRPr sz="5879"/>
            </a:lvl7pPr>
            <a:lvl8pPr marL="11759870" indent="0" algn="ctr">
              <a:buNone/>
              <a:defRPr sz="5879"/>
            </a:lvl8pPr>
            <a:lvl9pPr marL="13439851" indent="0" algn="ctr">
              <a:buNone/>
              <a:defRPr sz="587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כ"ב/אייר/תשפ"ג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62136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כ"ב/אייר/תשפ"ג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47623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341665"/>
            <a:ext cx="7762444" cy="213558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74984" y="1341665"/>
            <a:ext cx="22837334" cy="213558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כ"ב/אייר/תשפ"ג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7886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כ"ב/אייר/תשפ"ג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50864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6282501"/>
            <a:ext cx="31049774" cy="10482488"/>
          </a:xfrm>
        </p:spPr>
        <p:txBody>
          <a:bodyPr anchor="b"/>
          <a:lstStyle>
            <a:lvl1pPr>
              <a:defRPr sz="22047"/>
            </a:lvl1pPr>
          </a:lstStyle>
          <a:p>
            <a:r>
              <a:rPr lang="en-US"/>
              <a:t>Click to edit Master title style</a:t>
            </a:r>
            <a:endParaRPr lang="en-US" dirty="0"/>
          </a:p>
        </p:txBody>
      </p:sp>
      <p:sp>
        <p:nvSpPr>
          <p:cNvPr id="3" name="Text Placeholder 2"/>
          <p:cNvSpPr>
            <a:spLocks noGrp="1"/>
          </p:cNvSpPr>
          <p:nvPr>
            <p:ph type="body" idx="1"/>
          </p:nvPr>
        </p:nvSpPr>
        <p:spPr>
          <a:xfrm>
            <a:off x="2456234" y="16864157"/>
            <a:ext cx="31049774" cy="5512493"/>
          </a:xfrm>
        </p:spPr>
        <p:txBody>
          <a:bodyPr/>
          <a:lstStyle>
            <a:lvl1pPr marL="0" indent="0">
              <a:buNone/>
              <a:defRPr sz="8819">
                <a:solidFill>
                  <a:schemeClr val="tx1"/>
                </a:solidFill>
              </a:defRPr>
            </a:lvl1pPr>
            <a:lvl2pPr marL="1679981" indent="0">
              <a:buNone/>
              <a:defRPr sz="7349">
                <a:solidFill>
                  <a:schemeClr val="tx1">
                    <a:tint val="75000"/>
                  </a:schemeClr>
                </a:solidFill>
              </a:defRPr>
            </a:lvl2pPr>
            <a:lvl3pPr marL="3359963" indent="0">
              <a:buNone/>
              <a:defRPr sz="6614">
                <a:solidFill>
                  <a:schemeClr val="tx1">
                    <a:tint val="75000"/>
                  </a:schemeClr>
                </a:solidFill>
              </a:defRPr>
            </a:lvl3pPr>
            <a:lvl4pPr marL="5039944" indent="0">
              <a:buNone/>
              <a:defRPr sz="5879">
                <a:solidFill>
                  <a:schemeClr val="tx1">
                    <a:tint val="75000"/>
                  </a:schemeClr>
                </a:solidFill>
              </a:defRPr>
            </a:lvl4pPr>
            <a:lvl5pPr marL="6719926" indent="0">
              <a:buNone/>
              <a:defRPr sz="5879">
                <a:solidFill>
                  <a:schemeClr val="tx1">
                    <a:tint val="75000"/>
                  </a:schemeClr>
                </a:solidFill>
              </a:defRPr>
            </a:lvl5pPr>
            <a:lvl6pPr marL="8399907" indent="0">
              <a:buNone/>
              <a:defRPr sz="5879">
                <a:solidFill>
                  <a:schemeClr val="tx1">
                    <a:tint val="75000"/>
                  </a:schemeClr>
                </a:solidFill>
              </a:defRPr>
            </a:lvl6pPr>
            <a:lvl7pPr marL="10079888" indent="0">
              <a:buNone/>
              <a:defRPr sz="5879">
                <a:solidFill>
                  <a:schemeClr val="tx1">
                    <a:tint val="75000"/>
                  </a:schemeClr>
                </a:solidFill>
              </a:defRPr>
            </a:lvl7pPr>
            <a:lvl8pPr marL="11759870" indent="0">
              <a:buNone/>
              <a:defRPr sz="5879">
                <a:solidFill>
                  <a:schemeClr val="tx1">
                    <a:tint val="75000"/>
                  </a:schemeClr>
                </a:solidFill>
              </a:defRPr>
            </a:lvl8pPr>
            <a:lvl9pPr marL="13439851" indent="0">
              <a:buNone/>
              <a:defRPr sz="587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C92114-2DE2-4DBD-88F5-EC34E326FC88}" type="datetimeFigureOut">
              <a:rPr lang="he-IL" smtClean="0"/>
              <a:t>כ"ב/אייר/תשפ"ג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66656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74982"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224867"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C92114-2DE2-4DBD-88F5-EC34E326FC88}" type="datetimeFigureOut">
              <a:rPr lang="he-IL" smtClean="0"/>
              <a:t>כ"ב/אייר/תשפ"ג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8186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341671"/>
            <a:ext cx="31049774" cy="487083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79675" y="6177496"/>
            <a:ext cx="15229574"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4" name="Content Placeholder 3"/>
          <p:cNvSpPr>
            <a:spLocks noGrp="1"/>
          </p:cNvSpPr>
          <p:nvPr>
            <p:ph sz="half" idx="2"/>
          </p:nvPr>
        </p:nvSpPr>
        <p:spPr>
          <a:xfrm>
            <a:off x="2479675" y="9204991"/>
            <a:ext cx="15229574"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224869" y="6177496"/>
            <a:ext cx="15304578"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6" name="Content Placeholder 5"/>
          <p:cNvSpPr>
            <a:spLocks noGrp="1"/>
          </p:cNvSpPr>
          <p:nvPr>
            <p:ph sz="quarter" idx="4"/>
          </p:nvPr>
        </p:nvSpPr>
        <p:spPr>
          <a:xfrm>
            <a:off x="18224869" y="9204991"/>
            <a:ext cx="15304578"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92114-2DE2-4DBD-88F5-EC34E326FC88}" type="datetimeFigureOut">
              <a:rPr lang="he-IL" smtClean="0"/>
              <a:t>כ"ב/אייר/תשפ"ג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35567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C92114-2DE2-4DBD-88F5-EC34E326FC88}" type="datetimeFigureOut">
              <a:rPr lang="he-IL" smtClean="0"/>
              <a:t>כ"ב/אייר/תשפ"ג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9077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92114-2DE2-4DBD-88F5-EC34E326FC88}" type="datetimeFigureOut">
              <a:rPr lang="he-IL" smtClean="0"/>
              <a:t>כ"ב/אייר/תשפ"ג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413560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Content Placeholder 2"/>
          <p:cNvSpPr>
            <a:spLocks noGrp="1"/>
          </p:cNvSpPr>
          <p:nvPr>
            <p:ph idx="1"/>
          </p:nvPr>
        </p:nvSpPr>
        <p:spPr>
          <a:xfrm>
            <a:off x="15304578" y="3628335"/>
            <a:ext cx="18224867" cy="17908316"/>
          </a:xfrm>
        </p:spPr>
        <p:txBody>
          <a:bodyPr/>
          <a:lstStyle>
            <a:lvl1pPr>
              <a:defRPr sz="11758"/>
            </a:lvl1pPr>
            <a:lvl2pPr>
              <a:defRPr sz="10289"/>
            </a:lvl2pPr>
            <a:lvl3pPr>
              <a:defRPr sz="8819"/>
            </a:lvl3pPr>
            <a:lvl4pPr>
              <a:defRPr sz="7349"/>
            </a:lvl4pPr>
            <a:lvl5pPr>
              <a:defRPr sz="7349"/>
            </a:lvl5pPr>
            <a:lvl6pPr>
              <a:defRPr sz="7349"/>
            </a:lvl6pPr>
            <a:lvl7pPr>
              <a:defRPr sz="7349"/>
            </a:lvl7pPr>
            <a:lvl8pPr>
              <a:defRPr sz="7349"/>
            </a:lvl8pPr>
            <a:lvl9pPr>
              <a:defRPr sz="7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כ"ב/אייר/תשפ"ג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1890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04578" y="3628335"/>
            <a:ext cx="18224867" cy="17908316"/>
          </a:xfrm>
        </p:spPr>
        <p:txBody>
          <a:bodyPr anchor="t"/>
          <a:lstStyle>
            <a:lvl1pPr marL="0" indent="0">
              <a:buNone/>
              <a:defRPr sz="11758"/>
            </a:lvl1pPr>
            <a:lvl2pPr marL="1679981" indent="0">
              <a:buNone/>
              <a:defRPr sz="10289"/>
            </a:lvl2pPr>
            <a:lvl3pPr marL="3359963" indent="0">
              <a:buNone/>
              <a:defRPr sz="8819"/>
            </a:lvl3pPr>
            <a:lvl4pPr marL="5039944" indent="0">
              <a:buNone/>
              <a:defRPr sz="7349"/>
            </a:lvl4pPr>
            <a:lvl5pPr marL="6719926" indent="0">
              <a:buNone/>
              <a:defRPr sz="7349"/>
            </a:lvl5pPr>
            <a:lvl6pPr marL="8399907" indent="0">
              <a:buNone/>
              <a:defRPr sz="7349"/>
            </a:lvl6pPr>
            <a:lvl7pPr marL="10079888" indent="0">
              <a:buNone/>
              <a:defRPr sz="7349"/>
            </a:lvl7pPr>
            <a:lvl8pPr marL="11759870" indent="0">
              <a:buNone/>
              <a:defRPr sz="7349"/>
            </a:lvl8pPr>
            <a:lvl9pPr marL="13439851" indent="0">
              <a:buNone/>
              <a:defRPr sz="7349"/>
            </a:lvl9pPr>
          </a:lstStyle>
          <a:p>
            <a:r>
              <a:rPr lang="en-US"/>
              <a:t>Click icon to add picture</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כ"ב/אייר/תשפ"ג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55157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341671"/>
            <a:ext cx="31049774" cy="48708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74982" y="6708326"/>
            <a:ext cx="31049774" cy="159891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74982" y="23356649"/>
            <a:ext cx="8099941" cy="1341665"/>
          </a:xfrm>
          <a:prstGeom prst="rect">
            <a:avLst/>
          </a:prstGeom>
        </p:spPr>
        <p:txBody>
          <a:bodyPr vert="horz" lIns="91440" tIns="45720" rIns="91440" bIns="45720" rtlCol="0" anchor="ctr"/>
          <a:lstStyle>
            <a:lvl1pPr algn="l">
              <a:defRPr sz="4409">
                <a:solidFill>
                  <a:schemeClr val="tx1">
                    <a:tint val="75000"/>
                  </a:schemeClr>
                </a:solidFill>
              </a:defRPr>
            </a:lvl1pPr>
          </a:lstStyle>
          <a:p>
            <a:fld id="{EBC92114-2DE2-4DBD-88F5-EC34E326FC88}" type="datetimeFigureOut">
              <a:rPr lang="he-IL" smtClean="0"/>
              <a:t>כ"ב/אייר/תשפ"ג</a:t>
            </a:fld>
            <a:endParaRPr lang="he-IL"/>
          </a:p>
        </p:txBody>
      </p:sp>
      <p:sp>
        <p:nvSpPr>
          <p:cNvPr id="5" name="Footer Placeholder 4"/>
          <p:cNvSpPr>
            <a:spLocks noGrp="1"/>
          </p:cNvSpPr>
          <p:nvPr>
            <p:ph type="ftr" sz="quarter" idx="3"/>
          </p:nvPr>
        </p:nvSpPr>
        <p:spPr>
          <a:xfrm>
            <a:off x="11924913" y="23356649"/>
            <a:ext cx="12149912" cy="1341665"/>
          </a:xfrm>
          <a:prstGeom prst="rect">
            <a:avLst/>
          </a:prstGeom>
        </p:spPr>
        <p:txBody>
          <a:bodyPr vert="horz" lIns="91440" tIns="45720" rIns="91440" bIns="45720" rtlCol="0" anchor="ctr"/>
          <a:lstStyle>
            <a:lvl1pPr algn="ctr">
              <a:defRPr sz="4409">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25424815" y="23356649"/>
            <a:ext cx="8099941" cy="1341665"/>
          </a:xfrm>
          <a:prstGeom prst="rect">
            <a:avLst/>
          </a:prstGeom>
        </p:spPr>
        <p:txBody>
          <a:bodyPr vert="horz" lIns="91440" tIns="45720" rIns="91440" bIns="45720" rtlCol="0" anchor="ctr"/>
          <a:lstStyle>
            <a:lvl1pPr algn="r">
              <a:defRPr sz="4409">
                <a:solidFill>
                  <a:schemeClr val="tx1">
                    <a:tint val="75000"/>
                  </a:schemeClr>
                </a:solidFill>
              </a:defRPr>
            </a:lvl1pPr>
          </a:lstStyle>
          <a:p>
            <a:fld id="{7DD434CA-3CA3-4A85-ABB2-6FF697A4952A}" type="slidenum">
              <a:rPr lang="he-IL" smtClean="0"/>
              <a:t>‹#›</a:t>
            </a:fld>
            <a:endParaRPr lang="he-IL"/>
          </a:p>
        </p:txBody>
      </p:sp>
    </p:spTree>
    <p:extLst>
      <p:ext uri="{BB962C8B-B14F-4D97-AF65-F5344CB8AC3E}">
        <p14:creationId xmlns:p14="http://schemas.microsoft.com/office/powerpoint/2010/main" val="3860065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359963" rtl="0" eaLnBrk="1" latinLnBrk="0" hangingPunct="1">
        <a:lnSpc>
          <a:spcPct val="90000"/>
        </a:lnSpc>
        <a:spcBef>
          <a:spcPct val="0"/>
        </a:spcBef>
        <a:buNone/>
        <a:defRPr sz="16168" kern="1200">
          <a:solidFill>
            <a:schemeClr val="tx1"/>
          </a:solidFill>
          <a:latin typeface="+mj-lt"/>
          <a:ea typeface="+mj-ea"/>
          <a:cs typeface="+mj-cs"/>
        </a:defRPr>
      </a:lvl1pPr>
    </p:titleStyle>
    <p:bodyStyle>
      <a:lvl1pPr marL="839991" indent="-839991" algn="l" defTabSz="3359963" rtl="0" eaLnBrk="1" latinLnBrk="0" hangingPunct="1">
        <a:lnSpc>
          <a:spcPct val="90000"/>
        </a:lnSpc>
        <a:spcBef>
          <a:spcPts val="3674"/>
        </a:spcBef>
        <a:buFont typeface="Arial" panose="020B0604020202020204" pitchFamily="34" charset="0"/>
        <a:buChar char="•"/>
        <a:defRPr sz="10289" kern="1200">
          <a:solidFill>
            <a:schemeClr val="tx1"/>
          </a:solidFill>
          <a:latin typeface="+mn-lt"/>
          <a:ea typeface="+mn-ea"/>
          <a:cs typeface="+mn-cs"/>
        </a:defRPr>
      </a:lvl1pPr>
      <a:lvl2pPr marL="2519972" indent="-839991" algn="l" defTabSz="3359963" rtl="0" eaLnBrk="1" latinLnBrk="0" hangingPunct="1">
        <a:lnSpc>
          <a:spcPct val="90000"/>
        </a:lnSpc>
        <a:spcBef>
          <a:spcPts val="1837"/>
        </a:spcBef>
        <a:buFont typeface="Arial" panose="020B0604020202020204" pitchFamily="34" charset="0"/>
        <a:buChar char="•"/>
        <a:defRPr sz="8819" kern="1200">
          <a:solidFill>
            <a:schemeClr val="tx1"/>
          </a:solidFill>
          <a:latin typeface="+mn-lt"/>
          <a:ea typeface="+mn-ea"/>
          <a:cs typeface="+mn-cs"/>
        </a:defRPr>
      </a:lvl2pPr>
      <a:lvl3pPr marL="4199954" indent="-839991" algn="l" defTabSz="3359963" rtl="0" eaLnBrk="1" latinLnBrk="0" hangingPunct="1">
        <a:lnSpc>
          <a:spcPct val="90000"/>
        </a:lnSpc>
        <a:spcBef>
          <a:spcPts val="1837"/>
        </a:spcBef>
        <a:buFont typeface="Arial" panose="020B0604020202020204" pitchFamily="34" charset="0"/>
        <a:buChar char="•"/>
        <a:defRPr sz="7349" kern="1200">
          <a:solidFill>
            <a:schemeClr val="tx1"/>
          </a:solidFill>
          <a:latin typeface="+mn-lt"/>
          <a:ea typeface="+mn-ea"/>
          <a:cs typeface="+mn-cs"/>
        </a:defRPr>
      </a:lvl3pPr>
      <a:lvl4pPr marL="5879935"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4pPr>
      <a:lvl5pPr marL="7559916"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5pPr>
      <a:lvl6pPr marL="9239898"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6pPr>
      <a:lvl7pPr marL="10919879"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7pPr>
      <a:lvl8pPr marL="12599861"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8pPr>
      <a:lvl9pPr marL="14279842"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9pPr>
    </p:bodyStyle>
    <p:otherStyle>
      <a:defPPr>
        <a:defRPr lang="en-US"/>
      </a:defPPr>
      <a:lvl1pPr marL="0" algn="l" defTabSz="3359963" rtl="0" eaLnBrk="1" latinLnBrk="0" hangingPunct="1">
        <a:defRPr sz="6614" kern="1200">
          <a:solidFill>
            <a:schemeClr val="tx1"/>
          </a:solidFill>
          <a:latin typeface="+mn-lt"/>
          <a:ea typeface="+mn-ea"/>
          <a:cs typeface="+mn-cs"/>
        </a:defRPr>
      </a:lvl1pPr>
      <a:lvl2pPr marL="1679981" algn="l" defTabSz="3359963" rtl="0" eaLnBrk="1" latinLnBrk="0" hangingPunct="1">
        <a:defRPr sz="6614" kern="1200">
          <a:solidFill>
            <a:schemeClr val="tx1"/>
          </a:solidFill>
          <a:latin typeface="+mn-lt"/>
          <a:ea typeface="+mn-ea"/>
          <a:cs typeface="+mn-cs"/>
        </a:defRPr>
      </a:lvl2pPr>
      <a:lvl3pPr marL="3359963" algn="l" defTabSz="3359963" rtl="0" eaLnBrk="1" latinLnBrk="0" hangingPunct="1">
        <a:defRPr sz="6614" kern="1200">
          <a:solidFill>
            <a:schemeClr val="tx1"/>
          </a:solidFill>
          <a:latin typeface="+mn-lt"/>
          <a:ea typeface="+mn-ea"/>
          <a:cs typeface="+mn-cs"/>
        </a:defRPr>
      </a:lvl3pPr>
      <a:lvl4pPr marL="5039944" algn="l" defTabSz="3359963" rtl="0" eaLnBrk="1" latinLnBrk="0" hangingPunct="1">
        <a:defRPr sz="6614" kern="1200">
          <a:solidFill>
            <a:schemeClr val="tx1"/>
          </a:solidFill>
          <a:latin typeface="+mn-lt"/>
          <a:ea typeface="+mn-ea"/>
          <a:cs typeface="+mn-cs"/>
        </a:defRPr>
      </a:lvl4pPr>
      <a:lvl5pPr marL="6719926" algn="l" defTabSz="3359963" rtl="0" eaLnBrk="1" latinLnBrk="0" hangingPunct="1">
        <a:defRPr sz="6614" kern="1200">
          <a:solidFill>
            <a:schemeClr val="tx1"/>
          </a:solidFill>
          <a:latin typeface="+mn-lt"/>
          <a:ea typeface="+mn-ea"/>
          <a:cs typeface="+mn-cs"/>
        </a:defRPr>
      </a:lvl5pPr>
      <a:lvl6pPr marL="8399907" algn="l" defTabSz="3359963" rtl="0" eaLnBrk="1" latinLnBrk="0" hangingPunct="1">
        <a:defRPr sz="6614" kern="1200">
          <a:solidFill>
            <a:schemeClr val="tx1"/>
          </a:solidFill>
          <a:latin typeface="+mn-lt"/>
          <a:ea typeface="+mn-ea"/>
          <a:cs typeface="+mn-cs"/>
        </a:defRPr>
      </a:lvl6pPr>
      <a:lvl7pPr marL="10079888" algn="l" defTabSz="3359963" rtl="0" eaLnBrk="1" latinLnBrk="0" hangingPunct="1">
        <a:defRPr sz="6614" kern="1200">
          <a:solidFill>
            <a:schemeClr val="tx1"/>
          </a:solidFill>
          <a:latin typeface="+mn-lt"/>
          <a:ea typeface="+mn-ea"/>
          <a:cs typeface="+mn-cs"/>
        </a:defRPr>
      </a:lvl7pPr>
      <a:lvl8pPr marL="11759870" algn="l" defTabSz="3359963" rtl="0" eaLnBrk="1" latinLnBrk="0" hangingPunct="1">
        <a:defRPr sz="6614" kern="1200">
          <a:solidFill>
            <a:schemeClr val="tx1"/>
          </a:solidFill>
          <a:latin typeface="+mn-lt"/>
          <a:ea typeface="+mn-ea"/>
          <a:cs typeface="+mn-cs"/>
        </a:defRPr>
      </a:lvl8pPr>
      <a:lvl9pPr marL="13439851" algn="l" defTabSz="3359963" rtl="0" eaLnBrk="1" latinLnBrk="0" hangingPunct="1">
        <a:defRPr sz="6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946518458"/>
              </p:ext>
            </p:extLst>
          </p:nvPr>
        </p:nvGraphicFramePr>
        <p:xfrm>
          <a:off x="384740" y="3698810"/>
          <a:ext cx="35185420" cy="21183600"/>
        </p:xfrm>
        <a:graphic>
          <a:graphicData uri="http://schemas.openxmlformats.org/drawingml/2006/table">
            <a:tbl>
              <a:tblPr>
                <a:tableStyleId>{2D5ABB26-0587-4C30-8999-92F81FD0307C}</a:tableStyleId>
              </a:tblPr>
              <a:tblGrid>
                <a:gridCol w="11746393">
                  <a:extLst>
                    <a:ext uri="{9D8B030D-6E8A-4147-A177-3AD203B41FA5}">
                      <a16:colId xmlns:a16="http://schemas.microsoft.com/office/drawing/2014/main" val="20000"/>
                    </a:ext>
                  </a:extLst>
                </a:gridCol>
                <a:gridCol w="11734833">
                  <a:extLst>
                    <a:ext uri="{9D8B030D-6E8A-4147-A177-3AD203B41FA5}">
                      <a16:colId xmlns:a16="http://schemas.microsoft.com/office/drawing/2014/main" val="20001"/>
                    </a:ext>
                  </a:extLst>
                </a:gridCol>
                <a:gridCol w="11704194">
                  <a:extLst>
                    <a:ext uri="{9D8B030D-6E8A-4147-A177-3AD203B41FA5}">
                      <a16:colId xmlns:a16="http://schemas.microsoft.com/office/drawing/2014/main" val="4117049268"/>
                    </a:ext>
                  </a:extLst>
                </a:gridCol>
              </a:tblGrid>
              <a:tr h="20868070">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dirty="0">
                          <a:effectLst/>
                          <a:latin typeface="+mn-lt"/>
                          <a:cs typeface="Open Sans Hebrew" panose="00000500000000000000" pitchFamily="2" charset="-79"/>
                        </a:rPr>
                        <a:t>Introduction</a:t>
                      </a:r>
                    </a:p>
                    <a:p>
                      <a:pPr marL="0" indent="0">
                        <a:buNone/>
                      </a:pPr>
                      <a:r>
                        <a:rPr lang="en-US" sz="3400" kern="1200" baseline="0" dirty="0">
                          <a:solidFill>
                            <a:schemeClr val="tx1"/>
                          </a:solidFill>
                          <a:effectLst/>
                          <a:latin typeface="+mn-lt"/>
                          <a:ea typeface="+mn-ea"/>
                          <a:cs typeface="Open Sans Hebrew" panose="00000500000000000000" pitchFamily="2" charset="-79"/>
                        </a:rPr>
                        <a:t>This Project is focused on implementing a digital CDR ,A closed loop control system which provide clock extracted from the received signal of clock and information combined.</a:t>
                      </a:r>
                      <a:br>
                        <a:rPr lang="en-US" sz="3400" kern="1200" baseline="0" dirty="0">
                          <a:solidFill>
                            <a:schemeClr val="tx1"/>
                          </a:solidFill>
                          <a:effectLst/>
                          <a:latin typeface="+mn-lt"/>
                          <a:ea typeface="+mn-ea"/>
                          <a:cs typeface="Open Sans Hebrew" panose="00000500000000000000" pitchFamily="2" charset="-79"/>
                        </a:rPr>
                      </a:br>
                      <a:r>
                        <a:rPr lang="en-US" sz="3400" kern="1200" baseline="0" dirty="0">
                          <a:solidFill>
                            <a:schemeClr val="tx1"/>
                          </a:solidFill>
                          <a:effectLst/>
                          <a:latin typeface="+mn-lt"/>
                          <a:ea typeface="+mn-ea"/>
                          <a:cs typeface="Open Sans Hebrew" panose="00000500000000000000" pitchFamily="2" charset="-79"/>
                        </a:rPr>
                        <a:t>From the extracted clock we sample the data of the received signal.</a:t>
                      </a:r>
                      <a:br>
                        <a:rPr lang="en-US" sz="3400" kern="1200" baseline="0" dirty="0">
                          <a:solidFill>
                            <a:schemeClr val="tx1"/>
                          </a:solidFill>
                          <a:effectLst/>
                          <a:latin typeface="+mn-lt"/>
                          <a:ea typeface="+mn-ea"/>
                          <a:cs typeface="Open Sans Hebrew" panose="00000500000000000000" pitchFamily="2" charset="-79"/>
                        </a:rPr>
                      </a:br>
                      <a:r>
                        <a:rPr lang="en-US" sz="3400" kern="1200" baseline="0" dirty="0">
                          <a:solidFill>
                            <a:schemeClr val="tx1"/>
                          </a:solidFill>
                          <a:effectLst/>
                          <a:latin typeface="+mn-lt"/>
                          <a:ea typeface="+mn-ea"/>
                          <a:cs typeface="Open Sans Hebrew" panose="00000500000000000000" pitchFamily="2" charset="-79"/>
                        </a:rPr>
                        <a:t>In general CDR system is built from 3 main components as shown below:</a:t>
                      </a:r>
                      <a:br>
                        <a:rPr lang="en-US" sz="3400" kern="1200" baseline="0" dirty="0">
                          <a:solidFill>
                            <a:schemeClr val="tx1"/>
                          </a:solidFill>
                          <a:effectLst/>
                          <a:latin typeface="+mn-lt"/>
                          <a:ea typeface="+mn-ea"/>
                          <a:cs typeface="Open Sans Hebrew" panose="00000500000000000000" pitchFamily="2" charset="-79"/>
                        </a:rPr>
                      </a:br>
                      <a:r>
                        <a:rPr lang="en-US" sz="3600" u="sng" dirty="0">
                          <a:effectLst/>
                          <a:latin typeface="Calibri" panose="020F0502020204030204" pitchFamily="34" charset="0"/>
                          <a:ea typeface="Calibri" panose="020F0502020204030204" pitchFamily="34" charset="0"/>
                        </a:rPr>
                        <a:t>Phase Detector</a:t>
                      </a:r>
                      <a:r>
                        <a:rPr lang="en-US" sz="3600" dirty="0">
                          <a:effectLst/>
                          <a:latin typeface="Calibri" panose="020F0502020204030204" pitchFamily="34" charset="0"/>
                          <a:ea typeface="Calibri" panose="020F0502020204030204" pitchFamily="34" charset="0"/>
                        </a:rPr>
                        <a:t> –</a:t>
                      </a:r>
                      <a:r>
                        <a:rPr lang="en-US" sz="3600" dirty="0">
                          <a:solidFill>
                            <a:srgbClr val="202122"/>
                          </a:solidFill>
                          <a:effectLst/>
                          <a:latin typeface="Calibri" panose="020F0502020204030204" pitchFamily="34" charset="0"/>
                          <a:ea typeface="Calibri" panose="020F0502020204030204" pitchFamily="34" charset="0"/>
                        </a:rPr>
                        <a:t> The function of the phase detector is to identify a phase difference between two incoming signals.</a:t>
                      </a:r>
                    </a:p>
                    <a:p>
                      <a:pPr marL="0" indent="0">
                        <a:buNone/>
                      </a:pPr>
                      <a:endParaRPr lang="en-US" sz="3600" dirty="0">
                        <a:solidFill>
                          <a:srgbClr val="202122"/>
                        </a:solidFill>
                        <a:latin typeface="Calibri" panose="020F0502020204030204" pitchFamily="34" charset="0"/>
                        <a:ea typeface="Calibri" panose="020F0502020204030204" pitchFamily="34" charset="0"/>
                      </a:endParaRPr>
                    </a:p>
                    <a:p>
                      <a:pPr marL="0" indent="0">
                        <a:buNone/>
                      </a:pPr>
                      <a:r>
                        <a:rPr lang="en-US" sz="3600" u="sng" dirty="0">
                          <a:solidFill>
                            <a:srgbClr val="202122"/>
                          </a:solidFill>
                          <a:latin typeface="Calibri" panose="020F0502020204030204" pitchFamily="34" charset="0"/>
                        </a:rPr>
                        <a:t>Charge Pump (CP) and Low Pass Filter (LPF) </a:t>
                      </a:r>
                      <a:r>
                        <a:rPr lang="en-US" sz="3600" dirty="0">
                          <a:solidFill>
                            <a:srgbClr val="202122"/>
                          </a:solidFill>
                          <a:latin typeface="Calibri" panose="020F0502020204030204" pitchFamily="34" charset="0"/>
                        </a:rPr>
                        <a:t>- The function of the charge pump is to convert the output voltage of the phase detector to current and the function of the low pass filter (LPF) is to convert the charge pump current into control voltage.</a:t>
                      </a:r>
                    </a:p>
                    <a:p>
                      <a:pPr marL="0" indent="0">
                        <a:buNone/>
                      </a:pPr>
                      <a:endParaRPr lang="en-US" sz="3600" dirty="0">
                        <a:solidFill>
                          <a:srgbClr val="202122"/>
                        </a:solidFill>
                        <a:latin typeface="Calibri" panose="020F0502020204030204" pitchFamily="34" charset="0"/>
                      </a:endParaRPr>
                    </a:p>
                    <a:p>
                      <a:pPr marL="0" indent="0">
                        <a:buNone/>
                      </a:pPr>
                      <a:r>
                        <a:rPr lang="en-US" sz="3600" u="sng" dirty="0">
                          <a:effectLst/>
                          <a:latin typeface="Calibri" panose="020F0502020204030204" pitchFamily="34" charset="0"/>
                          <a:ea typeface="Calibri" panose="020F0502020204030204" pitchFamily="34" charset="0"/>
                        </a:rPr>
                        <a:t>VCO</a:t>
                      </a:r>
                      <a:r>
                        <a:rPr lang="en-US" sz="3600" dirty="0">
                          <a:solidFill>
                            <a:srgbClr val="202122"/>
                          </a:solidFill>
                          <a:latin typeface="Calibri" panose="020F0502020204030204" pitchFamily="34" charset="0"/>
                          <a:ea typeface="Calibri" panose="020F0502020204030204" pitchFamily="34" charset="0"/>
                        </a:rPr>
                        <a:t> - </a:t>
                      </a:r>
                      <a:r>
                        <a:rPr lang="en-US" sz="3600" dirty="0">
                          <a:effectLst/>
                          <a:latin typeface="Calibri" panose="020F0502020204030204" pitchFamily="34" charset="0"/>
                          <a:ea typeface="Calibri" panose="020F0502020204030204" pitchFamily="34" charset="0"/>
                        </a:rPr>
                        <a:t>The function of the voltage control oscillator is to generate the clock signal at its output</a:t>
                      </a:r>
                      <a:r>
                        <a:rPr lang="en-US" sz="3600" dirty="0">
                          <a:solidFill>
                            <a:srgbClr val="202122"/>
                          </a:solidFill>
                          <a:latin typeface="Calibri" panose="020F0502020204030204" pitchFamily="34" charset="0"/>
                          <a:ea typeface="Calibri" panose="020F0502020204030204" pitchFamily="34" charset="0"/>
                        </a:rPr>
                        <a:t>.</a:t>
                      </a:r>
                      <a:endParaRPr lang="en-US" sz="3600" dirty="0">
                        <a:solidFill>
                          <a:srgbClr val="202122"/>
                        </a:solidFill>
                        <a:latin typeface="Calibri" panose="020F0502020204030204" pitchFamily="34" charset="0"/>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br>
                        <a:rPr lang="en-US" sz="3400" kern="1200" baseline="0" dirty="0">
                          <a:solidFill>
                            <a:schemeClr val="tx1"/>
                          </a:solidFill>
                          <a:effectLst/>
                          <a:latin typeface="+mn-lt"/>
                          <a:ea typeface="+mn-ea"/>
                          <a:cs typeface="Open Sans Hebrew" panose="00000500000000000000" pitchFamily="2" charset="-79"/>
                        </a:rPr>
                      </a:br>
                      <a:br>
                        <a:rPr lang="en-US" sz="3400" kern="1200" baseline="0" dirty="0">
                          <a:solidFill>
                            <a:schemeClr val="tx1"/>
                          </a:solidFill>
                          <a:effectLst/>
                          <a:latin typeface="+mn-lt"/>
                          <a:ea typeface="+mn-ea"/>
                          <a:cs typeface="Open Sans Hebrew" panose="00000500000000000000" pitchFamily="2" charset="-79"/>
                        </a:rPr>
                      </a:b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Motivation/Objectives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Clock and Data Recovery (CDR) is a fundamental process in digital communication systems that extracts the clock signal from a transmitted data stream. In this process, timing information that may be lost due to noise, interference, or other factors is recovered to synchronize the received data. CDR utilizes techniques such as phase-locked loops (PLLs), </a:t>
                      </a:r>
                      <a:endParaRPr lang="en-US" sz="3400" baseline="0" dirty="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 and other signal processing algorithms to recover the original timing information. The recovered clock signal is then used to correctly interpret the received data,  making CDR an essential component of many high-speed communication systems such as Ethernet, Fiber Channel, and other data center and telecommunications applications</a:t>
                      </a: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Methods/Implementation</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For the implementation we used 4 main components from ahdlib,analoglib,gpdk45 </a:t>
                      </a:r>
                      <a:r>
                        <a:rPr lang="en-US" sz="3400" kern="1200" dirty="0" err="1">
                          <a:solidFill>
                            <a:schemeClr val="tx1"/>
                          </a:solidFill>
                          <a:effectLst/>
                          <a:latin typeface="+mn-lt"/>
                          <a:ea typeface="+mn-ea"/>
                          <a:cs typeface="Open Sans Hebrew" panose="00000500000000000000" pitchFamily="2" charset="-79"/>
                        </a:rPr>
                        <a:t>librarues</a:t>
                      </a:r>
                      <a:r>
                        <a:rPr lang="en-US" sz="3400" kern="1200" dirty="0">
                          <a:solidFill>
                            <a:schemeClr val="tx1"/>
                          </a:solidFill>
                          <a:effectLst/>
                          <a:latin typeface="+mn-lt"/>
                          <a:ea typeface="+mn-ea"/>
                          <a:cs typeface="Open Sans Hebrew" panose="00000500000000000000" pitchFamily="2" charset="-79"/>
                        </a:rPr>
                        <a:t>:</a:t>
                      </a:r>
                      <a:br>
                        <a:rPr lang="en-US" sz="3400" kern="1200" dirty="0">
                          <a:solidFill>
                            <a:schemeClr val="tx1"/>
                          </a:solidFill>
                          <a:effectLst/>
                          <a:latin typeface="+mn-lt"/>
                          <a:ea typeface="+mn-ea"/>
                          <a:cs typeface="Open Sans Hebrew" panose="00000500000000000000" pitchFamily="2" charset="-79"/>
                        </a:rPr>
                      </a:br>
                      <a:r>
                        <a:rPr lang="en-US" sz="3400" kern="1200" dirty="0">
                          <a:solidFill>
                            <a:schemeClr val="tx1"/>
                          </a:solidFill>
                          <a:effectLst/>
                          <a:highlight>
                            <a:srgbClr val="FFFF00"/>
                          </a:highlight>
                          <a:latin typeface="+mn-lt"/>
                          <a:ea typeface="+mn-ea"/>
                          <a:cs typeface="Open Sans Hebrew" panose="00000500000000000000" pitchFamily="2" charset="-79"/>
                        </a:rPr>
                        <a:t>1.phase detector – built from 4 </a:t>
                      </a:r>
                      <a:r>
                        <a:rPr lang="en-US" sz="3400" kern="1200" dirty="0" err="1">
                          <a:solidFill>
                            <a:schemeClr val="tx1"/>
                          </a:solidFill>
                          <a:effectLst/>
                          <a:highlight>
                            <a:srgbClr val="FFFF00"/>
                          </a:highlight>
                          <a:latin typeface="+mn-lt"/>
                          <a:ea typeface="+mn-ea"/>
                          <a:cs typeface="Open Sans Hebrew" panose="00000500000000000000" pitchFamily="2" charset="-79"/>
                        </a:rPr>
                        <a:t>dff</a:t>
                      </a:r>
                      <a:r>
                        <a:rPr lang="en-US" sz="3400" kern="1200" dirty="0">
                          <a:solidFill>
                            <a:schemeClr val="tx1"/>
                          </a:solidFill>
                          <a:effectLst/>
                          <a:highlight>
                            <a:srgbClr val="FFFF00"/>
                          </a:highlight>
                          <a:latin typeface="+mn-lt"/>
                          <a:ea typeface="+mn-ea"/>
                          <a:cs typeface="Open Sans Hebrew" panose="00000500000000000000" pitchFamily="2" charset="-79"/>
                        </a:rPr>
                        <a:t> , not gate , 2 </a:t>
                      </a:r>
                      <a:r>
                        <a:rPr lang="en-US" sz="3400" kern="1200" dirty="0" err="1">
                          <a:solidFill>
                            <a:schemeClr val="tx1"/>
                          </a:solidFill>
                          <a:effectLst/>
                          <a:highlight>
                            <a:srgbClr val="FFFF00"/>
                          </a:highlight>
                          <a:latin typeface="+mn-lt"/>
                          <a:ea typeface="+mn-ea"/>
                          <a:cs typeface="Open Sans Hebrew" panose="00000500000000000000" pitchFamily="2" charset="-79"/>
                        </a:rPr>
                        <a:t>xor</a:t>
                      </a:r>
                      <a:r>
                        <a:rPr lang="en-US" sz="3400" kern="1200" dirty="0">
                          <a:solidFill>
                            <a:schemeClr val="tx1"/>
                          </a:solidFill>
                          <a:effectLst/>
                          <a:highlight>
                            <a:srgbClr val="FFFF00"/>
                          </a:highlight>
                          <a:latin typeface="+mn-lt"/>
                          <a:ea typeface="+mn-ea"/>
                          <a:cs typeface="Open Sans Hebrew" panose="00000500000000000000" pitchFamily="2" charset="-79"/>
                        </a:rPr>
                        <a:t> </a:t>
                      </a:r>
                      <a:r>
                        <a:rPr lang="en-US" sz="3400" kern="1200" dirty="0" err="1">
                          <a:solidFill>
                            <a:schemeClr val="tx1"/>
                          </a:solidFill>
                          <a:effectLst/>
                          <a:highlight>
                            <a:srgbClr val="FFFF00"/>
                          </a:highlight>
                          <a:latin typeface="+mn-lt"/>
                          <a:ea typeface="+mn-ea"/>
                          <a:cs typeface="Open Sans Hebrew" panose="00000500000000000000" pitchFamily="2" charset="-79"/>
                        </a:rPr>
                        <a:t>gate.</a:t>
                      </a:r>
                      <a:r>
                        <a:rPr lang="en-US" sz="3400" kern="1200" baseline="0" dirty="0" err="1">
                          <a:solidFill>
                            <a:schemeClr val="tx1"/>
                          </a:solidFill>
                          <a:effectLst/>
                          <a:highlight>
                            <a:srgbClr val="FFFF00"/>
                          </a:highlight>
                          <a:latin typeface="+mn-lt"/>
                          <a:ea typeface="+mn-ea"/>
                          <a:cs typeface="Open Sans Hebrew" panose="00000500000000000000" pitchFamily="2" charset="-79"/>
                        </a:rPr>
                        <a:t>block</a:t>
                      </a:r>
                      <a:r>
                        <a:rPr lang="en-US" sz="3400" kern="1200" baseline="0" dirty="0">
                          <a:solidFill>
                            <a:schemeClr val="tx1"/>
                          </a:solidFill>
                          <a:effectLst/>
                          <a:highlight>
                            <a:srgbClr val="FFFF00"/>
                          </a:highlight>
                          <a:latin typeface="+mn-lt"/>
                          <a:ea typeface="+mn-ea"/>
                          <a:cs typeface="Open Sans Hebrew" panose="00000500000000000000" pitchFamily="2" charset="-79"/>
                        </a:rPr>
                        <a:t> .</a:t>
                      </a:r>
                      <a:br>
                        <a:rPr lang="en-US" sz="3400" kern="1200" baseline="0" dirty="0">
                          <a:solidFill>
                            <a:schemeClr val="tx1"/>
                          </a:solidFill>
                          <a:effectLst/>
                          <a:highlight>
                            <a:srgbClr val="FFFF00"/>
                          </a:highlight>
                          <a:latin typeface="+mn-lt"/>
                          <a:ea typeface="+mn-ea"/>
                          <a:cs typeface="Open Sans Hebrew" panose="00000500000000000000" pitchFamily="2" charset="-79"/>
                        </a:rPr>
                      </a:br>
                      <a:r>
                        <a:rPr lang="en-US" sz="3400" kern="1200" baseline="0" dirty="0">
                          <a:solidFill>
                            <a:schemeClr val="tx1"/>
                          </a:solidFill>
                          <a:effectLst/>
                          <a:highlight>
                            <a:srgbClr val="FFFF00"/>
                          </a:highlight>
                          <a:latin typeface="+mn-lt"/>
                          <a:ea typeface="+mn-ea"/>
                          <a:cs typeface="Open Sans Hebrew" panose="00000500000000000000" pitchFamily="2" charset="-79"/>
                        </a:rPr>
                        <a:t>2.charge pump – from </a:t>
                      </a:r>
                      <a:r>
                        <a:rPr lang="en-US" sz="3400" kern="1200" baseline="0" dirty="0" err="1">
                          <a:solidFill>
                            <a:schemeClr val="tx1"/>
                          </a:solidFill>
                          <a:effectLst/>
                          <a:highlight>
                            <a:srgbClr val="FFFF00"/>
                          </a:highlight>
                          <a:latin typeface="+mn-lt"/>
                          <a:ea typeface="+mn-ea"/>
                          <a:cs typeface="Open Sans Hebrew" panose="00000500000000000000" pitchFamily="2" charset="-79"/>
                        </a:rPr>
                        <a:t>ahdlib</a:t>
                      </a:r>
                      <a:r>
                        <a:rPr lang="en-US" sz="3400" kern="1200" baseline="0" dirty="0">
                          <a:solidFill>
                            <a:schemeClr val="tx1"/>
                          </a:solidFill>
                          <a:effectLst/>
                          <a:highlight>
                            <a:srgbClr val="FFFF00"/>
                          </a:highlight>
                          <a:latin typeface="+mn-lt"/>
                          <a:ea typeface="+mn-ea"/>
                          <a:cs typeface="Open Sans Hebrew" panose="00000500000000000000" pitchFamily="2" charset="-79"/>
                        </a:rPr>
                        <a:t>.</a:t>
                      </a:r>
                      <a:br>
                        <a:rPr lang="en-US" sz="3400" kern="1200" baseline="0" dirty="0">
                          <a:solidFill>
                            <a:schemeClr val="tx1"/>
                          </a:solidFill>
                          <a:effectLst/>
                          <a:highlight>
                            <a:srgbClr val="FFFF00"/>
                          </a:highlight>
                          <a:latin typeface="+mn-lt"/>
                          <a:ea typeface="+mn-ea"/>
                          <a:cs typeface="Open Sans Hebrew" panose="00000500000000000000" pitchFamily="2" charset="-79"/>
                        </a:rPr>
                      </a:br>
                      <a:r>
                        <a:rPr lang="en-US" sz="3400" kern="1200" baseline="0" dirty="0">
                          <a:solidFill>
                            <a:schemeClr val="tx1"/>
                          </a:solidFill>
                          <a:effectLst/>
                          <a:highlight>
                            <a:srgbClr val="FFFF00"/>
                          </a:highlight>
                          <a:latin typeface="+mn-lt"/>
                          <a:ea typeface="+mn-ea"/>
                          <a:cs typeface="Open Sans Hebrew" panose="00000500000000000000" pitchFamily="2" charset="-79"/>
                        </a:rPr>
                        <a:t>3.LPF – second order </a:t>
                      </a:r>
                      <a:r>
                        <a:rPr lang="en-US" sz="3400" kern="1200" baseline="0" dirty="0" err="1">
                          <a:solidFill>
                            <a:schemeClr val="tx1"/>
                          </a:solidFill>
                          <a:effectLst/>
                          <a:highlight>
                            <a:srgbClr val="FFFF00"/>
                          </a:highlight>
                          <a:latin typeface="+mn-lt"/>
                          <a:ea typeface="+mn-ea"/>
                          <a:cs typeface="Open Sans Hebrew" panose="00000500000000000000" pitchFamily="2" charset="-79"/>
                        </a:rPr>
                        <a:t>lpf</a:t>
                      </a:r>
                      <a:r>
                        <a:rPr lang="en-US" sz="3400" kern="1200" baseline="0" dirty="0">
                          <a:solidFill>
                            <a:schemeClr val="tx1"/>
                          </a:solidFill>
                          <a:effectLst/>
                          <a:highlight>
                            <a:srgbClr val="FFFF00"/>
                          </a:highlight>
                          <a:latin typeface="+mn-lt"/>
                          <a:ea typeface="+mn-ea"/>
                          <a:cs typeface="Open Sans Hebrew" panose="00000500000000000000" pitchFamily="2" charset="-79"/>
                        </a:rPr>
                        <a:t> that built from 2 capacitor and one resistors</a:t>
                      </a:r>
                      <a:br>
                        <a:rPr lang="en-US" sz="3400" kern="1200" baseline="0" dirty="0">
                          <a:solidFill>
                            <a:schemeClr val="tx1"/>
                          </a:solidFill>
                          <a:effectLst/>
                          <a:highlight>
                            <a:srgbClr val="FFFF00"/>
                          </a:highlight>
                          <a:latin typeface="+mn-lt"/>
                          <a:ea typeface="+mn-ea"/>
                          <a:cs typeface="Open Sans Hebrew" panose="00000500000000000000" pitchFamily="2" charset="-79"/>
                        </a:rPr>
                      </a:br>
                      <a:r>
                        <a:rPr lang="en-US" sz="3400" kern="1200" baseline="0" dirty="0">
                          <a:solidFill>
                            <a:schemeClr val="tx1"/>
                          </a:solidFill>
                          <a:effectLst/>
                          <a:highlight>
                            <a:srgbClr val="FFFF00"/>
                          </a:highlight>
                          <a:latin typeface="+mn-lt"/>
                          <a:ea typeface="+mn-ea"/>
                          <a:cs typeface="Open Sans Hebrew" panose="00000500000000000000" pitchFamily="2" charset="-79"/>
                        </a:rPr>
                        <a:t>4.VCO – from </a:t>
                      </a:r>
                      <a:r>
                        <a:rPr lang="en-US" sz="3400" kern="1200" baseline="0" dirty="0" err="1">
                          <a:solidFill>
                            <a:schemeClr val="tx1"/>
                          </a:solidFill>
                          <a:effectLst/>
                          <a:highlight>
                            <a:srgbClr val="FFFF00"/>
                          </a:highlight>
                          <a:latin typeface="+mn-lt"/>
                          <a:ea typeface="+mn-ea"/>
                          <a:cs typeface="Open Sans Hebrew" panose="00000500000000000000" pitchFamily="2" charset="-79"/>
                        </a:rPr>
                        <a:t>ahdlib</a:t>
                      </a:r>
                      <a:r>
                        <a:rPr lang="en-US" sz="3400" kern="1200" baseline="0" dirty="0">
                          <a:solidFill>
                            <a:schemeClr val="tx1"/>
                          </a:solidFill>
                          <a:effectLst/>
                          <a:highlight>
                            <a:srgbClr val="FFFF00"/>
                          </a:highlight>
                          <a:latin typeface="+mn-lt"/>
                          <a:ea typeface="+mn-ea"/>
                          <a:cs typeface="Open Sans Hebrew" panose="00000500000000000000" pitchFamily="2" charset="-79"/>
                        </a:rPr>
                        <a:t>. </a:t>
                      </a:r>
                      <a:br>
                        <a:rPr lang="en-US" sz="3400" kern="1200" baseline="0" dirty="0">
                          <a:solidFill>
                            <a:schemeClr val="tx1"/>
                          </a:solidFill>
                          <a:effectLst/>
                          <a:highlight>
                            <a:srgbClr val="FFFF00"/>
                          </a:highlight>
                          <a:latin typeface="+mn-lt"/>
                          <a:ea typeface="+mn-ea"/>
                          <a:cs typeface="Open Sans Hebrew" panose="00000500000000000000" pitchFamily="2" charset="-79"/>
                        </a:rPr>
                      </a:br>
                      <a:r>
                        <a:rPr lang="en-US" sz="3400" kern="1200" baseline="0" dirty="0">
                          <a:solidFill>
                            <a:schemeClr val="tx1"/>
                          </a:solidFill>
                          <a:effectLst/>
                          <a:highlight>
                            <a:srgbClr val="FFFF00"/>
                          </a:highlight>
                          <a:latin typeface="+mn-lt"/>
                          <a:ea typeface="+mn-ea"/>
                          <a:cs typeface="Open Sans Hebrew" panose="00000500000000000000" pitchFamily="2" charset="-79"/>
                        </a:rPr>
                        <a:t>5. </a:t>
                      </a:r>
                      <a:br>
                        <a:rPr lang="en-US" sz="3400" kern="1200" baseline="0" dirty="0">
                          <a:solidFill>
                            <a:schemeClr val="tx1"/>
                          </a:solidFill>
                          <a:effectLst/>
                          <a:highlight>
                            <a:srgbClr val="FFFF00"/>
                          </a:highlight>
                          <a:latin typeface="+mn-lt"/>
                          <a:ea typeface="+mn-ea"/>
                          <a:cs typeface="Open Sans Hebrew" panose="00000500000000000000" pitchFamily="2" charset="-79"/>
                        </a:rPr>
                      </a:br>
                      <a:r>
                        <a:rPr lang="he-IL" sz="3400" kern="1200" baseline="0" dirty="0">
                          <a:solidFill>
                            <a:schemeClr val="tx1"/>
                          </a:solidFill>
                          <a:effectLst/>
                          <a:highlight>
                            <a:srgbClr val="FFFF00"/>
                          </a:highlight>
                          <a:latin typeface="+mn-lt"/>
                          <a:ea typeface="+mn-ea"/>
                          <a:cs typeface="Open Sans Hebrew" panose="00000500000000000000" pitchFamily="2" charset="-79"/>
                        </a:rPr>
                        <a:t>להוסיף עוד משהו לתת בשר </a:t>
                      </a:r>
                      <a:endParaRPr lang="en-US" sz="3200" kern="1200" baseline="0" dirty="0">
                        <a:solidFill>
                          <a:schemeClr val="tx1"/>
                        </a:solidFill>
                        <a:effectLst/>
                        <a:highlight>
                          <a:srgbClr val="FFFF00"/>
                        </a:highligh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In addition we built a </a:t>
                      </a:r>
                      <a:r>
                        <a:rPr lang="en-US" sz="3400" kern="1200" dirty="0" err="1">
                          <a:solidFill>
                            <a:schemeClr val="tx1"/>
                          </a:solidFill>
                          <a:effectLst/>
                          <a:latin typeface="+mn-lt"/>
                          <a:ea typeface="+mn-ea"/>
                          <a:cs typeface="Open Sans Hebrew" panose="00000500000000000000" pitchFamily="2" charset="-79"/>
                        </a:rPr>
                        <a:t>vco</a:t>
                      </a:r>
                      <a:r>
                        <a:rPr lang="en-US" sz="3400" kern="1200" dirty="0">
                          <a:solidFill>
                            <a:schemeClr val="tx1"/>
                          </a:solidFill>
                          <a:effectLst/>
                          <a:latin typeface="+mn-lt"/>
                          <a:ea typeface="+mn-ea"/>
                          <a:cs typeface="Open Sans Hebrew" panose="00000500000000000000" pitchFamily="2" charset="-79"/>
                        </a:rPr>
                        <a:t> at the transistor level instead of a library component.</a:t>
                      </a:r>
                      <a:br>
                        <a:rPr lang="en-US" sz="3400" kern="1200" dirty="0">
                          <a:solidFill>
                            <a:schemeClr val="tx1"/>
                          </a:solidFill>
                          <a:effectLst/>
                          <a:latin typeface="+mn-lt"/>
                          <a:ea typeface="+mn-ea"/>
                          <a:cs typeface="Open Sans Hebrew" panose="00000500000000000000" pitchFamily="2" charset="-79"/>
                        </a:rPr>
                      </a:br>
                      <a:r>
                        <a:rPr lang="en-US" sz="3400" kern="1200" dirty="0">
                          <a:solidFill>
                            <a:schemeClr val="tx1"/>
                          </a:solidFill>
                          <a:effectLst/>
                          <a:highlight>
                            <a:srgbClr val="FFFF00"/>
                          </a:highlight>
                          <a:latin typeface="+mn-lt"/>
                          <a:ea typeface="+mn-ea"/>
                          <a:cs typeface="Open Sans Hebrew" panose="00000500000000000000" pitchFamily="2" charset="-79"/>
                        </a:rPr>
                        <a:t>Add picture </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Results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Results</a:t>
                      </a: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rPr>
                        <a:t>The following graphs show the information sample when the clock was taken out of the control system from the input signal of the clock and the data combined</a:t>
                      </a:r>
                      <a:br>
                        <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rPr>
                      </a:br>
                      <a:br>
                        <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rPr>
                      </a:br>
                      <a:r>
                        <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rPr>
                        <a:t>We can see that the capacitor stabilizes at a constant value when the system stabilizes and reaches a constant clock frequency that matches the frequency of the input signal</a:t>
                      </a: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rPr>
                        <a:t>We can see that the information is well sampled with 0 bit errors</a:t>
                      </a: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rPr>
                        <a:t>We can see that when the frequency changes by +- 1 Mega Hz the CDR adapts itself to the new frequency and stabilizes properly</a:t>
                      </a:r>
                      <a:br>
                        <a:rPr lang="en-US" sz="5400" b="1" kern="1200" dirty="0">
                          <a:solidFill>
                            <a:schemeClr val="tx1"/>
                          </a:solidFill>
                          <a:effectLst/>
                          <a:latin typeface="+mn-lt"/>
                          <a:ea typeface="+mn-ea"/>
                          <a:cs typeface="Open Sans Hebrew" panose="00000500000000000000" pitchFamily="2" charset="-79"/>
                        </a:rPr>
                      </a:br>
                      <a:r>
                        <a:rPr lang="en-US" sz="5400" b="1" kern="1200" dirty="0">
                          <a:solidFill>
                            <a:schemeClr val="tx1"/>
                          </a:solidFill>
                          <a:effectLst/>
                          <a:latin typeface="+mn-lt"/>
                          <a:ea typeface="+mn-ea"/>
                          <a:cs typeface="Open Sans Hebrew" panose="00000500000000000000" pitchFamily="2" charset="-79"/>
                        </a:rPr>
                        <a:t>Conclusions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Bibliography</a:t>
                      </a:r>
                      <a:br>
                        <a:rPr lang="en-US" sz="5400" b="1" kern="1200" dirty="0">
                          <a:solidFill>
                            <a:schemeClr val="tx1"/>
                          </a:solidFill>
                          <a:effectLst/>
                          <a:latin typeface="+mn-lt"/>
                          <a:ea typeface="+mn-ea"/>
                          <a:cs typeface="Open Sans Hebrew" panose="00000500000000000000" pitchFamily="2" charset="-79"/>
                        </a:rPr>
                      </a:br>
                      <a:r>
                        <a:rPr kumimoji="0" lang="en-US" sz="3400" b="0" i="0" u="none" strike="noStrike" kern="1200" cap="none" spc="0" normalizeH="0" baseline="0" dirty="0">
                          <a:ln>
                            <a:noFill/>
                          </a:ln>
                          <a:solidFill>
                            <a:prstClr val="black"/>
                          </a:solidFill>
                          <a:effectLst/>
                          <a:highlight>
                            <a:srgbClr val="FFFF00"/>
                          </a:highlight>
                          <a:uLnTx/>
                          <a:uFillTx/>
                          <a:latin typeface="+mn-lt"/>
                          <a:ea typeface="+mn-ea"/>
                          <a:cs typeface="Open Sans Hebrew" panose="00000500000000000000" pitchFamily="2" charset="-79"/>
                        </a:rPr>
                        <a:t>need to add</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7200" dirty="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4" name="TextBox 13"/>
          <p:cNvSpPr txBox="1"/>
          <p:nvPr/>
        </p:nvSpPr>
        <p:spPr>
          <a:xfrm>
            <a:off x="10267328" y="776420"/>
            <a:ext cx="16737952" cy="3016210"/>
          </a:xfrm>
          <a:prstGeom prst="rect">
            <a:avLst/>
          </a:prstGeom>
          <a:noFill/>
        </p:spPr>
        <p:txBody>
          <a:bodyPr wrap="square" rtlCol="1">
            <a:spAutoFit/>
          </a:bodyPr>
          <a:lstStyle/>
          <a:p>
            <a:pPr algn="ctr"/>
            <a:r>
              <a:rPr lang="en-US" sz="5400" b="1" dirty="0">
                <a:cs typeface="Open Sans Hebrew" panose="00000500000000000000" pitchFamily="2" charset="-79"/>
              </a:rPr>
              <a:t>Clock And Data Recovery </a:t>
            </a:r>
          </a:p>
          <a:p>
            <a:pPr algn="ctr"/>
            <a:r>
              <a:rPr lang="en-US" sz="4400" b="1" dirty="0">
                <a:cs typeface="Open Sans Hebrew" panose="00000500000000000000" pitchFamily="2" charset="-79"/>
              </a:rPr>
              <a:t>Project Number</a:t>
            </a:r>
            <a:r>
              <a:rPr lang="he-IL" sz="4400" dirty="0">
                <a:cs typeface="Open Sans Hebrew" panose="00000500000000000000" pitchFamily="2" charset="-79"/>
              </a:rPr>
              <a:t>:</a:t>
            </a:r>
            <a:r>
              <a:rPr lang="en-US" sz="4400" dirty="0">
                <a:cs typeface="Open Sans Hebrew" panose="00000500000000000000" pitchFamily="2" charset="-79"/>
              </a:rPr>
              <a:t> 22-1-1-2576</a:t>
            </a:r>
          </a:p>
          <a:p>
            <a:pPr algn="ctr"/>
            <a:r>
              <a:rPr lang="en-US" sz="4400" b="1" dirty="0">
                <a:cs typeface="Open Sans Hebrew" panose="00000500000000000000" pitchFamily="2" charset="-79"/>
              </a:rPr>
              <a:t>Names</a:t>
            </a:r>
            <a:r>
              <a:rPr lang="en-US" sz="4400" dirty="0">
                <a:cs typeface="Open Sans Hebrew" panose="00000500000000000000" pitchFamily="2" charset="-79"/>
              </a:rPr>
              <a:t>: </a:t>
            </a:r>
            <a:r>
              <a:rPr lang="en-US" sz="4800" dirty="0">
                <a:cs typeface="Open Sans Hebrew" panose="00000500000000000000" pitchFamily="2" charset="-79"/>
              </a:rPr>
              <a:t>Shahar Zarkovsky, Tal Kahlon</a:t>
            </a:r>
            <a:endParaRPr lang="he-IL" sz="4400" dirty="0">
              <a:cs typeface="Open Sans Hebrew" panose="00000500000000000000" pitchFamily="2" charset="-79"/>
            </a:endParaRPr>
          </a:p>
          <a:p>
            <a:pPr algn="ctr"/>
            <a:r>
              <a:rPr lang="en-US" sz="4400" b="1" dirty="0">
                <a:cs typeface="Open Sans Hebrew" panose="00000500000000000000" pitchFamily="2" charset="-79"/>
              </a:rPr>
              <a:t>Advisor</a:t>
            </a:r>
            <a:r>
              <a:rPr lang="he-IL" sz="4400" dirty="0">
                <a:cs typeface="Open Sans Hebrew" panose="00000500000000000000" pitchFamily="2" charset="-79"/>
              </a:rPr>
              <a:t>:</a:t>
            </a:r>
            <a:r>
              <a:rPr lang="en-US" sz="4400" dirty="0">
                <a:cs typeface="Open Sans Hebrew" panose="00000500000000000000" pitchFamily="2" charset="-79"/>
              </a:rPr>
              <a:t> Dr. Miki </a:t>
            </a:r>
            <a:r>
              <a:rPr lang="en-US" sz="4400" dirty="0" err="1">
                <a:cs typeface="Open Sans Hebrew" panose="00000500000000000000" pitchFamily="2" charset="-79"/>
              </a:rPr>
              <a:t>Moyal</a:t>
            </a:r>
            <a:endParaRPr lang="he-IL" sz="4400" dirty="0">
              <a:cs typeface="Open Sans Hebrew" panose="00000500000000000000" pitchFamily="2" charset="-79"/>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139" y="852247"/>
            <a:ext cx="12489813" cy="2846562"/>
          </a:xfrm>
          <a:prstGeom prst="rect">
            <a:avLst/>
          </a:prstGeom>
        </p:spPr>
      </p:pic>
      <p:pic>
        <p:nvPicPr>
          <p:cNvPr id="6" name="תמונה 5">
            <a:extLst>
              <a:ext uri="{FF2B5EF4-FFF2-40B4-BE49-F238E27FC236}">
                <a16:creationId xmlns:a16="http://schemas.microsoft.com/office/drawing/2014/main" id="{32F57451-507F-504B-9C8C-2E7586648D9B}"/>
              </a:ext>
            </a:extLst>
          </p:cNvPr>
          <p:cNvPicPr>
            <a:picLocks noChangeAspect="1"/>
          </p:cNvPicPr>
          <p:nvPr/>
        </p:nvPicPr>
        <p:blipFill>
          <a:blip r:embed="rId3"/>
          <a:stretch>
            <a:fillRect/>
          </a:stretch>
        </p:blipFill>
        <p:spPr>
          <a:xfrm>
            <a:off x="282659" y="14893609"/>
            <a:ext cx="10798668" cy="5009174"/>
          </a:xfrm>
          <a:prstGeom prst="rect">
            <a:avLst/>
          </a:prstGeom>
        </p:spPr>
      </p:pic>
      <p:pic>
        <p:nvPicPr>
          <p:cNvPr id="13" name="תמונה 12">
            <a:extLst>
              <a:ext uri="{FF2B5EF4-FFF2-40B4-BE49-F238E27FC236}">
                <a16:creationId xmlns:a16="http://schemas.microsoft.com/office/drawing/2014/main" id="{FEF88155-ED49-B9B0-D439-B8EE39414FD3}"/>
              </a:ext>
            </a:extLst>
          </p:cNvPr>
          <p:cNvPicPr>
            <a:picLocks noChangeAspect="1"/>
          </p:cNvPicPr>
          <p:nvPr/>
        </p:nvPicPr>
        <p:blipFill>
          <a:blip r:embed="rId4"/>
          <a:stretch>
            <a:fillRect/>
          </a:stretch>
        </p:blipFill>
        <p:spPr>
          <a:xfrm>
            <a:off x="12430500" y="12599987"/>
            <a:ext cx="10453001" cy="2896242"/>
          </a:xfrm>
          <a:prstGeom prst="rect">
            <a:avLst/>
          </a:prstGeom>
        </p:spPr>
      </p:pic>
    </p:spTree>
    <p:extLst>
      <p:ext uri="{BB962C8B-B14F-4D97-AF65-F5344CB8AC3E}">
        <p14:creationId xmlns:p14="http://schemas.microsoft.com/office/powerpoint/2010/main" val="2356532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5126</TotalTime>
  <Words>497</Words>
  <Application>Microsoft Office PowerPoint</Application>
  <PresentationFormat>מותאם אישית</PresentationFormat>
  <Paragraphs>54</Paragraphs>
  <Slides>1</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vt:i4>
      </vt:variant>
    </vt:vector>
  </HeadingPairs>
  <TitlesOfParts>
    <vt:vector size="5" baseType="lpstr">
      <vt:lpstr>Arial</vt:lpstr>
      <vt:lpstr>Calibri</vt:lpstr>
      <vt:lpstr>Calibri Light</vt:lpstr>
      <vt:lpstr>Office Theme</vt:lpstr>
      <vt:lpstr>מצגת של PowerPoint‏</vt:lpstr>
    </vt:vector>
  </TitlesOfParts>
  <Company>tau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Galit Botzer</dc:creator>
  <cp:lastModifiedBy>Shahar Zarkovsky</cp:lastModifiedBy>
  <cp:revision>61</cp:revision>
  <cp:lastPrinted>2019-12-23T14:46:09Z</cp:lastPrinted>
  <dcterms:created xsi:type="dcterms:W3CDTF">2019-12-02T06:50:52Z</dcterms:created>
  <dcterms:modified xsi:type="dcterms:W3CDTF">2023-05-13T17:20:07Z</dcterms:modified>
</cp:coreProperties>
</file>