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3072e76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83072e76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3072e762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83072e762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3072e76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3072e76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83072e76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83072e76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83072e76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83072e76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83072e762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83072e762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3072e76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3072e76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83072e762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83072e762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3072e762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83072e762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6512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“Team Console”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237600" y="2571750"/>
            <a:ext cx="48405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     	:  Gazi Shaharabi Anwar Tuhin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 ID     	:  </a:t>
            </a:r>
            <a:r>
              <a:rPr b="1" lang="en-GB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C231035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01  	:  SM Muntasir Sarwar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    :  </a:t>
            </a:r>
            <a:r>
              <a:rPr b="1" lang="en-GB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C231037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02 	:  Adnan Mahmud Alvee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    :  </a:t>
            </a:r>
            <a:r>
              <a:rPr b="1" lang="en-GB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C231022</a:t>
            </a:r>
            <a:endParaRPr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66850" y="2559850"/>
            <a:ext cx="35964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Final Project</a:t>
            </a:r>
            <a:endParaRPr b="1" sz="21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	:  CSE - 2322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Title	:  Data Structure Lab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:  3AM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Teacher 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GB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Shamsul 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en-GB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>
            <a:off x="4146450" y="2654800"/>
            <a:ext cx="16800" cy="17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714225"/>
            <a:ext cx="579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82657" l="0" r="27901" t="0"/>
          <a:stretch/>
        </p:blipFill>
        <p:spPr>
          <a:xfrm>
            <a:off x="849050" y="1324300"/>
            <a:ext cx="5674301" cy="719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2813550" y="2644325"/>
            <a:ext cx="35169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7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Page : </a:t>
            </a:r>
            <a:endParaRPr sz="24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824100" y="1444225"/>
            <a:ext cx="7448676" cy="2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72000"/>
            <a:ext cx="38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14733" l="0" r="9115" t="0"/>
          <a:stretch/>
        </p:blipFill>
        <p:spPr>
          <a:xfrm>
            <a:off x="646325" y="1304625"/>
            <a:ext cx="3925675" cy="362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4724400" y="572000"/>
            <a:ext cx="38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59600"/>
            <a:ext cx="4197938" cy="37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7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35618" l="0" r="0" t="6191"/>
          <a:stretch/>
        </p:blipFill>
        <p:spPr>
          <a:xfrm>
            <a:off x="851625" y="1471250"/>
            <a:ext cx="5842600" cy="29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72000"/>
            <a:ext cx="393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02 Employee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4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41331" l="0" r="9272" t="0"/>
          <a:stretch/>
        </p:blipFill>
        <p:spPr>
          <a:xfrm>
            <a:off x="798750" y="1354425"/>
            <a:ext cx="3929949" cy="2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46091" t="57714"/>
          <a:stretch/>
        </p:blipFill>
        <p:spPr>
          <a:xfrm>
            <a:off x="5121125" y="1329050"/>
            <a:ext cx="3295225" cy="29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type="title"/>
          </p:nvPr>
        </p:nvSpPr>
        <p:spPr>
          <a:xfrm>
            <a:off x="4990750" y="572000"/>
            <a:ext cx="393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Showing Employee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: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72000"/>
            <a:ext cx="393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Showing Employee data :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4657650" y="572000"/>
            <a:ext cx="393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Employee data : </a:t>
            </a:r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31805" l="0" r="0" t="0"/>
          <a:stretch/>
        </p:blipFill>
        <p:spPr>
          <a:xfrm>
            <a:off x="851650" y="1299400"/>
            <a:ext cx="3320025" cy="37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34980" l="0" r="22051" t="0"/>
          <a:stretch/>
        </p:blipFill>
        <p:spPr>
          <a:xfrm>
            <a:off x="4657650" y="1299400"/>
            <a:ext cx="4178380" cy="37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650" y="57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53718" l="0" r="22069" t="0"/>
          <a:stretch/>
        </p:blipFill>
        <p:spPr>
          <a:xfrm>
            <a:off x="810600" y="1354425"/>
            <a:ext cx="5712700" cy="34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53175" y="1460850"/>
            <a:ext cx="213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Slide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73907" l="0" r="17985" t="0"/>
          <a:stretch/>
        </p:blipFill>
        <p:spPr>
          <a:xfrm>
            <a:off x="826213" y="2195875"/>
            <a:ext cx="7491575" cy="1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714225"/>
            <a:ext cx="579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: </a:t>
            </a:r>
            <a:endParaRPr sz="24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9624" t="0"/>
          <a:stretch/>
        </p:blipFill>
        <p:spPr>
          <a:xfrm>
            <a:off x="816075" y="1318850"/>
            <a:ext cx="6436977" cy="37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