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6" r:id="rId6"/>
    <p:sldId id="267" r:id="rId7"/>
    <p:sldId id="268" r:id="rId8"/>
    <p:sldId id="269" r:id="rId9"/>
    <p:sldId id="270" r:id="rId1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f22ec8fc9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22ec8fc9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1f339aa2c0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339aa2c0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1f339aa2c08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339aa2c08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1f339aa2c08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339aa2c08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1f339aa2c08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339aa2c08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f339aa2c08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339aa2c08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C4C9"/>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089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CSE 431</a:t>
            </a:r>
            <a:endParaRPr lang="en-GB"/>
          </a:p>
          <a:p>
            <a:pPr marL="0" lvl="0" indent="0" algn="ctr" rtl="0">
              <a:spcBef>
                <a:spcPts val="0"/>
              </a:spcBef>
              <a:spcAft>
                <a:spcPts val="0"/>
              </a:spcAft>
              <a:buNone/>
            </a:pPr>
            <a:r>
              <a:rPr lang="en-GB"/>
              <a:t>Paper Presentation</a:t>
            </a:r>
            <a:endParaRPr lang="en-GB"/>
          </a:p>
        </p:txBody>
      </p:sp>
      <p:sp>
        <p:nvSpPr>
          <p:cNvPr id="55" name="Google Shape;55;p13"/>
          <p:cNvSpPr txBox="1"/>
          <p:nvPr>
            <p:ph type="subTitle" idx="1"/>
          </p:nvPr>
        </p:nvSpPr>
        <p:spPr>
          <a:xfrm>
            <a:off x="311700" y="2834075"/>
            <a:ext cx="8356800" cy="182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 Self-Atention-Based Approach for Named Entity Recognition in Cybersecurity</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a:t>Personal Information</a:t>
            </a:r>
            <a:endParaRPr lang="en-US" alt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Shaharear Hossain Emon</a:t>
            </a:r>
            <a:endParaRPr lang="en-GB">
              <a:solidFill>
                <a:schemeClr val="dk1"/>
              </a:solidFill>
            </a:endParaRPr>
          </a:p>
          <a:p>
            <a:pPr marL="0" lvl="0" indent="0" algn="l" rtl="0">
              <a:spcBef>
                <a:spcPts val="0"/>
              </a:spcBef>
              <a:spcAft>
                <a:spcPts val="0"/>
              </a:spcAft>
              <a:buNone/>
            </a:pPr>
            <a:r>
              <a:rPr lang="en-US">
                <a:solidFill>
                  <a:schemeClr val="dk1"/>
                </a:solidFill>
              </a:rPr>
              <a:t>ID:18201109</a:t>
            </a:r>
            <a:endParaRPr lang="en-US">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GB" sz="2500"/>
              <a:t>Introduction</a:t>
            </a:r>
            <a:endParaRPr sz="4100"/>
          </a:p>
        </p:txBody>
      </p:sp>
      <p:sp>
        <p:nvSpPr>
          <p:cNvPr id="115" name="Google Shape;115;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000"/>
              <a:buFont typeface="Arial" panose="020B0604020202020204"/>
              <a:buNone/>
            </a:pPr>
            <a:r>
              <a:rPr lang="en-GB"/>
              <a:t>Data-driven security is essential as cybersecurity becomes increasingly complicated.</a:t>
            </a:r>
            <a:endParaRPr lang="en-GB"/>
          </a:p>
          <a:p>
            <a:pPr marL="0" lvl="0" indent="0" algn="l" rtl="0">
              <a:spcBef>
                <a:spcPts val="1200"/>
              </a:spcBef>
              <a:spcAft>
                <a:spcPts val="0"/>
              </a:spcAft>
              <a:buNone/>
            </a:pPr>
            <a:r>
              <a:rPr lang="en-GB"/>
              <a:t>Security analysts and machines struggle to analyze textual cybersecurity data. We extract cybersecurity-related entities and present a self-attention-based neural network model for cybersecurity named entity recognition to transform textual input into structured data for autonomous analysis. </a:t>
            </a:r>
            <a:endParaRPr lang="en-GB"/>
          </a:p>
          <a:p>
            <a:pPr marL="0" lvl="0" indent="0" algn="l" rtl="0">
              <a:spcBef>
                <a:spcPts val="1200"/>
              </a:spcBef>
              <a:spcAft>
                <a:spcPts val="0"/>
              </a:spcAft>
              <a:buClr>
                <a:schemeClr val="dk1"/>
              </a:buClr>
              <a:buSzPct val="61000"/>
              <a:buFont typeface="Arial" panose="020B0604020202020204"/>
              <a:buNone/>
            </a:pPr>
            <a:r>
              <a:rPr lang="en-GB"/>
              <a:t>Used CNN to extract character features and concatenate them with word features to identify the object. Based on the BiLSTM-CRF model, we incorporate self-attention. The suggested approach outperforms the existing entity extraction model on the labelled dataset.</a:t>
            </a:r>
            <a:endParaRPr lang="en-GB"/>
          </a:p>
          <a:p>
            <a:pPr marL="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ct val="44000"/>
              <a:buFont typeface="Arial" panose="020B0604020202020204"/>
              <a:buNone/>
            </a:pPr>
            <a:r>
              <a:rPr lang="en-GB" sz="2500"/>
              <a:t>Introduction</a:t>
            </a:r>
            <a:endParaRPr lang="en-GB" sz="2500"/>
          </a:p>
        </p:txBody>
      </p:sp>
      <p:sp>
        <p:nvSpPr>
          <p:cNvPr id="121" name="Google Shape;121;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61000"/>
              <a:buFont typeface="Arial" panose="020B0604020202020204"/>
              <a:buNone/>
            </a:pPr>
            <a:r>
              <a:rPr lang="en-GB"/>
              <a:t>Focusing on developing vulnerabilities, exploitation, and cyber-attack methodologies helps enhance cybersecurity. Manually analyzing threat-related textual sources is inefficient and time-consuming. At this phase, Maximum Entropy Models (MEM) [4], Support Vector Machines (SVM), Hidden Markov Models (HMM), and Conditional Random Fields (CRF) [7] were suggested and performed well. Scholars utilize machine learning to recognize named items after its success in image and audio recognition. Early NER systems relied on pattern recognition, which requires specialists to build identifying rules and is not portable.</a:t>
            </a:r>
            <a:endParaRPr lang="en-GB"/>
          </a:p>
          <a:p>
            <a:pPr marL="0" lvl="0" indent="0" algn="l" rtl="0">
              <a:spcBef>
                <a:spcPts val="1200"/>
              </a:spcBef>
              <a:spcAft>
                <a:spcPts val="0"/>
              </a:spcAft>
              <a:buClr>
                <a:schemeClr val="dk1"/>
              </a:buClr>
              <a:buSzPct val="61000"/>
              <a:buFont typeface="Arial" panose="020B0604020202020204"/>
              <a:buNone/>
            </a:pPr>
          </a:p>
          <a:p>
            <a:pPr marL="0" lvl="0" indent="0" algn="l" rtl="0">
              <a:spcBef>
                <a:spcPts val="1200"/>
              </a:spcBef>
              <a:spcAft>
                <a:spcPts val="0"/>
              </a:spcAft>
              <a:buClr>
                <a:schemeClr val="dk1"/>
              </a:buClr>
              <a:buSzPct val="61000"/>
              <a:buFont typeface="Arial" panose="020B0604020202020204"/>
              <a:buNone/>
            </a:pPr>
            <a:r>
              <a:rPr lang="en-GB"/>
              <a:t>Image, audio, and natural language processing have improved with machine learning. Yet, manual domain feature extraction may reduce model robustness and generalization. Self-attention-based cybersecurity entity identification is proposed. Section 2 describes the concept and procedure, and Section 3 compares our model to some common past models.</a:t>
            </a:r>
            <a:endParaRPr lang="en-GB"/>
          </a:p>
          <a:p>
            <a:pPr marL="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GB" sz="1800"/>
              <a:t> Methodology</a:t>
            </a:r>
            <a:endParaRPr lang="en-GB" sz="1800"/>
          </a:p>
        </p:txBody>
      </p:sp>
      <p:sp>
        <p:nvSpPr>
          <p:cNvPr id="127" name="Google Shape;127;p2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GB">
                <a:solidFill>
                  <a:schemeClr val="dk1"/>
                </a:solidFill>
              </a:rPr>
              <a:t>Using a large amount of unlabeled cybersecurity data, we first derive the word embedding for the proposed model using Word2Vec . We also provide the CNN model, which extracts character features from each word. The suggested model is then fed the concatenation of the word embedding and the character embedding. It is noteworthy that we include the self-attention mechanism between the BiLSTM layer and the CRF layer so that we can gain a better context representation of the current word and more details about it.</a:t>
            </a:r>
            <a:endParaRPr lang="en-GB">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GB" sz="2300"/>
              <a:t>Result</a:t>
            </a:r>
            <a:endParaRPr sz="3900"/>
          </a:p>
        </p:txBody>
      </p:sp>
      <p:sp>
        <p:nvSpPr>
          <p:cNvPr id="133" name="Google Shape;133;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34" name="Google Shape;134;p26"/>
          <p:cNvPicPr preferRelativeResize="0"/>
          <p:nvPr/>
        </p:nvPicPr>
        <p:blipFill>
          <a:blip r:embed="rId1"/>
          <a:stretch>
            <a:fillRect/>
          </a:stretch>
        </p:blipFill>
        <p:spPr>
          <a:xfrm>
            <a:off x="402875" y="1248950"/>
            <a:ext cx="8286025" cy="314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50"/>
              <a:t>C</a:t>
            </a:r>
            <a:r>
              <a:rPr lang="en-GB" sz="1450"/>
              <a:t>ONCLUSION</a:t>
            </a:r>
            <a:endParaRPr sz="3500"/>
          </a:p>
        </p:txBody>
      </p:sp>
      <p:sp>
        <p:nvSpPr>
          <p:cNvPr id="140" name="Google Shape;140;p2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research suggested a Self-Attention-based entity identification paradigm for cybersecurity structured data production. Self-attention was introduced to gather extra sentence-related feature information for the current word. The self-attention mechanism improved performance on the labelled dataset we created using sequence labeling criteria.</a:t>
            </a: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2664</Words>
  <Application>WPS Presentation</Application>
  <PresentationFormat/>
  <Paragraphs>34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Microsoft YaHei</vt:lpstr>
      <vt:lpstr>Arial Unicode MS</vt:lpstr>
      <vt:lpstr>BatangChe</vt:lpstr>
      <vt:lpstr>Segoe Print</vt:lpstr>
      <vt:lpstr>Simple Light</vt:lpstr>
      <vt:lpstr>Paper Presentation</vt:lpstr>
      <vt:lpstr>Members</vt:lpstr>
      <vt:lpstr>Introduction</vt:lpstr>
      <vt:lpstr>Introduction</vt:lpstr>
      <vt:lpstr> Methodology</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Paper Presentation</dc:title>
  <dc:creator/>
  <cp:lastModifiedBy>hp</cp:lastModifiedBy>
  <cp:revision>1</cp:revision>
  <dcterms:created xsi:type="dcterms:W3CDTF">2023-05-10T16:14:31Z</dcterms:created>
  <dcterms:modified xsi:type="dcterms:W3CDTF">2023-05-10T16:14:31Z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5062695BFA6447B39244C79E156667DD</vt:lpwstr>
  </property>
  <property fmtid="{D5CDD505-2E9C-101B-9397-08002B2CF9AE}" pid="3" name="KSOProductBuildVer">
    <vt:lpwstr>1033-11.2.0.11537</vt:lpwstr>
  </property>
</Properties>
</file>