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6" r:id="rId6"/>
    <p:sldId id="267" r:id="rId7"/>
    <p:sldId id="268" r:id="rId8"/>
    <p:sldId id="271" r:id="rId9"/>
    <p:sldId id="272" r:id="rId10"/>
    <p:sldId id="273" r:id="rId11"/>
    <p:sldId id="270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2ec8fc9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2ec8fc9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339aa2c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339aa2c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339aa2c08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339aa2c08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339aa2c08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339aa2c08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339aa2c08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339aa2c08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C4C9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CSE 4</a:t>
            </a:r>
            <a:r>
              <a:rPr lang="en-US" altLang="en-GB"/>
              <a:t>49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Presentation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075"/>
            <a:ext cx="8356800" cy="18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Tomato Leaf Disease Detection Using Convolution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Personal Information</a:t>
            </a:r>
            <a:endParaRPr lang="en-US" altLang="en-GB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Shaharear Hossain Emon</a:t>
            </a: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ID:18201109</a:t>
            </a: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110"/>
              <a:t>Abstract</a:t>
            </a:r>
            <a:endParaRPr lang="en-US" sz="3110"/>
          </a:p>
        </p:txBody>
      </p:sp>
      <p:sp>
        <p:nvSpPr>
          <p:cNvPr id="115" name="Google Shape;115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Wingdings" panose="05000000000000000000" charset="0"/>
              <a:buChar char="§"/>
            </a:pPr>
            <a:r>
              <a:rPr lang="en-GB"/>
              <a:t>Numerous plant diseases have a substantial impact on the crop's quality and yield.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Wingdings" panose="05000000000000000000" charset="0"/>
              <a:buChar char="§"/>
            </a:pPr>
            <a:r>
              <a:rPr lang="en-GB"/>
              <a:t>One of the significant crops that is produced in great amounts and has a high commercial value is the tomato.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Wingdings" panose="05000000000000000000" charset="0"/>
              <a:buChar char="§"/>
            </a:pPr>
            <a:r>
              <a:rPr lang="en-GB"/>
              <a:t>In this study, we implemented two convolution neural network (CNN)-based models, GoogLeNet and VGG16, for the classification of tomato leaf diseases.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Wingdings" panose="05000000000000000000" charset="0"/>
              <a:buChar char="§"/>
            </a:pPr>
            <a:r>
              <a:rPr lang="en-GB"/>
              <a:t>With the help of deep learning, the proposed effort seeks to identify the most effective method to the problem of tomato leaf disease detection.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Wingdings" panose="05000000000000000000" charset="0"/>
              <a:buChar char="§"/>
            </a:pPr>
            <a:r>
              <a:rPr lang="en-GB"/>
              <a:t>On the Plant Village dataset, which contained 10735 leafimages, VGG16 achieved 98% accuracy while GoogLeNet achieved 99.23%.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 panose="020B0604020202020204"/>
              <a:buNone/>
            </a:pPr>
            <a:r>
              <a:rPr lang="en-GB" sz="2500"/>
              <a:t>Introduction</a:t>
            </a:r>
            <a:endParaRPr lang="en-GB" sz="2500"/>
          </a:p>
        </p:txBody>
      </p:sp>
      <p:sp>
        <p:nvSpPr>
          <p:cNvPr id="121" name="Google Shape;121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</a:pPr>
            <a:r>
              <a:rPr lang="en-GB"/>
              <a:t>Plant diseases are a major cause of crop loss, which is bad for the economy.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</a:pPr>
            <a:r>
              <a:rPr lang="en-GB"/>
              <a:t>Since the majority of the population in agricultural nations depends on the agriculture sector, plant disease detection is essential for enhancing the economy through increasing crop yield.</a:t>
            </a:r>
            <a:endParaRPr lang="en-GB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Wingdings" panose="05000000000000000000" charset="0"/>
              <a:buChar char="§"/>
            </a:pPr>
            <a:r>
              <a:rPr lang="en-GB"/>
              <a:t>Early illness diagnosis is crucial to reduce economic loss because the infections can also damage plants and destroy crops.</a:t>
            </a:r>
            <a:endParaRPr lang="en-GB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Wingdings" panose="05000000000000000000" charset="0"/>
              <a:buChar char="§"/>
            </a:pPr>
            <a:r>
              <a:rPr lang="en-GB"/>
              <a:t>To identify plant diseases such bacterial speck, target spot, late blight, early blight, mosaic virus, and Septoria leaf spot, the authors of [5] created a neural network-based approach.</a:t>
            </a:r>
            <a:endParaRPr lang="en-GB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Wingdings" panose="05000000000000000000" charset="0"/>
              <a:buChar char="§"/>
            </a:pPr>
            <a:r>
              <a:rPr lang="en-GB"/>
              <a:t>In [7], the authors suggested a CNN-based method to identify maize illnesses using DL models like Google Neural Network and Cifarlo, which had an overall accuracy of 98.90%.</a:t>
            </a:r>
            <a:endParaRPr lang="en-GB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Wingdings" panose="05000000000000000000" charset="0"/>
              <a:buChar char="§"/>
            </a:pPr>
            <a:r>
              <a:rPr lang="en-GB"/>
              <a:t>For the purpose of identifying fungal rust on pea plants, the authors of [8] introduced a plant disease detection method.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 Methodology</a:t>
            </a:r>
            <a:endParaRPr lang="en-GB" sz="1800"/>
          </a:p>
        </p:txBody>
      </p:sp>
      <p:sp>
        <p:nvSpPr>
          <p:cNvPr id="127" name="Google Shape;127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>
                <a:solidFill>
                  <a:schemeClr val="dk1"/>
                </a:solidFill>
              </a:rPr>
              <a:t>An input layer, a number of hidden layers, and a classification layer make up a conventional CNN.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>
                <a:solidFill>
                  <a:schemeClr val="dk1"/>
                </a:solidFill>
              </a:rPr>
              <a:t>Convolution, pooling, fully linked, and other hidden layers are included in CNNs.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>
                <a:solidFill>
                  <a:schemeClr val="dk1"/>
                </a:solidFill>
              </a:rPr>
              <a:t>Fig. 1 displays the deep neural network's organizational structure.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>
                <a:solidFill>
                  <a:schemeClr val="dk1"/>
                </a:solidFill>
              </a:rPr>
              <a:t>Using the Plant-Village dataset, the proposed method uses CNN models like GoogLeNet and VGG16 to identify plant illnesses.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1152525"/>
            <a:ext cx="8263890" cy="3293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1334770"/>
            <a:ext cx="806894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1263015"/>
            <a:ext cx="8145780" cy="3194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C</a:t>
            </a:r>
            <a:r>
              <a:rPr lang="en-GB" sz="1450"/>
              <a:t>ONCLUSION</a:t>
            </a:r>
            <a:endParaRPr sz="3500"/>
          </a:p>
        </p:txBody>
      </p:sp>
      <p:sp>
        <p:nvSpPr>
          <p:cNvPr id="140" name="Google Shape;140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/>
              <a:t>Systems based on computer vision are frequently used in several agricultural fields.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/>
              <a:t>These systems can assist in automating time-consuming operations to generate sufficient data for subsequent analysis.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/>
              <a:t>Two deep learning models, VGG16 and GoogLeNet, are used in our suggested approach to categorize illnesses in tomato leaf images.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/>
              <a:t>The success percentage for VGG-16 was 98.00%.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§"/>
            </a:pPr>
            <a:r>
              <a:rPr lang="en-GB"/>
              <a:t>The findings make it clear that the CNN is ideally suited for plant disease identification that is automated.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2528</Words>
  <Application>WPS Presentation</Application>
  <PresentationFormat/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Microsoft YaHei</vt:lpstr>
      <vt:lpstr>Arial Unicode MS</vt:lpstr>
      <vt:lpstr>Wingdings</vt:lpstr>
      <vt:lpstr>Simple Light</vt:lpstr>
      <vt:lpstr>Paper Presentation</vt:lpstr>
      <vt:lpstr>Personal Information</vt:lpstr>
      <vt:lpstr>Introduction</vt:lpstr>
      <vt:lpstr>Introduction</vt:lpstr>
      <vt:lpstr> Methodology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Paper Presentation</dc:title>
  <dc:creator/>
  <cp:lastModifiedBy>hp</cp:lastModifiedBy>
  <cp:revision>2</cp:revision>
  <dcterms:created xsi:type="dcterms:W3CDTF">2023-05-10T16:14:00Z</dcterms:created>
  <dcterms:modified xsi:type="dcterms:W3CDTF">2023-07-03T17:32:55Z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5062695BFA6447B39244C79E156667DD</vt:lpwstr>
  </property>
  <property fmtid="{D5CDD505-2E9C-101B-9397-08002B2CF9AE}" pid="3" name="KSOProductBuildVer">
    <vt:lpwstr>1033-11.2.0.11537</vt:lpwstr>
  </property>
</Properties>
</file>