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55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3240E-01AB-4FFC-B29B-00FAC86D743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05BD28FA-268F-482D-B42D-58CCD9DE1489}">
      <dgm:prSet phldrT="[Text]"/>
      <dgm:spPr/>
      <dgm:t>
        <a:bodyPr/>
        <a:lstStyle/>
        <a:p>
          <a:pPr rtl="1"/>
          <a:r>
            <a:rPr lang="en-US" dirty="0"/>
            <a:t>Idea</a:t>
          </a:r>
          <a:endParaRPr lang="he-IL" dirty="0"/>
        </a:p>
      </dgm:t>
    </dgm:pt>
    <dgm:pt modelId="{07D4779A-2390-4057-AE0F-625A581A3773}" type="parTrans" cxnId="{85BB58A8-0CDB-4409-B816-D73349475F51}">
      <dgm:prSet/>
      <dgm:spPr/>
      <dgm:t>
        <a:bodyPr/>
        <a:lstStyle/>
        <a:p>
          <a:pPr rtl="1"/>
          <a:endParaRPr lang="he-IL"/>
        </a:p>
      </dgm:t>
    </dgm:pt>
    <dgm:pt modelId="{3C123973-F8FA-4ABC-BE63-8F1B0B723F73}" type="sibTrans" cxnId="{85BB58A8-0CDB-4409-B816-D73349475F51}">
      <dgm:prSet/>
      <dgm:spPr/>
      <dgm:t>
        <a:bodyPr/>
        <a:lstStyle/>
        <a:p>
          <a:pPr rtl="1"/>
          <a:endParaRPr lang="he-IL"/>
        </a:p>
      </dgm:t>
    </dgm:pt>
    <dgm:pt modelId="{57DBF17A-A2EE-4C3B-A86D-F768FE707F5C}">
      <dgm:prSet phldrT="[Text]"/>
      <dgm:spPr/>
      <dgm:t>
        <a:bodyPr/>
        <a:lstStyle/>
        <a:p>
          <a:pPr rtl="1"/>
          <a:r>
            <a:rPr lang="en-US" dirty="0"/>
            <a:t>Data collection</a:t>
          </a:r>
          <a:endParaRPr lang="he-IL" dirty="0"/>
        </a:p>
      </dgm:t>
    </dgm:pt>
    <dgm:pt modelId="{122D916A-D388-4A81-9D7C-29A83B671EB0}" type="parTrans" cxnId="{991B0F3C-78F1-4A6D-885F-86459A2FB2D6}">
      <dgm:prSet/>
      <dgm:spPr/>
      <dgm:t>
        <a:bodyPr/>
        <a:lstStyle/>
        <a:p>
          <a:pPr rtl="1"/>
          <a:endParaRPr lang="he-IL"/>
        </a:p>
      </dgm:t>
    </dgm:pt>
    <dgm:pt modelId="{40FD39ED-A18E-497F-A5CD-1F6033B4D95D}" type="sibTrans" cxnId="{991B0F3C-78F1-4A6D-885F-86459A2FB2D6}">
      <dgm:prSet/>
      <dgm:spPr/>
      <dgm:t>
        <a:bodyPr/>
        <a:lstStyle/>
        <a:p>
          <a:pPr rtl="1"/>
          <a:endParaRPr lang="he-IL"/>
        </a:p>
      </dgm:t>
    </dgm:pt>
    <dgm:pt modelId="{CFE7ECC5-544C-442A-BCE0-05F8B4D7022D}">
      <dgm:prSet phldrT="[Text]"/>
      <dgm:spPr/>
      <dgm:t>
        <a:bodyPr/>
        <a:lstStyle/>
        <a:p>
          <a:pPr rtl="1"/>
          <a:r>
            <a:rPr lang="en-US" dirty="0"/>
            <a:t>Algorithm writing</a:t>
          </a:r>
          <a:endParaRPr lang="he-IL" dirty="0"/>
        </a:p>
      </dgm:t>
    </dgm:pt>
    <dgm:pt modelId="{73477616-39EA-4BFC-97C7-996EC938E269}" type="parTrans" cxnId="{C72CFD8F-6474-4FBE-89DA-9901EBCE8B4A}">
      <dgm:prSet/>
      <dgm:spPr/>
      <dgm:t>
        <a:bodyPr/>
        <a:lstStyle/>
        <a:p>
          <a:pPr rtl="1"/>
          <a:endParaRPr lang="he-IL"/>
        </a:p>
      </dgm:t>
    </dgm:pt>
    <dgm:pt modelId="{D7F2C2D7-BB5D-414B-AE65-2D803CA842BA}" type="sibTrans" cxnId="{C72CFD8F-6474-4FBE-89DA-9901EBCE8B4A}">
      <dgm:prSet/>
      <dgm:spPr/>
      <dgm:t>
        <a:bodyPr/>
        <a:lstStyle/>
        <a:p>
          <a:pPr rtl="1"/>
          <a:endParaRPr lang="he-IL"/>
        </a:p>
      </dgm:t>
    </dgm:pt>
    <dgm:pt modelId="{8712BEC2-D09F-482E-82DC-6DD528D07A52}">
      <dgm:prSet phldrT="[Text]"/>
      <dgm:spPr/>
      <dgm:t>
        <a:bodyPr/>
        <a:lstStyle/>
        <a:p>
          <a:pPr rtl="1"/>
          <a:r>
            <a:rPr lang="en-US" dirty="0"/>
            <a:t>research</a:t>
          </a:r>
          <a:endParaRPr lang="he-IL" dirty="0"/>
        </a:p>
      </dgm:t>
    </dgm:pt>
    <dgm:pt modelId="{921ED6FC-62D0-471E-BF19-88EB78C5D344}" type="parTrans" cxnId="{71B219B2-EA71-43AC-9658-638469BCD18A}">
      <dgm:prSet/>
      <dgm:spPr/>
      <dgm:t>
        <a:bodyPr/>
        <a:lstStyle/>
        <a:p>
          <a:pPr rtl="1"/>
          <a:endParaRPr lang="he-IL"/>
        </a:p>
      </dgm:t>
    </dgm:pt>
    <dgm:pt modelId="{86E0E3AA-FA85-4E49-B350-A349AD2D0E33}" type="sibTrans" cxnId="{71B219B2-EA71-43AC-9658-638469BCD18A}">
      <dgm:prSet/>
      <dgm:spPr/>
      <dgm:t>
        <a:bodyPr/>
        <a:lstStyle/>
        <a:p>
          <a:pPr rtl="1"/>
          <a:endParaRPr lang="he-IL"/>
        </a:p>
      </dgm:t>
    </dgm:pt>
    <dgm:pt modelId="{39F2312E-7DA1-499C-B057-EA204CC32C54}" type="pres">
      <dgm:prSet presAssocID="{1933240E-01AB-4FFC-B29B-00FAC86D743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0E640CE-B309-4E73-813E-A840C7BB412C}" type="pres">
      <dgm:prSet presAssocID="{CFE7ECC5-544C-442A-BCE0-05F8B4D7022D}" presName="Accent4" presStyleCnt="0"/>
      <dgm:spPr/>
    </dgm:pt>
    <dgm:pt modelId="{0C6FE0FC-7143-4C4C-B835-DAE5A03DBD90}" type="pres">
      <dgm:prSet presAssocID="{CFE7ECC5-544C-442A-BCE0-05F8B4D7022D}" presName="Accent" presStyleLbl="node1" presStyleIdx="0" presStyleCnt="4"/>
      <dgm:spPr/>
    </dgm:pt>
    <dgm:pt modelId="{A761BEA8-7A49-43F2-AA50-CD8AF3B0A367}" type="pres">
      <dgm:prSet presAssocID="{CFE7ECC5-544C-442A-BCE0-05F8B4D7022D}" presName="ParentBackground4" presStyleCnt="0"/>
      <dgm:spPr/>
    </dgm:pt>
    <dgm:pt modelId="{C852F49D-6BBE-4846-A973-5D485E9BF0F7}" type="pres">
      <dgm:prSet presAssocID="{CFE7ECC5-544C-442A-BCE0-05F8B4D7022D}" presName="ParentBackground" presStyleLbl="fgAcc1" presStyleIdx="0" presStyleCnt="4"/>
      <dgm:spPr/>
    </dgm:pt>
    <dgm:pt modelId="{D59FD4AC-9F49-4FE6-8710-F3CF3276DDC7}" type="pres">
      <dgm:prSet presAssocID="{CFE7ECC5-544C-442A-BCE0-05F8B4D7022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CEAA4E7-ABB6-45B6-9F97-EE3472820CBF}" type="pres">
      <dgm:prSet presAssocID="{57DBF17A-A2EE-4C3B-A86D-F768FE707F5C}" presName="Accent3" presStyleCnt="0"/>
      <dgm:spPr/>
    </dgm:pt>
    <dgm:pt modelId="{FABB2B8A-8EFF-485F-8288-C049884B6393}" type="pres">
      <dgm:prSet presAssocID="{57DBF17A-A2EE-4C3B-A86D-F768FE707F5C}" presName="Accent" presStyleLbl="node1" presStyleIdx="1" presStyleCnt="4"/>
      <dgm:spPr/>
    </dgm:pt>
    <dgm:pt modelId="{27B2C762-BBB5-4056-A643-7BC2671EE495}" type="pres">
      <dgm:prSet presAssocID="{57DBF17A-A2EE-4C3B-A86D-F768FE707F5C}" presName="ParentBackground3" presStyleCnt="0"/>
      <dgm:spPr/>
    </dgm:pt>
    <dgm:pt modelId="{762DE853-312B-4FF7-A704-E2C8E006579E}" type="pres">
      <dgm:prSet presAssocID="{57DBF17A-A2EE-4C3B-A86D-F768FE707F5C}" presName="ParentBackground" presStyleLbl="fgAcc1" presStyleIdx="1" presStyleCnt="4"/>
      <dgm:spPr/>
    </dgm:pt>
    <dgm:pt modelId="{9DFB3CB9-8D29-4956-B28A-D24D9841E99C}" type="pres">
      <dgm:prSet presAssocID="{57DBF17A-A2EE-4C3B-A86D-F768FE707F5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DFC7FBB-30A5-4779-9DD0-E252AD74F6A7}" type="pres">
      <dgm:prSet presAssocID="{8712BEC2-D09F-482E-82DC-6DD528D07A52}" presName="Accent2" presStyleCnt="0"/>
      <dgm:spPr/>
    </dgm:pt>
    <dgm:pt modelId="{8BB8F3AC-5AEC-419F-AD10-6F7A8ECC8CB3}" type="pres">
      <dgm:prSet presAssocID="{8712BEC2-D09F-482E-82DC-6DD528D07A52}" presName="Accent" presStyleLbl="node1" presStyleIdx="2" presStyleCnt="4"/>
      <dgm:spPr/>
    </dgm:pt>
    <dgm:pt modelId="{F1EF170D-4BAB-4F4D-9B8F-BB9DBCF03E15}" type="pres">
      <dgm:prSet presAssocID="{8712BEC2-D09F-482E-82DC-6DD528D07A52}" presName="ParentBackground2" presStyleCnt="0"/>
      <dgm:spPr/>
    </dgm:pt>
    <dgm:pt modelId="{6E63D61B-C8BE-413B-9204-152381224477}" type="pres">
      <dgm:prSet presAssocID="{8712BEC2-D09F-482E-82DC-6DD528D07A52}" presName="ParentBackground" presStyleLbl="fgAcc1" presStyleIdx="2" presStyleCnt="4"/>
      <dgm:spPr/>
    </dgm:pt>
    <dgm:pt modelId="{8693663A-80E4-4C2E-BAA5-EA00F530B5A2}" type="pres">
      <dgm:prSet presAssocID="{8712BEC2-D09F-482E-82DC-6DD528D07A5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805F3D8-FEBD-4A90-8352-D0D030202F5D}" type="pres">
      <dgm:prSet presAssocID="{05BD28FA-268F-482D-B42D-58CCD9DE1489}" presName="Accent1" presStyleCnt="0"/>
      <dgm:spPr/>
    </dgm:pt>
    <dgm:pt modelId="{E74751CE-03F1-4AC3-ABA8-7FACA638E02C}" type="pres">
      <dgm:prSet presAssocID="{05BD28FA-268F-482D-B42D-58CCD9DE1489}" presName="Accent" presStyleLbl="node1" presStyleIdx="3" presStyleCnt="4"/>
      <dgm:spPr/>
    </dgm:pt>
    <dgm:pt modelId="{67B4EFF9-B47F-422A-8D6C-D67804749318}" type="pres">
      <dgm:prSet presAssocID="{05BD28FA-268F-482D-B42D-58CCD9DE1489}" presName="ParentBackground1" presStyleCnt="0"/>
      <dgm:spPr/>
    </dgm:pt>
    <dgm:pt modelId="{B0C7B675-BEFB-47F5-8D20-888AFC57932E}" type="pres">
      <dgm:prSet presAssocID="{05BD28FA-268F-482D-B42D-58CCD9DE1489}" presName="ParentBackground" presStyleLbl="fgAcc1" presStyleIdx="3" presStyleCnt="4"/>
      <dgm:spPr/>
    </dgm:pt>
    <dgm:pt modelId="{FFE48F9D-0EC3-4B3E-A019-B6BFC127F4DE}" type="pres">
      <dgm:prSet presAssocID="{05BD28FA-268F-482D-B42D-58CCD9DE148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1FB3715-E2EC-4DA4-A833-90C53541A268}" type="presOf" srcId="{CFE7ECC5-544C-442A-BCE0-05F8B4D7022D}" destId="{D59FD4AC-9F49-4FE6-8710-F3CF3276DDC7}" srcOrd="1" destOrd="0" presId="urn:microsoft.com/office/officeart/2011/layout/CircleProcess"/>
    <dgm:cxn modelId="{742B1936-5478-4B78-A642-85E01EB0EB2C}" type="presOf" srcId="{05BD28FA-268F-482D-B42D-58CCD9DE1489}" destId="{FFE48F9D-0EC3-4B3E-A019-B6BFC127F4DE}" srcOrd="1" destOrd="0" presId="urn:microsoft.com/office/officeart/2011/layout/CircleProcess"/>
    <dgm:cxn modelId="{991B0F3C-78F1-4A6D-885F-86459A2FB2D6}" srcId="{1933240E-01AB-4FFC-B29B-00FAC86D743D}" destId="{57DBF17A-A2EE-4C3B-A86D-F768FE707F5C}" srcOrd="2" destOrd="0" parTransId="{122D916A-D388-4A81-9D7C-29A83B671EB0}" sibTransId="{40FD39ED-A18E-497F-A5CD-1F6033B4D95D}"/>
    <dgm:cxn modelId="{03DA4148-1DFC-4667-A411-4131601FC366}" type="presOf" srcId="{CFE7ECC5-544C-442A-BCE0-05F8B4D7022D}" destId="{C852F49D-6BBE-4846-A973-5D485E9BF0F7}" srcOrd="0" destOrd="0" presId="urn:microsoft.com/office/officeart/2011/layout/CircleProcess"/>
    <dgm:cxn modelId="{C1A7D354-DB70-41B4-BC0F-B6AF34CD8A03}" type="presOf" srcId="{8712BEC2-D09F-482E-82DC-6DD528D07A52}" destId="{6E63D61B-C8BE-413B-9204-152381224477}" srcOrd="0" destOrd="0" presId="urn:microsoft.com/office/officeart/2011/layout/CircleProcess"/>
    <dgm:cxn modelId="{52FDAF87-E305-4BE1-9158-0AF413E5D23C}" type="presOf" srcId="{57DBF17A-A2EE-4C3B-A86D-F768FE707F5C}" destId="{9DFB3CB9-8D29-4956-B28A-D24D9841E99C}" srcOrd="1" destOrd="0" presId="urn:microsoft.com/office/officeart/2011/layout/CircleProcess"/>
    <dgm:cxn modelId="{C72CFD8F-6474-4FBE-89DA-9901EBCE8B4A}" srcId="{1933240E-01AB-4FFC-B29B-00FAC86D743D}" destId="{CFE7ECC5-544C-442A-BCE0-05F8B4D7022D}" srcOrd="3" destOrd="0" parTransId="{73477616-39EA-4BFC-97C7-996EC938E269}" sibTransId="{D7F2C2D7-BB5D-414B-AE65-2D803CA842BA}"/>
    <dgm:cxn modelId="{06209F9B-1EAA-4950-8652-54B2890A777E}" type="presOf" srcId="{8712BEC2-D09F-482E-82DC-6DD528D07A52}" destId="{8693663A-80E4-4C2E-BAA5-EA00F530B5A2}" srcOrd="1" destOrd="0" presId="urn:microsoft.com/office/officeart/2011/layout/CircleProcess"/>
    <dgm:cxn modelId="{85BB58A8-0CDB-4409-B816-D73349475F51}" srcId="{1933240E-01AB-4FFC-B29B-00FAC86D743D}" destId="{05BD28FA-268F-482D-B42D-58CCD9DE1489}" srcOrd="0" destOrd="0" parTransId="{07D4779A-2390-4057-AE0F-625A581A3773}" sibTransId="{3C123973-F8FA-4ABC-BE63-8F1B0B723F73}"/>
    <dgm:cxn modelId="{168A0EB2-0B07-4E76-B27B-4ECA27EA09D9}" type="presOf" srcId="{05BD28FA-268F-482D-B42D-58CCD9DE1489}" destId="{B0C7B675-BEFB-47F5-8D20-888AFC57932E}" srcOrd="0" destOrd="0" presId="urn:microsoft.com/office/officeart/2011/layout/CircleProcess"/>
    <dgm:cxn modelId="{71B219B2-EA71-43AC-9658-638469BCD18A}" srcId="{1933240E-01AB-4FFC-B29B-00FAC86D743D}" destId="{8712BEC2-D09F-482E-82DC-6DD528D07A52}" srcOrd="1" destOrd="0" parTransId="{921ED6FC-62D0-471E-BF19-88EB78C5D344}" sibTransId="{86E0E3AA-FA85-4E49-B350-A349AD2D0E33}"/>
    <dgm:cxn modelId="{CCC66ED0-22CD-4B01-952D-3E0EBD2CCF6B}" type="presOf" srcId="{1933240E-01AB-4FFC-B29B-00FAC86D743D}" destId="{39F2312E-7DA1-499C-B057-EA204CC32C54}" srcOrd="0" destOrd="0" presId="urn:microsoft.com/office/officeart/2011/layout/CircleProcess"/>
    <dgm:cxn modelId="{474BC5E7-FCBE-463D-A643-739E5AC5ABC3}" type="presOf" srcId="{57DBF17A-A2EE-4C3B-A86D-F768FE707F5C}" destId="{762DE853-312B-4FF7-A704-E2C8E006579E}" srcOrd="0" destOrd="0" presId="urn:microsoft.com/office/officeart/2011/layout/CircleProcess"/>
    <dgm:cxn modelId="{06D44DEB-9682-46FE-AB02-5FC49EA7E9DE}" type="presParOf" srcId="{39F2312E-7DA1-499C-B057-EA204CC32C54}" destId="{30E640CE-B309-4E73-813E-A840C7BB412C}" srcOrd="0" destOrd="0" presId="urn:microsoft.com/office/officeart/2011/layout/CircleProcess"/>
    <dgm:cxn modelId="{E8EBF3C1-A4EE-417A-8880-1AA3AE4C7D65}" type="presParOf" srcId="{30E640CE-B309-4E73-813E-A840C7BB412C}" destId="{0C6FE0FC-7143-4C4C-B835-DAE5A03DBD90}" srcOrd="0" destOrd="0" presId="urn:microsoft.com/office/officeart/2011/layout/CircleProcess"/>
    <dgm:cxn modelId="{EF301025-A230-4A5B-8D4C-BDDF1B1368A2}" type="presParOf" srcId="{39F2312E-7DA1-499C-B057-EA204CC32C54}" destId="{A761BEA8-7A49-43F2-AA50-CD8AF3B0A367}" srcOrd="1" destOrd="0" presId="urn:microsoft.com/office/officeart/2011/layout/CircleProcess"/>
    <dgm:cxn modelId="{7C63369F-03A8-452D-B586-F6DC6BB2C662}" type="presParOf" srcId="{A761BEA8-7A49-43F2-AA50-CD8AF3B0A367}" destId="{C852F49D-6BBE-4846-A973-5D485E9BF0F7}" srcOrd="0" destOrd="0" presId="urn:microsoft.com/office/officeart/2011/layout/CircleProcess"/>
    <dgm:cxn modelId="{0CC7E137-2F96-4EB7-A8CE-8CE33A066A12}" type="presParOf" srcId="{39F2312E-7DA1-499C-B057-EA204CC32C54}" destId="{D59FD4AC-9F49-4FE6-8710-F3CF3276DDC7}" srcOrd="2" destOrd="0" presId="urn:microsoft.com/office/officeart/2011/layout/CircleProcess"/>
    <dgm:cxn modelId="{1DFD4345-33BE-4BA2-9062-A7E92E71B8F5}" type="presParOf" srcId="{39F2312E-7DA1-499C-B057-EA204CC32C54}" destId="{0CEAA4E7-ABB6-45B6-9F97-EE3472820CBF}" srcOrd="3" destOrd="0" presId="urn:microsoft.com/office/officeart/2011/layout/CircleProcess"/>
    <dgm:cxn modelId="{80B30CED-F11E-4A11-A587-B0BDD9F6733A}" type="presParOf" srcId="{0CEAA4E7-ABB6-45B6-9F97-EE3472820CBF}" destId="{FABB2B8A-8EFF-485F-8288-C049884B6393}" srcOrd="0" destOrd="0" presId="urn:microsoft.com/office/officeart/2011/layout/CircleProcess"/>
    <dgm:cxn modelId="{3C0FD314-BDF9-4FAD-A341-23DED486315F}" type="presParOf" srcId="{39F2312E-7DA1-499C-B057-EA204CC32C54}" destId="{27B2C762-BBB5-4056-A643-7BC2671EE495}" srcOrd="4" destOrd="0" presId="urn:microsoft.com/office/officeart/2011/layout/CircleProcess"/>
    <dgm:cxn modelId="{CB1F8C59-9862-47AA-A5F5-F4CB3958811A}" type="presParOf" srcId="{27B2C762-BBB5-4056-A643-7BC2671EE495}" destId="{762DE853-312B-4FF7-A704-E2C8E006579E}" srcOrd="0" destOrd="0" presId="urn:microsoft.com/office/officeart/2011/layout/CircleProcess"/>
    <dgm:cxn modelId="{7E8E6D13-20AD-436A-956B-EC76514A50D7}" type="presParOf" srcId="{39F2312E-7DA1-499C-B057-EA204CC32C54}" destId="{9DFB3CB9-8D29-4956-B28A-D24D9841E99C}" srcOrd="5" destOrd="0" presId="urn:microsoft.com/office/officeart/2011/layout/CircleProcess"/>
    <dgm:cxn modelId="{BB2738E2-B448-4B97-B928-ED0842392E8A}" type="presParOf" srcId="{39F2312E-7DA1-499C-B057-EA204CC32C54}" destId="{2DFC7FBB-30A5-4779-9DD0-E252AD74F6A7}" srcOrd="6" destOrd="0" presId="urn:microsoft.com/office/officeart/2011/layout/CircleProcess"/>
    <dgm:cxn modelId="{F4CF6F2C-878F-42E1-ABFE-65FB58144945}" type="presParOf" srcId="{2DFC7FBB-30A5-4779-9DD0-E252AD74F6A7}" destId="{8BB8F3AC-5AEC-419F-AD10-6F7A8ECC8CB3}" srcOrd="0" destOrd="0" presId="urn:microsoft.com/office/officeart/2011/layout/CircleProcess"/>
    <dgm:cxn modelId="{082DA9EA-0F85-408A-A245-528FE8DB2DE9}" type="presParOf" srcId="{39F2312E-7DA1-499C-B057-EA204CC32C54}" destId="{F1EF170D-4BAB-4F4D-9B8F-BB9DBCF03E15}" srcOrd="7" destOrd="0" presId="urn:microsoft.com/office/officeart/2011/layout/CircleProcess"/>
    <dgm:cxn modelId="{BBB4FB6D-3D2A-43F4-BA29-5C8C457BEEB7}" type="presParOf" srcId="{F1EF170D-4BAB-4F4D-9B8F-BB9DBCF03E15}" destId="{6E63D61B-C8BE-413B-9204-152381224477}" srcOrd="0" destOrd="0" presId="urn:microsoft.com/office/officeart/2011/layout/CircleProcess"/>
    <dgm:cxn modelId="{D4362645-20D8-4526-926C-6743382BCD43}" type="presParOf" srcId="{39F2312E-7DA1-499C-B057-EA204CC32C54}" destId="{8693663A-80E4-4C2E-BAA5-EA00F530B5A2}" srcOrd="8" destOrd="0" presId="urn:microsoft.com/office/officeart/2011/layout/CircleProcess"/>
    <dgm:cxn modelId="{BD7DC2B5-A132-409B-A9EE-8297515FF7DA}" type="presParOf" srcId="{39F2312E-7DA1-499C-B057-EA204CC32C54}" destId="{6805F3D8-FEBD-4A90-8352-D0D030202F5D}" srcOrd="9" destOrd="0" presId="urn:microsoft.com/office/officeart/2011/layout/CircleProcess"/>
    <dgm:cxn modelId="{8A03E739-A0B5-4FBF-A8BF-08A51B7D0BB4}" type="presParOf" srcId="{6805F3D8-FEBD-4A90-8352-D0D030202F5D}" destId="{E74751CE-03F1-4AC3-ABA8-7FACA638E02C}" srcOrd="0" destOrd="0" presId="urn:microsoft.com/office/officeart/2011/layout/CircleProcess"/>
    <dgm:cxn modelId="{C8363596-DA13-459E-AE1A-420EDC36CFE0}" type="presParOf" srcId="{39F2312E-7DA1-499C-B057-EA204CC32C54}" destId="{67B4EFF9-B47F-422A-8D6C-D67804749318}" srcOrd="10" destOrd="0" presId="urn:microsoft.com/office/officeart/2011/layout/CircleProcess"/>
    <dgm:cxn modelId="{B295F6E6-D145-4479-A75F-59982CF309E5}" type="presParOf" srcId="{67B4EFF9-B47F-422A-8D6C-D67804749318}" destId="{B0C7B675-BEFB-47F5-8D20-888AFC57932E}" srcOrd="0" destOrd="0" presId="urn:microsoft.com/office/officeart/2011/layout/CircleProcess"/>
    <dgm:cxn modelId="{A413AC6C-E1ED-46E0-AB00-81C6F77497BF}" type="presParOf" srcId="{39F2312E-7DA1-499C-B057-EA204CC32C54}" destId="{FFE48F9D-0EC3-4B3E-A019-B6BFC127F4DE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B8A28-D527-45B7-8F34-C57198339C11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33808AB-DF6A-4C24-890F-5841D67EA1DA}">
      <dgm:prSet phldrT="[Text]"/>
      <dgm:spPr/>
      <dgm:t>
        <a:bodyPr/>
        <a:lstStyle/>
        <a:p>
          <a:pPr rtl="1"/>
          <a:r>
            <a:rPr lang="en-US" dirty="0"/>
            <a:t>Image process</a:t>
          </a:r>
          <a:endParaRPr lang="he-IL" dirty="0"/>
        </a:p>
      </dgm:t>
    </dgm:pt>
    <dgm:pt modelId="{3EA3AAF4-CC15-4A34-9DE9-5B8BB9F71ED4}" type="parTrans" cxnId="{6A969DE8-05AD-483F-90FB-3AD0FCC47513}">
      <dgm:prSet/>
      <dgm:spPr/>
      <dgm:t>
        <a:bodyPr/>
        <a:lstStyle/>
        <a:p>
          <a:pPr rtl="1"/>
          <a:endParaRPr lang="he-IL"/>
        </a:p>
      </dgm:t>
    </dgm:pt>
    <dgm:pt modelId="{2AC85CA4-C24D-4EFF-BD2B-ACBC195D469F}" type="sibTrans" cxnId="{6A969DE8-05AD-483F-90FB-3AD0FCC47513}">
      <dgm:prSet/>
      <dgm:spPr/>
      <dgm:t>
        <a:bodyPr/>
        <a:lstStyle/>
        <a:p>
          <a:pPr rtl="1"/>
          <a:endParaRPr lang="he-IL"/>
        </a:p>
      </dgm:t>
    </dgm:pt>
    <dgm:pt modelId="{643F6D9F-0CFA-4103-8138-A649844D3353}">
      <dgm:prSet phldrT="[Text]"/>
      <dgm:spPr/>
      <dgm:t>
        <a:bodyPr/>
        <a:lstStyle/>
        <a:p>
          <a:pPr rtl="1"/>
          <a:r>
            <a:rPr lang="en-US" dirty="0"/>
            <a:t>Time Stamp</a:t>
          </a:r>
          <a:endParaRPr lang="he-IL" dirty="0"/>
        </a:p>
      </dgm:t>
    </dgm:pt>
    <dgm:pt modelId="{C02CA0D0-A1DD-4CAE-8B26-60E9A4D331C8}" type="parTrans" cxnId="{A0ACBD2D-EAF3-43C7-B117-E4F0961D7337}">
      <dgm:prSet/>
      <dgm:spPr/>
      <dgm:t>
        <a:bodyPr/>
        <a:lstStyle/>
        <a:p>
          <a:pPr rtl="1"/>
          <a:endParaRPr lang="he-IL"/>
        </a:p>
      </dgm:t>
    </dgm:pt>
    <dgm:pt modelId="{4AE14B92-E405-43E4-9457-9828BA503462}" type="sibTrans" cxnId="{A0ACBD2D-EAF3-43C7-B117-E4F0961D7337}">
      <dgm:prSet/>
      <dgm:spPr/>
      <dgm:t>
        <a:bodyPr/>
        <a:lstStyle/>
        <a:p>
          <a:pPr rtl="1"/>
          <a:endParaRPr lang="he-IL"/>
        </a:p>
      </dgm:t>
    </dgm:pt>
    <dgm:pt modelId="{3E65D1F0-AB11-4A62-AD99-895AB4F4C551}">
      <dgm:prSet phldrT="[Text]"/>
      <dgm:spPr/>
      <dgm:t>
        <a:bodyPr/>
        <a:lstStyle/>
        <a:p>
          <a:pPr rtl="1"/>
          <a:r>
            <a:rPr lang="en-US" dirty="0"/>
            <a:t>Location</a:t>
          </a:r>
          <a:endParaRPr lang="he-IL" dirty="0"/>
        </a:p>
      </dgm:t>
    </dgm:pt>
    <dgm:pt modelId="{1438E8D7-EE2E-4A23-BB37-ABC680A3D459}" type="parTrans" cxnId="{5E7C99CC-3BBD-41FA-97CF-3F29DCC257D6}">
      <dgm:prSet/>
      <dgm:spPr/>
      <dgm:t>
        <a:bodyPr/>
        <a:lstStyle/>
        <a:p>
          <a:pPr rtl="1"/>
          <a:endParaRPr lang="he-IL"/>
        </a:p>
      </dgm:t>
    </dgm:pt>
    <dgm:pt modelId="{0DA45592-DAF1-4B1A-AAF1-7CF0FBC220EF}" type="sibTrans" cxnId="{5E7C99CC-3BBD-41FA-97CF-3F29DCC257D6}">
      <dgm:prSet/>
      <dgm:spPr/>
      <dgm:t>
        <a:bodyPr/>
        <a:lstStyle/>
        <a:p>
          <a:pPr rtl="1"/>
          <a:endParaRPr lang="he-IL"/>
        </a:p>
      </dgm:t>
    </dgm:pt>
    <dgm:pt modelId="{A8A5DCF0-0E55-412B-B0E3-726BAC94DCE6}">
      <dgm:prSet phldrT="[Text]"/>
      <dgm:spPr/>
      <dgm:t>
        <a:bodyPr/>
        <a:lstStyle/>
        <a:p>
          <a:pPr rtl="1"/>
          <a:r>
            <a:rPr lang="en-US" dirty="0"/>
            <a:t>Size</a:t>
          </a:r>
          <a:endParaRPr lang="he-IL" dirty="0"/>
        </a:p>
      </dgm:t>
    </dgm:pt>
    <dgm:pt modelId="{901E9E60-BB36-4380-B1B6-4ED314F5CE13}" type="parTrans" cxnId="{9D1CB320-B4EC-4DEA-9199-45625E10427A}">
      <dgm:prSet/>
      <dgm:spPr/>
      <dgm:t>
        <a:bodyPr/>
        <a:lstStyle/>
        <a:p>
          <a:pPr rtl="1"/>
          <a:endParaRPr lang="he-IL"/>
        </a:p>
      </dgm:t>
    </dgm:pt>
    <dgm:pt modelId="{DF6D8C10-6896-43DC-881E-7FDD20F06463}" type="sibTrans" cxnId="{9D1CB320-B4EC-4DEA-9199-45625E10427A}">
      <dgm:prSet/>
      <dgm:spPr/>
      <dgm:t>
        <a:bodyPr/>
        <a:lstStyle/>
        <a:p>
          <a:pPr rtl="1"/>
          <a:endParaRPr lang="he-IL"/>
        </a:p>
      </dgm:t>
    </dgm:pt>
    <dgm:pt modelId="{D53D8E7A-5965-4487-B13F-39318A9459D2}">
      <dgm:prSet phldrT="[Text]"/>
      <dgm:spPr/>
      <dgm:t>
        <a:bodyPr/>
        <a:lstStyle/>
        <a:p>
          <a:pPr rtl="1"/>
          <a:r>
            <a:rPr lang="en-US" dirty="0"/>
            <a:t>Material</a:t>
          </a:r>
          <a:endParaRPr lang="he-IL" dirty="0"/>
        </a:p>
      </dgm:t>
    </dgm:pt>
    <dgm:pt modelId="{A6FFB3B3-EC2B-4FF8-BB4A-A15AAFB1E023}" type="parTrans" cxnId="{E9A48974-9CB3-41B3-BCF6-5C3F4A8F3131}">
      <dgm:prSet/>
      <dgm:spPr/>
      <dgm:t>
        <a:bodyPr/>
        <a:lstStyle/>
        <a:p>
          <a:pPr rtl="1"/>
          <a:endParaRPr lang="he-IL"/>
        </a:p>
      </dgm:t>
    </dgm:pt>
    <dgm:pt modelId="{4F09692C-5A7E-46D2-9F8A-4C7BE06D5E40}" type="sibTrans" cxnId="{E9A48974-9CB3-41B3-BCF6-5C3F4A8F3131}">
      <dgm:prSet/>
      <dgm:spPr/>
      <dgm:t>
        <a:bodyPr/>
        <a:lstStyle/>
        <a:p>
          <a:pPr rtl="1"/>
          <a:endParaRPr lang="he-IL"/>
        </a:p>
      </dgm:t>
    </dgm:pt>
    <dgm:pt modelId="{CB7E0D6E-DC38-4683-8B8F-1FA6100515F9}">
      <dgm:prSet phldrT="[Text]"/>
      <dgm:spPr/>
      <dgm:t>
        <a:bodyPr/>
        <a:lstStyle/>
        <a:p>
          <a:pPr rtl="1"/>
          <a:r>
            <a:rPr lang="en-US" dirty="0"/>
            <a:t>description</a:t>
          </a:r>
          <a:endParaRPr lang="he-IL" dirty="0"/>
        </a:p>
      </dgm:t>
    </dgm:pt>
    <dgm:pt modelId="{FE9C330B-C0F5-4DB8-A5B9-2FD45017852D}" type="parTrans" cxnId="{65D1748C-C6A2-490A-BACA-255A745D8AAD}">
      <dgm:prSet/>
      <dgm:spPr/>
      <dgm:t>
        <a:bodyPr/>
        <a:lstStyle/>
        <a:p>
          <a:pPr rtl="1"/>
          <a:endParaRPr lang="he-IL"/>
        </a:p>
      </dgm:t>
    </dgm:pt>
    <dgm:pt modelId="{5782BBE8-2CC5-4DE9-8F30-4D6597680EDD}" type="sibTrans" cxnId="{65D1748C-C6A2-490A-BACA-255A745D8AAD}">
      <dgm:prSet/>
      <dgm:spPr/>
      <dgm:t>
        <a:bodyPr/>
        <a:lstStyle/>
        <a:p>
          <a:pPr rtl="1"/>
          <a:endParaRPr lang="he-IL"/>
        </a:p>
      </dgm:t>
    </dgm:pt>
    <dgm:pt modelId="{2CD2E60A-DE79-41E6-9415-E8506494F092}">
      <dgm:prSet phldrT="[Text]"/>
      <dgm:spPr/>
      <dgm:t>
        <a:bodyPr/>
        <a:lstStyle/>
        <a:p>
          <a:pPr rtl="1"/>
          <a:r>
            <a:rPr lang="en-US" dirty="0"/>
            <a:t>Artist</a:t>
          </a:r>
          <a:endParaRPr lang="he-IL" dirty="0"/>
        </a:p>
      </dgm:t>
    </dgm:pt>
    <dgm:pt modelId="{B46800B1-26D4-4DDF-ADFA-EE56B96B6982}" type="parTrans" cxnId="{2BC0930A-390A-4DD1-B21F-C6B27BA7D607}">
      <dgm:prSet/>
      <dgm:spPr/>
      <dgm:t>
        <a:bodyPr/>
        <a:lstStyle/>
        <a:p>
          <a:pPr rtl="1"/>
          <a:endParaRPr lang="he-IL"/>
        </a:p>
      </dgm:t>
    </dgm:pt>
    <dgm:pt modelId="{658464F1-2406-4CD4-AD51-3A6530938CB3}" type="sibTrans" cxnId="{2BC0930A-390A-4DD1-B21F-C6B27BA7D607}">
      <dgm:prSet/>
      <dgm:spPr/>
      <dgm:t>
        <a:bodyPr/>
        <a:lstStyle/>
        <a:p>
          <a:pPr rtl="1"/>
          <a:endParaRPr lang="he-IL"/>
        </a:p>
      </dgm:t>
    </dgm:pt>
    <dgm:pt modelId="{A9E029CD-02AB-4148-A5CB-1A7966E4D028}" type="pres">
      <dgm:prSet presAssocID="{02FB8A28-D527-45B7-8F34-C57198339C1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EB4D884-6BC2-4186-A3D8-548176127892}" type="pres">
      <dgm:prSet presAssocID="{933808AB-DF6A-4C24-890F-5841D67EA1DA}" presName="Parent" presStyleLbl="node0" presStyleIdx="0" presStyleCnt="1">
        <dgm:presLayoutVars>
          <dgm:chMax val="6"/>
          <dgm:chPref val="6"/>
        </dgm:presLayoutVars>
      </dgm:prSet>
      <dgm:spPr/>
    </dgm:pt>
    <dgm:pt modelId="{DB970944-8959-4661-85FB-6EC91F0DFE76}" type="pres">
      <dgm:prSet presAssocID="{643F6D9F-0CFA-4103-8138-A649844D3353}" presName="Accent1" presStyleCnt="0"/>
      <dgm:spPr/>
    </dgm:pt>
    <dgm:pt modelId="{518576D2-2724-4DC0-81BE-A24568354A30}" type="pres">
      <dgm:prSet presAssocID="{643F6D9F-0CFA-4103-8138-A649844D3353}" presName="Accent" presStyleLbl="bgShp" presStyleIdx="0" presStyleCnt="6"/>
      <dgm:spPr/>
    </dgm:pt>
    <dgm:pt modelId="{5142E017-277D-4BAB-AF41-A49C4AA8C702}" type="pres">
      <dgm:prSet presAssocID="{643F6D9F-0CFA-4103-8138-A649844D335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81A1CF-BF12-42F9-8052-6FE63AEDB7E6}" type="pres">
      <dgm:prSet presAssocID="{3E65D1F0-AB11-4A62-AD99-895AB4F4C551}" presName="Accent2" presStyleCnt="0"/>
      <dgm:spPr/>
    </dgm:pt>
    <dgm:pt modelId="{CB549013-23A7-4CDF-A660-3C27B2788C21}" type="pres">
      <dgm:prSet presAssocID="{3E65D1F0-AB11-4A62-AD99-895AB4F4C551}" presName="Accent" presStyleLbl="bgShp" presStyleIdx="1" presStyleCnt="6"/>
      <dgm:spPr/>
    </dgm:pt>
    <dgm:pt modelId="{8376B014-E051-41DA-A97B-C3328735ECC2}" type="pres">
      <dgm:prSet presAssocID="{3E65D1F0-AB11-4A62-AD99-895AB4F4C55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2734300-BDC6-42B3-858D-442A904E8548}" type="pres">
      <dgm:prSet presAssocID="{A8A5DCF0-0E55-412B-B0E3-726BAC94DCE6}" presName="Accent3" presStyleCnt="0"/>
      <dgm:spPr/>
    </dgm:pt>
    <dgm:pt modelId="{0F5B4883-465A-4A5F-874B-E8EA9FA30F54}" type="pres">
      <dgm:prSet presAssocID="{A8A5DCF0-0E55-412B-B0E3-726BAC94DCE6}" presName="Accent" presStyleLbl="bgShp" presStyleIdx="2" presStyleCnt="6"/>
      <dgm:spPr/>
    </dgm:pt>
    <dgm:pt modelId="{296D62AF-5384-4C41-B3D3-B227AC8EAAA2}" type="pres">
      <dgm:prSet presAssocID="{A8A5DCF0-0E55-412B-B0E3-726BAC94DCE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4691D52-4C0A-4464-83D6-1A70DC3F61D1}" type="pres">
      <dgm:prSet presAssocID="{D53D8E7A-5965-4487-B13F-39318A9459D2}" presName="Accent4" presStyleCnt="0"/>
      <dgm:spPr/>
    </dgm:pt>
    <dgm:pt modelId="{4F2E0CE2-847D-46F8-BE74-D6434B7195AB}" type="pres">
      <dgm:prSet presAssocID="{D53D8E7A-5965-4487-B13F-39318A9459D2}" presName="Accent" presStyleLbl="bgShp" presStyleIdx="3" presStyleCnt="6"/>
      <dgm:spPr/>
    </dgm:pt>
    <dgm:pt modelId="{9C577648-DD20-4A48-9B77-73107A6239B6}" type="pres">
      <dgm:prSet presAssocID="{D53D8E7A-5965-4487-B13F-39318A9459D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06D0748-3E40-4514-9DC1-FCBB01F431A9}" type="pres">
      <dgm:prSet presAssocID="{CB7E0D6E-DC38-4683-8B8F-1FA6100515F9}" presName="Accent5" presStyleCnt="0"/>
      <dgm:spPr/>
    </dgm:pt>
    <dgm:pt modelId="{FFC08AFE-D6C2-49B8-95CA-409ECEE05BAE}" type="pres">
      <dgm:prSet presAssocID="{CB7E0D6E-DC38-4683-8B8F-1FA6100515F9}" presName="Accent" presStyleLbl="bgShp" presStyleIdx="4" presStyleCnt="6"/>
      <dgm:spPr/>
    </dgm:pt>
    <dgm:pt modelId="{EA498C8C-2505-442C-8B5C-3B94B8432012}" type="pres">
      <dgm:prSet presAssocID="{CB7E0D6E-DC38-4683-8B8F-1FA6100515F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9AD9ED6-6D88-48FA-89B0-F8246BA07FA6}" type="pres">
      <dgm:prSet presAssocID="{2CD2E60A-DE79-41E6-9415-E8506494F092}" presName="Accent6" presStyleCnt="0"/>
      <dgm:spPr/>
    </dgm:pt>
    <dgm:pt modelId="{14BE38D7-D7AD-4A85-9E63-834194F8EEE8}" type="pres">
      <dgm:prSet presAssocID="{2CD2E60A-DE79-41E6-9415-E8506494F092}" presName="Accent" presStyleLbl="bgShp" presStyleIdx="5" presStyleCnt="6"/>
      <dgm:spPr/>
    </dgm:pt>
    <dgm:pt modelId="{8856C6A6-74E8-4A03-BCAC-09DA63FEDB70}" type="pres">
      <dgm:prSet presAssocID="{2CD2E60A-DE79-41E6-9415-E8506494F09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080E303-99CB-4CF0-8951-5889D8D9D929}" type="presOf" srcId="{933808AB-DF6A-4C24-890F-5841D67EA1DA}" destId="{DEB4D884-6BC2-4186-A3D8-548176127892}" srcOrd="0" destOrd="0" presId="urn:microsoft.com/office/officeart/2011/layout/HexagonRadial"/>
    <dgm:cxn modelId="{FA40CC06-FA99-480C-93FE-A615E32EF4CD}" type="presOf" srcId="{643F6D9F-0CFA-4103-8138-A649844D3353}" destId="{5142E017-277D-4BAB-AF41-A49C4AA8C702}" srcOrd="0" destOrd="0" presId="urn:microsoft.com/office/officeart/2011/layout/HexagonRadial"/>
    <dgm:cxn modelId="{2BC0930A-390A-4DD1-B21F-C6B27BA7D607}" srcId="{933808AB-DF6A-4C24-890F-5841D67EA1DA}" destId="{2CD2E60A-DE79-41E6-9415-E8506494F092}" srcOrd="5" destOrd="0" parTransId="{B46800B1-26D4-4DDF-ADFA-EE56B96B6982}" sibTransId="{658464F1-2406-4CD4-AD51-3A6530938CB3}"/>
    <dgm:cxn modelId="{E558D80B-9D16-4167-AA2A-4EA4E0831B3F}" type="presOf" srcId="{3E65D1F0-AB11-4A62-AD99-895AB4F4C551}" destId="{8376B014-E051-41DA-A97B-C3328735ECC2}" srcOrd="0" destOrd="0" presId="urn:microsoft.com/office/officeart/2011/layout/HexagonRadial"/>
    <dgm:cxn modelId="{9D1CB320-B4EC-4DEA-9199-45625E10427A}" srcId="{933808AB-DF6A-4C24-890F-5841D67EA1DA}" destId="{A8A5DCF0-0E55-412B-B0E3-726BAC94DCE6}" srcOrd="2" destOrd="0" parTransId="{901E9E60-BB36-4380-B1B6-4ED314F5CE13}" sibTransId="{DF6D8C10-6896-43DC-881E-7FDD20F06463}"/>
    <dgm:cxn modelId="{A0ACBD2D-EAF3-43C7-B117-E4F0961D7337}" srcId="{933808AB-DF6A-4C24-890F-5841D67EA1DA}" destId="{643F6D9F-0CFA-4103-8138-A649844D3353}" srcOrd="0" destOrd="0" parTransId="{C02CA0D0-A1DD-4CAE-8B26-60E9A4D331C8}" sibTransId="{4AE14B92-E405-43E4-9457-9828BA503462}"/>
    <dgm:cxn modelId="{E9A48974-9CB3-41B3-BCF6-5C3F4A8F3131}" srcId="{933808AB-DF6A-4C24-890F-5841D67EA1DA}" destId="{D53D8E7A-5965-4487-B13F-39318A9459D2}" srcOrd="3" destOrd="0" parTransId="{A6FFB3B3-EC2B-4FF8-BB4A-A15AAFB1E023}" sibTransId="{4F09692C-5A7E-46D2-9F8A-4C7BE06D5E40}"/>
    <dgm:cxn modelId="{65D1748C-C6A2-490A-BACA-255A745D8AAD}" srcId="{933808AB-DF6A-4C24-890F-5841D67EA1DA}" destId="{CB7E0D6E-DC38-4683-8B8F-1FA6100515F9}" srcOrd="4" destOrd="0" parTransId="{FE9C330B-C0F5-4DB8-A5B9-2FD45017852D}" sibTransId="{5782BBE8-2CC5-4DE9-8F30-4D6597680EDD}"/>
    <dgm:cxn modelId="{E539F3BA-1D5A-4DE5-B376-1F43343222D3}" type="presOf" srcId="{CB7E0D6E-DC38-4683-8B8F-1FA6100515F9}" destId="{EA498C8C-2505-442C-8B5C-3B94B8432012}" srcOrd="0" destOrd="0" presId="urn:microsoft.com/office/officeart/2011/layout/HexagonRadial"/>
    <dgm:cxn modelId="{2BE89EC5-99A9-4BC0-BBAA-D4209D136F6C}" type="presOf" srcId="{A8A5DCF0-0E55-412B-B0E3-726BAC94DCE6}" destId="{296D62AF-5384-4C41-B3D3-B227AC8EAAA2}" srcOrd="0" destOrd="0" presId="urn:microsoft.com/office/officeart/2011/layout/HexagonRadial"/>
    <dgm:cxn modelId="{5E7C99CC-3BBD-41FA-97CF-3F29DCC257D6}" srcId="{933808AB-DF6A-4C24-890F-5841D67EA1DA}" destId="{3E65D1F0-AB11-4A62-AD99-895AB4F4C551}" srcOrd="1" destOrd="0" parTransId="{1438E8D7-EE2E-4A23-BB37-ABC680A3D459}" sibTransId="{0DA45592-DAF1-4B1A-AAF1-7CF0FBC220EF}"/>
    <dgm:cxn modelId="{BD9D05D3-B168-44F7-8EC2-FF36DEA2E222}" type="presOf" srcId="{D53D8E7A-5965-4487-B13F-39318A9459D2}" destId="{9C577648-DD20-4A48-9B77-73107A6239B6}" srcOrd="0" destOrd="0" presId="urn:microsoft.com/office/officeart/2011/layout/HexagonRadial"/>
    <dgm:cxn modelId="{1264DCD6-C6D5-4919-8C31-2AF34957EA9C}" type="presOf" srcId="{02FB8A28-D527-45B7-8F34-C57198339C11}" destId="{A9E029CD-02AB-4148-A5CB-1A7966E4D028}" srcOrd="0" destOrd="0" presId="urn:microsoft.com/office/officeart/2011/layout/HexagonRadial"/>
    <dgm:cxn modelId="{532851D7-77BD-4000-9F64-4585AEC3E24C}" type="presOf" srcId="{2CD2E60A-DE79-41E6-9415-E8506494F092}" destId="{8856C6A6-74E8-4A03-BCAC-09DA63FEDB70}" srcOrd="0" destOrd="0" presId="urn:microsoft.com/office/officeart/2011/layout/HexagonRadial"/>
    <dgm:cxn modelId="{6A969DE8-05AD-483F-90FB-3AD0FCC47513}" srcId="{02FB8A28-D527-45B7-8F34-C57198339C11}" destId="{933808AB-DF6A-4C24-890F-5841D67EA1DA}" srcOrd="0" destOrd="0" parTransId="{3EA3AAF4-CC15-4A34-9DE9-5B8BB9F71ED4}" sibTransId="{2AC85CA4-C24D-4EFF-BD2B-ACBC195D469F}"/>
    <dgm:cxn modelId="{55536731-6C9B-41AF-939D-22AE8E6DC4C9}" type="presParOf" srcId="{A9E029CD-02AB-4148-A5CB-1A7966E4D028}" destId="{DEB4D884-6BC2-4186-A3D8-548176127892}" srcOrd="0" destOrd="0" presId="urn:microsoft.com/office/officeart/2011/layout/HexagonRadial"/>
    <dgm:cxn modelId="{69C1C9F4-8C7A-493F-AC8C-611D29EFA6FF}" type="presParOf" srcId="{A9E029CD-02AB-4148-A5CB-1A7966E4D028}" destId="{DB970944-8959-4661-85FB-6EC91F0DFE76}" srcOrd="1" destOrd="0" presId="urn:microsoft.com/office/officeart/2011/layout/HexagonRadial"/>
    <dgm:cxn modelId="{95261FCB-68EC-4A19-A7BE-4616A70BD41C}" type="presParOf" srcId="{DB970944-8959-4661-85FB-6EC91F0DFE76}" destId="{518576D2-2724-4DC0-81BE-A24568354A30}" srcOrd="0" destOrd="0" presId="urn:microsoft.com/office/officeart/2011/layout/HexagonRadial"/>
    <dgm:cxn modelId="{E81AA219-4137-4F1C-8D8D-26450A7AF7F1}" type="presParOf" srcId="{A9E029CD-02AB-4148-A5CB-1A7966E4D028}" destId="{5142E017-277D-4BAB-AF41-A49C4AA8C702}" srcOrd="2" destOrd="0" presId="urn:microsoft.com/office/officeart/2011/layout/HexagonRadial"/>
    <dgm:cxn modelId="{A69C05EC-0BB3-4FDC-9553-C9A6158D0C98}" type="presParOf" srcId="{A9E029CD-02AB-4148-A5CB-1A7966E4D028}" destId="{E781A1CF-BF12-42F9-8052-6FE63AEDB7E6}" srcOrd="3" destOrd="0" presId="urn:microsoft.com/office/officeart/2011/layout/HexagonRadial"/>
    <dgm:cxn modelId="{73FCF01D-F07C-4C2A-BD15-9FCC4D627FE3}" type="presParOf" srcId="{E781A1CF-BF12-42F9-8052-6FE63AEDB7E6}" destId="{CB549013-23A7-4CDF-A660-3C27B2788C21}" srcOrd="0" destOrd="0" presId="urn:microsoft.com/office/officeart/2011/layout/HexagonRadial"/>
    <dgm:cxn modelId="{8DA4FFB2-DFF4-4D18-979B-87C384D48EBF}" type="presParOf" srcId="{A9E029CD-02AB-4148-A5CB-1A7966E4D028}" destId="{8376B014-E051-41DA-A97B-C3328735ECC2}" srcOrd="4" destOrd="0" presId="urn:microsoft.com/office/officeart/2011/layout/HexagonRadial"/>
    <dgm:cxn modelId="{19AB85DE-721C-4EAD-9B29-BF8A665C1C2A}" type="presParOf" srcId="{A9E029CD-02AB-4148-A5CB-1A7966E4D028}" destId="{42734300-BDC6-42B3-858D-442A904E8548}" srcOrd="5" destOrd="0" presId="urn:microsoft.com/office/officeart/2011/layout/HexagonRadial"/>
    <dgm:cxn modelId="{141966CA-3E28-45DF-ABE8-695034C7C3CC}" type="presParOf" srcId="{42734300-BDC6-42B3-858D-442A904E8548}" destId="{0F5B4883-465A-4A5F-874B-E8EA9FA30F54}" srcOrd="0" destOrd="0" presId="urn:microsoft.com/office/officeart/2011/layout/HexagonRadial"/>
    <dgm:cxn modelId="{C9573CF2-D335-4818-951C-DAA59DA8DEF0}" type="presParOf" srcId="{A9E029CD-02AB-4148-A5CB-1A7966E4D028}" destId="{296D62AF-5384-4C41-B3D3-B227AC8EAAA2}" srcOrd="6" destOrd="0" presId="urn:microsoft.com/office/officeart/2011/layout/HexagonRadial"/>
    <dgm:cxn modelId="{8FC4AB96-D42B-4693-A717-94DB088AA1F4}" type="presParOf" srcId="{A9E029CD-02AB-4148-A5CB-1A7966E4D028}" destId="{C4691D52-4C0A-4464-83D6-1A70DC3F61D1}" srcOrd="7" destOrd="0" presId="urn:microsoft.com/office/officeart/2011/layout/HexagonRadial"/>
    <dgm:cxn modelId="{44154A50-8D6D-458A-BE91-CD0E98BB861D}" type="presParOf" srcId="{C4691D52-4C0A-4464-83D6-1A70DC3F61D1}" destId="{4F2E0CE2-847D-46F8-BE74-D6434B7195AB}" srcOrd="0" destOrd="0" presId="urn:microsoft.com/office/officeart/2011/layout/HexagonRadial"/>
    <dgm:cxn modelId="{934C2FF2-07CD-405E-BE5C-3EEDA99FB48D}" type="presParOf" srcId="{A9E029CD-02AB-4148-A5CB-1A7966E4D028}" destId="{9C577648-DD20-4A48-9B77-73107A6239B6}" srcOrd="8" destOrd="0" presId="urn:microsoft.com/office/officeart/2011/layout/HexagonRadial"/>
    <dgm:cxn modelId="{5277A9D2-A3BE-441E-9C20-78B9A9CB8F63}" type="presParOf" srcId="{A9E029CD-02AB-4148-A5CB-1A7966E4D028}" destId="{C06D0748-3E40-4514-9DC1-FCBB01F431A9}" srcOrd="9" destOrd="0" presId="urn:microsoft.com/office/officeart/2011/layout/HexagonRadial"/>
    <dgm:cxn modelId="{C237419E-3CB5-4B42-AD5F-81A91F310E4B}" type="presParOf" srcId="{C06D0748-3E40-4514-9DC1-FCBB01F431A9}" destId="{FFC08AFE-D6C2-49B8-95CA-409ECEE05BAE}" srcOrd="0" destOrd="0" presId="urn:microsoft.com/office/officeart/2011/layout/HexagonRadial"/>
    <dgm:cxn modelId="{FF8351C5-90A2-4C9E-9961-242550397A4A}" type="presParOf" srcId="{A9E029CD-02AB-4148-A5CB-1A7966E4D028}" destId="{EA498C8C-2505-442C-8B5C-3B94B8432012}" srcOrd="10" destOrd="0" presId="urn:microsoft.com/office/officeart/2011/layout/HexagonRadial"/>
    <dgm:cxn modelId="{49DB65C0-84BA-43FA-8805-595748CDACA7}" type="presParOf" srcId="{A9E029CD-02AB-4148-A5CB-1A7966E4D028}" destId="{29AD9ED6-6D88-48FA-89B0-F8246BA07FA6}" srcOrd="11" destOrd="0" presId="urn:microsoft.com/office/officeart/2011/layout/HexagonRadial"/>
    <dgm:cxn modelId="{5EC5655E-188F-4736-ACE6-BEBF6CDC0527}" type="presParOf" srcId="{29AD9ED6-6D88-48FA-89B0-F8246BA07FA6}" destId="{14BE38D7-D7AD-4A85-9E63-834194F8EEE8}" srcOrd="0" destOrd="0" presId="urn:microsoft.com/office/officeart/2011/layout/HexagonRadial"/>
    <dgm:cxn modelId="{16938906-7FC8-446B-9B2A-EF3F29112CDC}" type="presParOf" srcId="{A9E029CD-02AB-4148-A5CB-1A7966E4D028}" destId="{8856C6A6-74E8-4A03-BCAC-09DA63FEDB7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E0FC-7143-4C4C-B835-DAE5A03DBD90}">
      <dsp:nvSpPr>
        <dsp:cNvPr id="0" name=""/>
        <dsp:cNvSpPr/>
      </dsp:nvSpPr>
      <dsp:spPr>
        <a:xfrm>
          <a:off x="7933333" y="791188"/>
          <a:ext cx="2096120" cy="2096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2F49D-6BBE-4846-A973-5D485E9BF0F7}">
      <dsp:nvSpPr>
        <dsp:cNvPr id="0" name=""/>
        <dsp:cNvSpPr/>
      </dsp:nvSpPr>
      <dsp:spPr>
        <a:xfrm>
          <a:off x="8003444" y="861075"/>
          <a:ext cx="1956798" cy="19564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 writing</a:t>
          </a:r>
          <a:endParaRPr lang="he-IL" sz="2500" kern="1200" dirty="0"/>
        </a:p>
      </dsp:txBody>
      <dsp:txXfrm>
        <a:off x="8282986" y="1140621"/>
        <a:ext cx="1397713" cy="1397362"/>
      </dsp:txXfrm>
    </dsp:sp>
    <dsp:sp modelId="{FABB2B8A-8EFF-485F-8288-C049884B6393}">
      <dsp:nvSpPr>
        <dsp:cNvPr id="0" name=""/>
        <dsp:cNvSpPr/>
      </dsp:nvSpPr>
      <dsp:spPr>
        <a:xfrm rot="2700000">
          <a:off x="5758097" y="791041"/>
          <a:ext cx="2096154" cy="209615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DE853-312B-4FF7-A704-E2C8E006579E}">
      <dsp:nvSpPr>
        <dsp:cNvPr id="0" name=""/>
        <dsp:cNvSpPr/>
      </dsp:nvSpPr>
      <dsp:spPr>
        <a:xfrm>
          <a:off x="5837213" y="861075"/>
          <a:ext cx="1956798" cy="19564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collection</a:t>
          </a:r>
          <a:endParaRPr lang="he-IL" sz="2500" kern="1200" dirty="0"/>
        </a:p>
      </dsp:txBody>
      <dsp:txXfrm>
        <a:off x="6116755" y="1140621"/>
        <a:ext cx="1397713" cy="1397362"/>
      </dsp:txXfrm>
    </dsp:sp>
    <dsp:sp modelId="{8BB8F3AC-5AEC-419F-AD10-6F7A8ECC8CB3}">
      <dsp:nvSpPr>
        <dsp:cNvPr id="0" name=""/>
        <dsp:cNvSpPr/>
      </dsp:nvSpPr>
      <dsp:spPr>
        <a:xfrm rot="2700000">
          <a:off x="3600854" y="791041"/>
          <a:ext cx="2096154" cy="209615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3D61B-C8BE-413B-9204-152381224477}">
      <dsp:nvSpPr>
        <dsp:cNvPr id="0" name=""/>
        <dsp:cNvSpPr/>
      </dsp:nvSpPr>
      <dsp:spPr>
        <a:xfrm>
          <a:off x="3670982" y="861075"/>
          <a:ext cx="1956798" cy="19564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</a:t>
          </a:r>
          <a:endParaRPr lang="he-IL" sz="2500" kern="1200" dirty="0"/>
        </a:p>
      </dsp:txBody>
      <dsp:txXfrm>
        <a:off x="3950524" y="1140621"/>
        <a:ext cx="1397713" cy="1397362"/>
      </dsp:txXfrm>
    </dsp:sp>
    <dsp:sp modelId="{E74751CE-03F1-4AC3-ABA8-7FACA638E02C}">
      <dsp:nvSpPr>
        <dsp:cNvPr id="0" name=""/>
        <dsp:cNvSpPr/>
      </dsp:nvSpPr>
      <dsp:spPr>
        <a:xfrm rot="2700000">
          <a:off x="1434623" y="791041"/>
          <a:ext cx="2096154" cy="209615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7B675-BEFB-47F5-8D20-888AFC57932E}">
      <dsp:nvSpPr>
        <dsp:cNvPr id="0" name=""/>
        <dsp:cNvSpPr/>
      </dsp:nvSpPr>
      <dsp:spPr>
        <a:xfrm>
          <a:off x="1504751" y="861075"/>
          <a:ext cx="1956798" cy="19564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Idea</a:t>
          </a:r>
          <a:endParaRPr lang="he-IL" sz="2500" kern="1200" dirty="0"/>
        </a:p>
      </dsp:txBody>
      <dsp:txXfrm>
        <a:off x="1784293" y="1140621"/>
        <a:ext cx="1397713" cy="1397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4D884-6BC2-4186-A3D8-548176127892}">
      <dsp:nvSpPr>
        <dsp:cNvPr id="0" name=""/>
        <dsp:cNvSpPr/>
      </dsp:nvSpPr>
      <dsp:spPr>
        <a:xfrm>
          <a:off x="1870451" y="1395435"/>
          <a:ext cx="1773659" cy="153428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 process</a:t>
          </a:r>
          <a:endParaRPr lang="he-IL" sz="1600" kern="1200" dirty="0"/>
        </a:p>
      </dsp:txBody>
      <dsp:txXfrm>
        <a:off x="2164371" y="1649688"/>
        <a:ext cx="1185819" cy="1025781"/>
      </dsp:txXfrm>
    </dsp:sp>
    <dsp:sp modelId="{CB549013-23A7-4CDF-A660-3C27B2788C21}">
      <dsp:nvSpPr>
        <dsp:cNvPr id="0" name=""/>
        <dsp:cNvSpPr/>
      </dsp:nvSpPr>
      <dsp:spPr>
        <a:xfrm>
          <a:off x="2981103" y="661383"/>
          <a:ext cx="669196" cy="5766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2E017-277D-4BAB-AF41-A49C4AA8C702}">
      <dsp:nvSpPr>
        <dsp:cNvPr id="0" name=""/>
        <dsp:cNvSpPr/>
      </dsp:nvSpPr>
      <dsp:spPr>
        <a:xfrm>
          <a:off x="2033831" y="0"/>
          <a:ext cx="1453501" cy="125744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 Stamp</a:t>
          </a:r>
          <a:endParaRPr lang="he-IL" sz="1600" kern="1200" dirty="0"/>
        </a:p>
      </dsp:txBody>
      <dsp:txXfrm>
        <a:off x="2274707" y="208386"/>
        <a:ext cx="971749" cy="840677"/>
      </dsp:txXfrm>
    </dsp:sp>
    <dsp:sp modelId="{0F5B4883-465A-4A5F-874B-E8EA9FA30F54}">
      <dsp:nvSpPr>
        <dsp:cNvPr id="0" name=""/>
        <dsp:cNvSpPr/>
      </dsp:nvSpPr>
      <dsp:spPr>
        <a:xfrm>
          <a:off x="3762107" y="1739320"/>
          <a:ext cx="669196" cy="5766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6B014-E051-41DA-A97B-C3328735ECC2}">
      <dsp:nvSpPr>
        <dsp:cNvPr id="0" name=""/>
        <dsp:cNvSpPr/>
      </dsp:nvSpPr>
      <dsp:spPr>
        <a:xfrm>
          <a:off x="3366860" y="773415"/>
          <a:ext cx="1453501" cy="125744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</a:t>
          </a:r>
          <a:endParaRPr lang="he-IL" sz="1600" kern="1200" dirty="0"/>
        </a:p>
      </dsp:txBody>
      <dsp:txXfrm>
        <a:off x="3607736" y="981801"/>
        <a:ext cx="971749" cy="840677"/>
      </dsp:txXfrm>
    </dsp:sp>
    <dsp:sp modelId="{4F2E0CE2-847D-46F8-BE74-D6434B7195AB}">
      <dsp:nvSpPr>
        <dsp:cNvPr id="0" name=""/>
        <dsp:cNvSpPr/>
      </dsp:nvSpPr>
      <dsp:spPr>
        <a:xfrm>
          <a:off x="3219571" y="2956109"/>
          <a:ext cx="669196" cy="5766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D62AF-5384-4C41-B3D3-B227AC8EAAA2}">
      <dsp:nvSpPr>
        <dsp:cNvPr id="0" name=""/>
        <dsp:cNvSpPr/>
      </dsp:nvSpPr>
      <dsp:spPr>
        <a:xfrm>
          <a:off x="3366860" y="2293861"/>
          <a:ext cx="1453501" cy="125744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Size</a:t>
          </a:r>
          <a:endParaRPr lang="he-IL" sz="1600" kern="1200" dirty="0"/>
        </a:p>
      </dsp:txBody>
      <dsp:txXfrm>
        <a:off x="3607736" y="2502247"/>
        <a:ext cx="971749" cy="840677"/>
      </dsp:txXfrm>
    </dsp:sp>
    <dsp:sp modelId="{FFC08AFE-D6C2-49B8-95CA-409ECEE05BAE}">
      <dsp:nvSpPr>
        <dsp:cNvPr id="0" name=""/>
        <dsp:cNvSpPr/>
      </dsp:nvSpPr>
      <dsp:spPr>
        <a:xfrm>
          <a:off x="1873751" y="3082416"/>
          <a:ext cx="669196" cy="5766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77648-DD20-4A48-9B77-73107A6239B6}">
      <dsp:nvSpPr>
        <dsp:cNvPr id="0" name=""/>
        <dsp:cNvSpPr/>
      </dsp:nvSpPr>
      <dsp:spPr>
        <a:xfrm>
          <a:off x="2033831" y="3068142"/>
          <a:ext cx="1453501" cy="125744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Material</a:t>
          </a:r>
          <a:endParaRPr lang="he-IL" sz="1600" kern="1200" dirty="0"/>
        </a:p>
      </dsp:txBody>
      <dsp:txXfrm>
        <a:off x="2274707" y="3276528"/>
        <a:ext cx="971749" cy="840677"/>
      </dsp:txXfrm>
    </dsp:sp>
    <dsp:sp modelId="{14BE38D7-D7AD-4A85-9E63-834194F8EEE8}">
      <dsp:nvSpPr>
        <dsp:cNvPr id="0" name=""/>
        <dsp:cNvSpPr/>
      </dsp:nvSpPr>
      <dsp:spPr>
        <a:xfrm>
          <a:off x="1079957" y="2004911"/>
          <a:ext cx="669196" cy="5766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98C8C-2505-442C-8B5C-3B94B8432012}">
      <dsp:nvSpPr>
        <dsp:cNvPr id="0" name=""/>
        <dsp:cNvSpPr/>
      </dsp:nvSpPr>
      <dsp:spPr>
        <a:xfrm>
          <a:off x="694612" y="2294726"/>
          <a:ext cx="1453501" cy="125744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description</a:t>
          </a:r>
          <a:endParaRPr lang="he-IL" sz="1600" kern="1200" dirty="0"/>
        </a:p>
      </dsp:txBody>
      <dsp:txXfrm>
        <a:off x="935488" y="2503112"/>
        <a:ext cx="971749" cy="840677"/>
      </dsp:txXfrm>
    </dsp:sp>
    <dsp:sp modelId="{8856C6A6-74E8-4A03-BCAC-09DA63FEDB70}">
      <dsp:nvSpPr>
        <dsp:cNvPr id="0" name=""/>
        <dsp:cNvSpPr/>
      </dsp:nvSpPr>
      <dsp:spPr>
        <a:xfrm>
          <a:off x="694612" y="771685"/>
          <a:ext cx="1453501" cy="125744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Artist</a:t>
          </a:r>
          <a:endParaRPr lang="he-IL" sz="1600" kern="1200" dirty="0"/>
        </a:p>
      </dsp:txBody>
      <dsp:txXfrm>
        <a:off x="935488" y="980071"/>
        <a:ext cx="971749" cy="840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4B5EE4C-58F2-4ED6-9DC2-5179451BE54B}" type="datetimeFigureOut">
              <a:rPr lang="he-IL" smtClean="0"/>
              <a:t>כ"ה/ניסן/תשע"ט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106D4BA-B357-41A3-BD1B-9561666B52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74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קשיים בתהליך: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איסוף ומציאת הדאטה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מיצוי רעיון היוריסטיקה</a:t>
            </a:r>
          </a:p>
          <a:p>
            <a:pPr marL="228600" indent="-228600" algn="r" rtl="1">
              <a:buAutoNum type="arabicPeriod"/>
            </a:pPr>
            <a:endParaRPr lang="he-IL" dirty="0"/>
          </a:p>
          <a:p>
            <a:pPr marL="228600" indent="-228600" algn="r" rtl="1">
              <a:buAutoNum type="arabicPeriod"/>
            </a:pPr>
            <a:endParaRPr lang="he-IL" dirty="0"/>
          </a:p>
          <a:p>
            <a:pPr marL="228600" indent="-228600" algn="r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6D4BA-B357-41A3-BD1B-9561666B52E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793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היחס בין כל שתי תמונות נקבע ע"פ הפרמטרים הבאים כאשר מבחינת מרחק רגיל, בעבור השדות: אמן, שנה (טווח של שנתיים), חודש, חומר, אורך ורוחב (טווח של 10 ס"מ) כל אי התאמה בין הפרמטרים מוגדרת בינארית (כלומר הוספה של 1 אם אין התאמה בעבור כל שדה)</a:t>
            </a:r>
          </a:p>
          <a:p>
            <a:pPr algn="r"/>
            <a:r>
              <a:rPr lang="he-IL" dirty="0"/>
              <a:t>ואילו בעבור השדות של התיאור המילולי, והעיבוד תמונה, יחס בין שתי תמונות נקבע ע"י ערך בין 0 ל-1.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הגרף הוא גרף שלם, שהרי כל תמונה מתאפשרת להיות ליד כל תמונה (הנחה בסיסית שהנחתי היות ורציתי לשמור על האלגוריתם ניטרלי).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על המשתמש להכניס את התמונה הראשונה בתערוכה, שהיא בעצם </a:t>
            </a:r>
            <a:r>
              <a:rPr lang="he-IL" dirty="0" err="1"/>
              <a:t>קודוקוד</a:t>
            </a:r>
            <a:r>
              <a:rPr lang="he-IL" dirty="0"/>
              <a:t> ההתחלה של הגרף.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6D4BA-B357-41A3-BD1B-9561666B52E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14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6D4BA-B357-41A3-BD1B-9561666B52E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46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הדוגמא הראשונה היא ע"י שימוש בלמידה של הקובץ </a:t>
            </a:r>
            <a:r>
              <a:rPr lang="en-US" dirty="0"/>
              <a:t>Room_2_3rd_floor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הסידור השני הוא סידור ללא שימוש בלמידה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6D4BA-B357-41A3-BD1B-9561666B52E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125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C6E3C0-DA38-41E5-B415-28FE0746C585}"/>
              </a:ext>
            </a:extLst>
          </p:cNvPr>
          <p:cNvSpPr/>
          <p:nvPr/>
        </p:nvSpPr>
        <p:spPr>
          <a:xfrm>
            <a:off x="541438" y="1399839"/>
            <a:ext cx="5787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Galleries Generator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80641-2482-4326-886C-2CAC1AD55A5F}"/>
              </a:ext>
            </a:extLst>
          </p:cNvPr>
          <p:cNvSpPr txBox="1"/>
          <p:nvPr/>
        </p:nvSpPr>
        <p:spPr>
          <a:xfrm>
            <a:off x="541438" y="2305878"/>
            <a:ext cx="67340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Shahar Nahum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April 2019</a:t>
            </a:r>
            <a:endParaRPr lang="he-IL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8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5342-3F95-432E-8BFA-DFE218C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2621FC-DD45-45A5-8D67-FD8039585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39230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67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43E1-25AC-44DC-BC1C-EF093780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1B047-E0EB-443C-9DDD-6387D69B3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286512"/>
                <a:ext cx="11029615" cy="367830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400" dirty="0"/>
                  <a:t>Investigate the world of curator’s:</a:t>
                </a:r>
              </a:p>
              <a:p>
                <a:pPr lvl="1" algn="l" rtl="0"/>
                <a:r>
                  <a:rPr lang="en-US" sz="2200" dirty="0"/>
                  <a:t>Look for the characteristics that describe the connection between two drawings.</a:t>
                </a:r>
              </a:p>
              <a:p>
                <a:pPr lvl="1" algn="l" rtl="0"/>
                <a:r>
                  <a:rPr lang="en-US" sz="2200" dirty="0"/>
                  <a:t>Take an existing exhibit and investigate the connection between each exhibit to its neighbors.</a:t>
                </a:r>
              </a:p>
              <a:p>
                <a:pPr lvl="1" algn="l" rtl="0"/>
                <a:r>
                  <a:rPr lang="en-US" sz="2200" dirty="0"/>
                  <a:t>Try to optimize a connection between two exhibits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/>
                  <a:t> optimize a path between multiple exhibits</a:t>
                </a:r>
              </a:p>
              <a:p>
                <a:pPr lvl="1" algn="l" rtl="0"/>
                <a:r>
                  <a:rPr lang="en-US" sz="2200" dirty="0"/>
                  <a:t>Try to mimic the characteristics of one exhibition and implement it on other collection of exhibits.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1B047-E0EB-443C-9DDD-6387D69B3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286512"/>
                <a:ext cx="11029615" cy="3678303"/>
              </a:xfrm>
              <a:blipFill>
                <a:blip r:embed="rId2"/>
                <a:stretch>
                  <a:fillRect l="-829" r="-9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30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B718-6DF5-4C26-BE58-BB5BD137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and data collection</a:t>
            </a:r>
            <a:endParaRPr lang="he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1F6CF6-3453-4AB2-B54B-652D606BC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722455"/>
              </p:ext>
            </p:extLst>
          </p:nvPr>
        </p:nvGraphicFramePr>
        <p:xfrm>
          <a:off x="6096000" y="2114964"/>
          <a:ext cx="5514975" cy="4325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03B5C4-3500-475B-AC38-D6A591704557}"/>
              </a:ext>
            </a:extLst>
          </p:cNvPr>
          <p:cNvSpPr txBox="1">
            <a:spLocks/>
          </p:cNvSpPr>
          <p:nvPr/>
        </p:nvSpPr>
        <p:spPr>
          <a:xfrm>
            <a:off x="581193" y="2180496"/>
            <a:ext cx="551480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200" dirty="0"/>
              <a:t>Each vertex in the graph is a art piece</a:t>
            </a:r>
          </a:p>
          <a:p>
            <a:pPr algn="l" rtl="0"/>
            <a:r>
              <a:rPr lang="en-US" sz="2200" dirty="0"/>
              <a:t>Each edge is weighted according to the characteristics described below.</a:t>
            </a:r>
            <a:endParaRPr lang="he-IL" sz="2200" dirty="0"/>
          </a:p>
          <a:p>
            <a:pPr algn="l" rtl="0"/>
            <a:endParaRPr lang="en-US" sz="2200" dirty="0"/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863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D94C-F397-4528-8C09-D22F9691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0FB7-5193-4294-8C57-E0788745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65327" cy="3678303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Learning an existing exhibition</a:t>
            </a:r>
          </a:p>
          <a:p>
            <a:pPr algn="l" rtl="0"/>
            <a:r>
              <a:rPr lang="en-US" sz="2200" dirty="0"/>
              <a:t>Characterize it</a:t>
            </a:r>
          </a:p>
          <a:p>
            <a:pPr algn="l" rtl="0"/>
            <a:r>
              <a:rPr lang="en-US" sz="2200" dirty="0"/>
              <a:t>Find the best way to apply its characteristics on the new graph</a:t>
            </a:r>
            <a:endParaRPr 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251D6-601D-4B69-B40A-C97D0EF2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2" y="2180496"/>
            <a:ext cx="548641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3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C044-CBFB-4D61-86CA-E6AEBC76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3D3DE-02DB-47BC-8578-3632248E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5861" y="1956327"/>
            <a:ext cx="2429029" cy="1821772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4D33B9-909D-4644-951E-D1C73C8F57CA}"/>
              </a:ext>
            </a:extLst>
          </p:cNvPr>
          <p:cNvCxnSpPr/>
          <p:nvPr/>
        </p:nvCxnSpPr>
        <p:spPr>
          <a:xfrm>
            <a:off x="581192" y="5089437"/>
            <a:ext cx="1073995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B80DA6-1375-4E00-8344-6A43B6591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5392190"/>
            <a:ext cx="9820275" cy="928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2C934-ED95-420C-A3FF-F8A2F06FE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861" y="3778099"/>
            <a:ext cx="9820275" cy="9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1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C844-5438-4328-A3B7-3CE4F91E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myself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E112-7E2A-4835-95E8-DD5B056F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200" dirty="0"/>
              <a:t>Collecting a bigger amount of data</a:t>
            </a:r>
          </a:p>
          <a:p>
            <a:pPr algn="l" rtl="0"/>
            <a:r>
              <a:rPr lang="en-US" sz="2200" dirty="0"/>
              <a:t>Finding more characteristics to compare two exhibits</a:t>
            </a:r>
          </a:p>
          <a:p>
            <a:pPr algn="l" rtl="0"/>
            <a:r>
              <a:rPr lang="en-US" sz="2200" dirty="0"/>
              <a:t>Finding more interesting ways to implement the aspect of  “telling a story”.</a:t>
            </a:r>
          </a:p>
          <a:p>
            <a:pPr algn="l" rtl="0"/>
            <a:r>
              <a:rPr lang="en-US" sz="2200" dirty="0"/>
              <a:t>Improving the GUI</a:t>
            </a:r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0486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0D5C-67AD-4ED3-A128-5EE81FD5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04B3-1421-4374-B11B-B68389E3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200" dirty="0" err="1"/>
              <a:t>Numpy</a:t>
            </a:r>
            <a:endParaRPr lang="en-US" sz="2200" dirty="0"/>
          </a:p>
          <a:p>
            <a:pPr algn="l" rtl="0"/>
            <a:r>
              <a:rPr lang="en-US" sz="2200" dirty="0"/>
              <a:t>Pandas</a:t>
            </a:r>
          </a:p>
          <a:p>
            <a:pPr algn="l" rtl="0"/>
            <a:r>
              <a:rPr lang="en-US" sz="2200" dirty="0"/>
              <a:t>Matplotlib</a:t>
            </a:r>
          </a:p>
          <a:p>
            <a:pPr algn="l" rtl="0"/>
            <a:r>
              <a:rPr lang="en-US" sz="2200" dirty="0" err="1"/>
              <a:t>Tkinter</a:t>
            </a:r>
            <a:r>
              <a:rPr lang="en-US" sz="2200" dirty="0"/>
              <a:t> GUI</a:t>
            </a:r>
          </a:p>
          <a:p>
            <a:pPr algn="l" rtl="0"/>
            <a:r>
              <a:rPr lang="en-US" sz="2200" dirty="0"/>
              <a:t>Random</a:t>
            </a:r>
          </a:p>
          <a:p>
            <a:pPr algn="l" rtl="0"/>
            <a:r>
              <a:rPr lang="en-US" sz="2200" dirty="0" err="1"/>
              <a:t>functools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4128216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198</TotalTime>
  <Words>322</Words>
  <Application>Microsoft Office PowerPoint</Application>
  <PresentationFormat>Widescreen</PresentationFormat>
  <Paragraphs>56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Gill Sans MT</vt:lpstr>
      <vt:lpstr>Wingdings 2</vt:lpstr>
      <vt:lpstr>Dividend</vt:lpstr>
      <vt:lpstr>PowerPoint Presentation</vt:lpstr>
      <vt:lpstr>The process</vt:lpstr>
      <vt:lpstr>Idea</vt:lpstr>
      <vt:lpstr>The graph and data collection</vt:lpstr>
      <vt:lpstr>Heuristic</vt:lpstr>
      <vt:lpstr>results</vt:lpstr>
      <vt:lpstr>Improving myself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Nahum</dc:creator>
  <cp:lastModifiedBy>Shahar Nahum</cp:lastModifiedBy>
  <cp:revision>13</cp:revision>
  <dcterms:created xsi:type="dcterms:W3CDTF">2019-04-29T17:25:47Z</dcterms:created>
  <dcterms:modified xsi:type="dcterms:W3CDTF">2019-04-30T15:14:15Z</dcterms:modified>
</cp:coreProperties>
</file>