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6A58-754D-424A-8A80-38637E34B2D3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994B3-EC70-4EB3-876B-9129A6CBC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94B3-EC70-4EB3-876B-9129A6CBC3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3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5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70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3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66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3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9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5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5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1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BD98-1E42-4914-B1DE-EECB255C5DB0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695C5E-1EFB-496F-87D6-4F21BC16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909-5EF3-3939-4582-FEEEDBE4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537" y="161028"/>
            <a:ext cx="9001462" cy="724618"/>
          </a:xfrm>
        </p:spPr>
        <p:txBody>
          <a:bodyPr>
            <a:noAutofit/>
          </a:bodyPr>
          <a:lstStyle/>
          <a:p>
            <a:pPr algn="ctr"/>
            <a:r>
              <a:rPr lang="en-IN" sz="1800" u="sng" dirty="0"/>
              <a:t>“AI TOOL FOR MUSIC RECOMMANDATIONS USING FEELINGS FEEDBACK FROM THE CUSTOMER”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76EC7-3F0F-01B5-570E-F56286C4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" y="1092679"/>
            <a:ext cx="11996468" cy="5670430"/>
          </a:xfrm>
        </p:spPr>
        <p:txBody>
          <a:bodyPr>
            <a:normAutofit/>
          </a:bodyPr>
          <a:lstStyle/>
          <a:p>
            <a:pPr algn="l"/>
            <a:r>
              <a:rPr lang="en-IN" sz="1800" b="1" u="sng" dirty="0"/>
              <a:t>PROBLEM STATEMENT:     </a:t>
            </a:r>
          </a:p>
          <a:p>
            <a:pPr algn="l"/>
            <a:r>
              <a:rPr lang="en-US" sz="1600" dirty="0">
                <a:latin typeface="+mj-lt"/>
              </a:rPr>
              <a:t>User struggle to find music that fits their mood due to overwhelming choices. An AI tool is needed to recommend songs based on emotional feedback, simplifying discovery.</a:t>
            </a:r>
          </a:p>
          <a:p>
            <a:pPr algn="l"/>
            <a:r>
              <a:rPr lang="en-US" sz="1800" b="1" u="sng" dirty="0">
                <a:latin typeface="+mj-lt"/>
              </a:rPr>
              <a:t>ALGORITHM USED:</a:t>
            </a:r>
          </a:p>
          <a:p>
            <a:pPr algn="l"/>
            <a:r>
              <a:rPr lang="en-US" sz="1600" dirty="0">
                <a:latin typeface="+mj-lt"/>
              </a:rPr>
              <a:t>Emotion Recognition with Neural Networks. This approach uses a neural network to analyze the user's input and determine their emotional state, then recommends songs that align with the detected sentiment.</a:t>
            </a: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+mj-lt"/>
                <a:cs typeface="Times New Roman" panose="02020603050405020304" charset="0"/>
              </a:rPr>
              <a:t>Since its simple Implementation using Python.</a:t>
            </a:r>
            <a:endParaRPr lang="en-US" sz="1600" dirty="0">
              <a:latin typeface="+mj-lt"/>
            </a:endParaRPr>
          </a:p>
          <a:p>
            <a:pPr algn="l"/>
            <a:r>
              <a:rPr lang="en-US" sz="1800" b="1" u="sng" dirty="0">
                <a:latin typeface="+mj-lt"/>
              </a:rPr>
              <a:t>DATASET:</a:t>
            </a:r>
          </a:p>
          <a:p>
            <a:pPr algn="l"/>
            <a:r>
              <a:rPr lang="en-US" sz="1600" dirty="0" err="1">
                <a:latin typeface="+mj-lt"/>
              </a:rPr>
              <a:t>GoEmotions</a:t>
            </a:r>
            <a:r>
              <a:rPr lang="en-US" sz="1600" dirty="0">
                <a:latin typeface="+mj-lt"/>
              </a:rPr>
              <a:t> is a dataset. It helps train AI models to recognize and classify emotional tones in text. which can be used to match songs with specific moods.</a:t>
            </a:r>
          </a:p>
          <a:p>
            <a:pPr algn="l"/>
            <a:r>
              <a:rPr lang="en-US" sz="1600" dirty="0">
                <a:latin typeface="+mj-lt"/>
              </a:rPr>
              <a:t>https://www.kaggle.com/datasets/debarshichanda/goemotions</a:t>
            </a:r>
          </a:p>
          <a:p>
            <a:pPr algn="l"/>
            <a:r>
              <a:rPr lang="en-US" sz="1800" b="1" u="sng" dirty="0">
                <a:latin typeface="+mj-lt"/>
              </a:rPr>
              <a:t>EXPECTED OUTPUT:</a:t>
            </a:r>
          </a:p>
          <a:p>
            <a:pPr algn="l"/>
            <a:r>
              <a:rPr lang="en-US" sz="1600" dirty="0">
                <a:latin typeface="+mj-lt"/>
              </a:rPr>
              <a:t>The expected output of an AI-based Music recommendation's using feelings feedback from the customer using Python typically consists of a classification label (e.g., when the user give happy AI gives happy songs list).</a:t>
            </a:r>
          </a:p>
          <a:p>
            <a:pPr algn="l"/>
            <a:r>
              <a:rPr lang="en-US" sz="1800" b="1" dirty="0">
                <a:latin typeface="+mj-lt"/>
              </a:rPr>
              <a:t>                                                                                                               2320040062 – D. Sri </a:t>
            </a:r>
            <a:r>
              <a:rPr lang="en-US" sz="1800" b="1" dirty="0" err="1">
                <a:latin typeface="+mj-lt"/>
              </a:rPr>
              <a:t>Nayani</a:t>
            </a:r>
            <a:endParaRPr lang="en-US" sz="1800" b="1" dirty="0">
              <a:latin typeface="+mj-lt"/>
            </a:endParaRPr>
          </a:p>
          <a:p>
            <a:pPr algn="l"/>
            <a:r>
              <a:rPr lang="en-US" sz="1800" b="1" dirty="0">
                <a:latin typeface="+mj-lt"/>
              </a:rPr>
              <a:t>                                                                                                               2320040088 – Ch. Shaharsha</a:t>
            </a:r>
          </a:p>
          <a:p>
            <a:pPr algn="l"/>
            <a:endParaRPr lang="en-US" sz="1800" b="1" dirty="0">
              <a:latin typeface="+mj-lt"/>
            </a:endParaRPr>
          </a:p>
          <a:p>
            <a:pPr algn="l"/>
            <a:endParaRPr lang="en-US" sz="1600" dirty="0">
              <a:latin typeface="+mj-lt"/>
            </a:endParaRPr>
          </a:p>
          <a:p>
            <a:pPr algn="l"/>
            <a:endParaRPr lang="en-US" sz="2000" b="1" u="sng" dirty="0">
              <a:latin typeface="+mj-lt"/>
            </a:endParaRPr>
          </a:p>
          <a:p>
            <a:pPr algn="l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06538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189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Wingdings 3</vt:lpstr>
      <vt:lpstr>Facet</vt:lpstr>
      <vt:lpstr>“AI TOOL FOR MUSIC RECOMMANDATIONS USING FEELINGS FEEDBACK FROM THE CUSTOMER”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challa shaharsha</dc:creator>
  <cp:lastModifiedBy>challa shaharsha</cp:lastModifiedBy>
  <cp:revision>4</cp:revision>
  <dcterms:created xsi:type="dcterms:W3CDTF">2024-08-23T08:32:53Z</dcterms:created>
  <dcterms:modified xsi:type="dcterms:W3CDTF">2024-09-05T14:25:11Z</dcterms:modified>
</cp:coreProperties>
</file>