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harsha16/week3" TargetMode="External"/><Relationship Id="rId2" Type="http://schemas.openxmlformats.org/officeDocument/2006/relationships/hyperlink" Target="https://github.com/Shaharsha16/week3/blob/main/internship.ipynb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Tree Species Classification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Challa Shaharsha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BD5F6-81B7-0B25-68F5-79651D96403C}"/>
              </a:ext>
            </a:extLst>
          </p:cNvPr>
          <p:cNvSpPr txBox="1"/>
          <p:nvPr/>
        </p:nvSpPr>
        <p:spPr>
          <a:xfrm>
            <a:off x="239484" y="1653457"/>
            <a:ext cx="108204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built a system to </a:t>
            </a:r>
            <a:r>
              <a:rPr lang="en-US" sz="1600" b="1" dirty="0"/>
              <a:t>identify tree species</a:t>
            </a:r>
            <a:r>
              <a:rPr lang="en-US" sz="1600" dirty="0"/>
              <a:t> using deep learning.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First, we used a </a:t>
            </a:r>
            <a:r>
              <a:rPr lang="en-US" sz="1600" b="1" dirty="0"/>
              <a:t>Basic CNN model</a:t>
            </a:r>
            <a:r>
              <a:rPr lang="en-US" sz="1600" dirty="0"/>
              <a:t> to classify images.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Then, we tried </a:t>
            </a:r>
            <a:r>
              <a:rPr lang="en-US" sz="1600" b="1" dirty="0" err="1"/>
              <a:t>EfficientNet</a:t>
            </a:r>
            <a:r>
              <a:rPr lang="en-US" sz="1600" dirty="0"/>
              <a:t> to improve accuracy.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After that, we added </a:t>
            </a:r>
            <a:r>
              <a:rPr lang="en-US" sz="1600" b="1" dirty="0" err="1"/>
              <a:t>BatchNormalization</a:t>
            </a:r>
            <a:r>
              <a:rPr lang="en-US" sz="1600" dirty="0"/>
              <a:t> to make training more stable.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models were trained and tested in </a:t>
            </a:r>
            <a:r>
              <a:rPr lang="en-US" sz="1600" b="1" dirty="0"/>
              <a:t>Google </a:t>
            </a:r>
            <a:r>
              <a:rPr lang="en-US" sz="1600" b="1" dirty="0" err="1"/>
              <a:t>Colab</a:t>
            </a:r>
            <a:r>
              <a:rPr lang="en-US" sz="1600" dirty="0"/>
              <a:t> using Python.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EfficientNet</a:t>
            </a:r>
            <a:r>
              <a:rPr lang="en-US" sz="1600" b="1" dirty="0"/>
              <a:t> gave the best performance</a:t>
            </a:r>
            <a:r>
              <a:rPr lang="en-US" sz="1600" dirty="0"/>
              <a:t> among the models.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project helps in </a:t>
            </a:r>
            <a:r>
              <a:rPr lang="en-US" sz="1600" b="1" dirty="0"/>
              <a:t>automatically detecting trees</a:t>
            </a:r>
            <a:r>
              <a:rPr lang="en-US" sz="1600" dirty="0"/>
              <a:t>, useful for nature research and forest studies.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57212F7-DC3B-4CE2-832C-4B3E3C68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12" y="1366299"/>
            <a:ext cx="728113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and implement deep learning models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classification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context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species 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the performance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CNN-based approaches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CNN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 a simple convolutional neural network from scratch to classify tree species.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EfficientNetB0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Leverage a pre-trained transfer learning model for more accurate and efficient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with Batch Normalization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training stability and convergence speed using batch normalization layers in the CNN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essential preprocessing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resizing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cleaning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duplicates, corrupt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models using key metrics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practical experience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TensorFlow, Google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40431" y="107176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9BE86A-C6BF-90E7-D6EE-4E352281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02" y="1977694"/>
            <a:ext cx="890356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write and run the code online with GPU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Programming language used to build and train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1600" b="1" dirty="0"/>
              <a:t>Frameworks &amp; Libraries: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TensorFlow / </a:t>
            </a:r>
            <a:r>
              <a:rPr lang="en-US" sz="1600" b="1" dirty="0" err="1"/>
              <a:t>Keras</a:t>
            </a:r>
            <a:r>
              <a:rPr lang="en-US" sz="1600" dirty="0"/>
              <a:t> – Building, training, and evaluating CNN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Matplotlib / Seaborn</a:t>
            </a:r>
            <a:r>
              <a:rPr lang="en-US" sz="1600" dirty="0"/>
              <a:t> – For visualization of images and training metrics.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EfficientNet</a:t>
            </a:r>
            <a:r>
              <a:rPr lang="en-US" sz="1600" b="1" dirty="0"/>
              <a:t> (</a:t>
            </a:r>
            <a:r>
              <a:rPr lang="en-US" sz="1600" b="1" dirty="0" err="1"/>
              <a:t>Keras</a:t>
            </a:r>
            <a:r>
              <a:rPr lang="en-US" sz="1600" b="1" dirty="0"/>
              <a:t> Applications)</a:t>
            </a:r>
            <a:r>
              <a:rPr lang="en-US" sz="1600" dirty="0"/>
              <a:t> – Pretrained deep learning model for transfer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93A34-5F9A-99C9-7548-DFCAAB1F44F7}"/>
              </a:ext>
            </a:extLst>
          </p:cNvPr>
          <p:cNvSpPr txBox="1"/>
          <p:nvPr/>
        </p:nvSpPr>
        <p:spPr>
          <a:xfrm>
            <a:off x="268356" y="1852848"/>
            <a:ext cx="1122151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objective of this project is to classify tree species using deep learning techniques.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methodology involves three major stages of model development and evaluation, all implemented in Python on the Google </a:t>
            </a:r>
            <a:r>
              <a:rPr lang="en-US" sz="1600" dirty="0" err="1"/>
              <a:t>Colab</a:t>
            </a:r>
            <a:r>
              <a:rPr lang="en-US" sz="1600" dirty="0"/>
              <a:t>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steps are as follows: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1. </a:t>
            </a:r>
            <a:r>
              <a:rPr lang="en-US" sz="1600" b="1" u="sng" dirty="0"/>
              <a:t>Basic CNN Model:</a:t>
            </a:r>
          </a:p>
          <a:p>
            <a:pPr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simple Convolutional Neural Network (CNN) was designed as the baseline model.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model architecture includes convolutional layers followed by ReLU activations, max-pooling, and fully connected layers.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dataset was preprocessed by resizing images, normalizing pixel values, and splitting into training and validation sets.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model was compiled using categorical cross-entropy loss and the Adam optimizer.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Performance metrics such as accuracy and loss were monitored across training epochs.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4C58D6-5D11-C1AA-C610-A7FC95161952}"/>
              </a:ext>
            </a:extLst>
          </p:cNvPr>
          <p:cNvSpPr txBox="1"/>
          <p:nvPr/>
        </p:nvSpPr>
        <p:spPr>
          <a:xfrm>
            <a:off x="457198" y="1483580"/>
            <a:ext cx="113483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2. </a:t>
            </a:r>
            <a:r>
              <a:rPr lang="en-US" sz="1600" b="1" u="sng" dirty="0" err="1"/>
              <a:t>EfficientNet</a:t>
            </a:r>
            <a:r>
              <a:rPr lang="en-US" sz="1600" b="1" u="sng" dirty="0"/>
              <a:t> Transfer Learning:</a:t>
            </a:r>
          </a:p>
          <a:p>
            <a:pPr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EfficientNet</a:t>
            </a:r>
            <a:r>
              <a:rPr lang="en-US" sz="1600" dirty="0"/>
              <a:t>, a state-of-the-art pre-trained model, was used for transfer learning.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EfficientNetB0 architecture from </a:t>
            </a:r>
            <a:r>
              <a:rPr lang="en-US" sz="1600" dirty="0" err="1"/>
              <a:t>Keras</a:t>
            </a:r>
            <a:r>
              <a:rPr lang="en-US" sz="1600" dirty="0"/>
              <a:t> Applications was loaded with ImageNet weights, and the top classification layer was customized for tree species categories.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model benefits from advanced architecture and pre-trained features, improving accuracy over the basic CNN.</a:t>
            </a:r>
          </a:p>
          <a:p>
            <a:endParaRPr lang="en-US" sz="1600" dirty="0"/>
          </a:p>
          <a:p>
            <a:r>
              <a:rPr lang="en-US" sz="1600" b="1" dirty="0"/>
              <a:t>3. </a:t>
            </a:r>
            <a:r>
              <a:rPr lang="en-US" sz="1600" b="1" u="sng" dirty="0"/>
              <a:t>CNN with Batch Normalization: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modified CNN model was developed by introducing </a:t>
            </a:r>
            <a:r>
              <a:rPr lang="en-US" sz="1600" b="1" dirty="0"/>
              <a:t>Batch Normalization</a:t>
            </a:r>
            <a:r>
              <a:rPr lang="en-US" sz="1600" dirty="0"/>
              <a:t> layers after each convolution.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Batch normalization improves training stability and convergence speed by normalizing the output of each layer.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model was trained and evaluated similarly to the basic CNN, and its performance was compared in terms of accuracy and generalization.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18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D3488-3F88-9865-EA50-8F6A7691CEA6}"/>
              </a:ext>
            </a:extLst>
          </p:cNvPr>
          <p:cNvSpPr txBox="1"/>
          <p:nvPr/>
        </p:nvSpPr>
        <p:spPr>
          <a:xfrm>
            <a:off x="315684" y="2228102"/>
            <a:ext cx="109347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u="sng" dirty="0"/>
              <a:t>The Problem Statement for my Project is:</a:t>
            </a:r>
          </a:p>
          <a:p>
            <a:pPr>
              <a:buNone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hard to identify tree species just by looking at pictures, especially when some trees look alike. Doing this by hand takes time and needs expert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So, in this project, we are building a computer model that can look at a tree image and tell which type of tree it is. We use deep learning methods like CNN, </a:t>
            </a:r>
            <a:r>
              <a:rPr lang="en-US" sz="1600" dirty="0" err="1"/>
              <a:t>EfficientNet</a:t>
            </a:r>
            <a:r>
              <a:rPr lang="en-US" sz="1600" dirty="0"/>
              <a:t>, and CNN with Batch Normalization to find the best way to do this.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4CBBE-53EB-0B3F-563E-6E9E3FAD30A8}"/>
              </a:ext>
            </a:extLst>
          </p:cNvPr>
          <p:cNvSpPr txBox="1"/>
          <p:nvPr/>
        </p:nvSpPr>
        <p:spPr>
          <a:xfrm>
            <a:off x="329292" y="2447812"/>
            <a:ext cx="7203621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https://github.com/Shaharsha16/week3/blob/main/internship.ipynb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https://github.com/Shaharsha16/week3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B2418A-6508-DDE1-7E78-12194734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97" y="2057979"/>
            <a:ext cx="5419903" cy="3340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FAF93-67DB-8A43-E669-C7A36978E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7978"/>
            <a:ext cx="5551714" cy="33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42A22-5F38-BF0E-25A6-A0359444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14" y="1221869"/>
            <a:ext cx="7505699" cy="28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720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65</TotalTime>
  <Words>679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challa shaharsha</cp:lastModifiedBy>
  <cp:revision>7</cp:revision>
  <dcterms:created xsi:type="dcterms:W3CDTF">2024-12-31T09:40:01Z</dcterms:created>
  <dcterms:modified xsi:type="dcterms:W3CDTF">2025-07-30T05:50:21Z</dcterms:modified>
</cp:coreProperties>
</file>