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58" r:id="rId4"/>
    <p:sldId id="272" r:id="rId5"/>
    <p:sldId id="261" r:id="rId6"/>
    <p:sldId id="273" r:id="rId7"/>
    <p:sldId id="274" r:id="rId8"/>
    <p:sldId id="260" r:id="rId9"/>
    <p:sldId id="289" r:id="rId10"/>
    <p:sldId id="259" r:id="rId11"/>
    <p:sldId id="264" r:id="rId12"/>
    <p:sldId id="279" r:id="rId13"/>
    <p:sldId id="284" r:id="rId14"/>
    <p:sldId id="280" r:id="rId15"/>
    <p:sldId id="285" r:id="rId16"/>
    <p:sldId id="278" r:id="rId17"/>
    <p:sldId id="281" r:id="rId18"/>
    <p:sldId id="265" r:id="rId19"/>
    <p:sldId id="283" r:id="rId20"/>
    <p:sldId id="282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6C92"/>
    <a:srgbClr val="A7E8FF"/>
    <a:srgbClr val="E6F9FF"/>
    <a:srgbClr val="FE0E5E"/>
    <a:srgbClr val="FE3D7D"/>
    <a:srgbClr val="FED893"/>
    <a:srgbClr val="423834"/>
    <a:srgbClr val="CEF2FF"/>
    <a:srgbClr val="6EC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9273" autoAdjust="0"/>
  </p:normalViewPr>
  <p:slideViewPr>
    <p:cSldViewPr snapToGrid="0">
      <p:cViewPr varScale="1">
        <p:scale>
          <a:sx n="60" d="100"/>
          <a:sy n="60" d="100"/>
        </p:scale>
        <p:origin x="9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95567-C068-470C-BD52-951E4314B2B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035F2-240D-4229-982D-67DAAF754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7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2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8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58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0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00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2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1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4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6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8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05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7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7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035F2-240D-4229-982D-67DAAF754C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2498-07CE-4798-94C4-497875574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BB7B2-4EF4-4450-A31D-F1761AFF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6766-6F3C-4855-A5C1-7EF83B83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7E793-B3CD-462C-A00E-F2EB4BD3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E3E0B-9A67-40D2-91CE-6BDA3A52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E9DE-8166-4780-8678-125B62FD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55B27-026D-4674-B42B-5E787F740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BE47-C012-4922-AFFE-3DC35CFC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B005-FAFD-4CBB-BB08-1E946EBF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3FD1-B002-48B3-9710-0AFC9FE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02AEF-23CB-4CF5-AB74-2CDB2462C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86BC4-D294-41F0-A2C2-4D0D45066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BE51A-1A82-4CCB-9A68-F74BE75D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292E0-70F3-48CA-8141-55729098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7F28-6F6E-4EFE-A466-7A81B69D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49A1-1743-488E-8D2B-A681CF8E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3096-93D6-401A-892D-FBB81422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39E4-322D-4919-8154-CC7609EF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DF94-70A1-482E-A971-C847A189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B6AB-B768-4ADA-A1F1-12EB23C5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3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6A12-C73B-497C-8899-DDD7FFFE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9E4-3A2C-48F6-98B2-F88AA0B4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E867-E8A3-4A13-8EF7-0FBBDD3D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61C0-A9FC-4374-AD23-AA8D2CE1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8481B-6530-4BDB-B963-7B628CF1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3BE2-C83C-4630-9002-C7D4B413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ED06-FE16-479C-8C49-7672E9BA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1DD1A-B577-42A5-AB3E-B313AD92F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AB574-30FB-4BC7-9439-47B9227A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4996-362D-4DFA-91D3-9DE9B991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F87DE-0560-42B6-B940-5BB2F086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6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BFF6-8535-48C1-80F6-218090B6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9C44-59D8-43C4-9A00-934A83FC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554D2-AC8B-4552-BB79-3259DC6F1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B4973-1477-4086-88FF-E4EF76643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124E2-7417-4630-ACC2-F4FCEEEEA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ECCC8-83AA-4543-BECC-7AF200C7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C1E42-F518-48F9-B859-A57C6043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252D0-7EFF-485C-B0C8-485CEC9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3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25D6-1C6A-452C-8C91-19EB0A57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14590-72F8-4036-8D21-EC6BD431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97600-5240-4AA9-835A-94492563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AA017-AEA8-4792-BFBC-B04B755C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80481-8CD7-4079-9F14-8018058B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1E3BE-0970-4813-9A84-4862DC69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06ABC-136B-44D0-94DE-6311D2D1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D962-1F1D-4816-B74C-8F17409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7FC0-57A9-492A-B34F-0E5A35C3E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FB79-064E-4D6B-9A35-50692BF8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320A0-C9CD-4EEA-BDC1-991BB9BC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42A08-550D-4713-BD8F-947E2813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00EB9-CDC3-4B2D-9736-7A7A1E67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B4E4-8593-439D-87CB-2FC95ED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8C2E7-8165-4464-B94C-978E6BAC9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469D-2FB7-45CD-9554-50635F99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4A91F-90DA-4B53-A5C4-4FA2164E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23327-7EA4-4ED3-AA7A-4971EA95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DEFE-6195-44CD-A252-B771B1C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46682-A63F-47E5-8A73-598FAB4B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8629-6B13-4D47-A400-62A007336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647A5-7940-4AC7-B729-99810DB62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8887-9B76-4398-AC8E-676E8FE1B14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0434F-3EF3-471C-8CBD-6A6325F1A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DB9E-78A1-49CB-865A-8C2CA1E9C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69338-F242-4607-AD88-052489D9B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7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4">
            <a:extLst>
              <a:ext uri="{FF2B5EF4-FFF2-40B4-BE49-F238E27FC236}">
                <a16:creationId xmlns:a16="http://schemas.microsoft.com/office/drawing/2014/main" id="{C0FE1ECD-DE64-4D2C-A3F6-4EB671D6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-2329"/>
            <a:ext cx="12200471" cy="6867300"/>
          </a:xfrm>
          <a:prstGeom prst="rect">
            <a:avLst/>
          </a:prstGeom>
          <a:gradFill>
            <a:gsLst>
              <a:gs pos="95000">
                <a:srgbClr val="006C92"/>
              </a:gs>
              <a:gs pos="23000">
                <a:srgbClr val="33CCFF"/>
              </a:gs>
            </a:gsLst>
            <a:path path="circle">
              <a:fillToRect t="100000" r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45">
            <a:extLst>
              <a:ext uri="{FF2B5EF4-FFF2-40B4-BE49-F238E27FC236}">
                <a16:creationId xmlns:a16="http://schemas.microsoft.com/office/drawing/2014/main" id="{4448A793-8329-49B9-9DE3-21C1DA3A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-355205"/>
            <a:ext cx="12200471" cy="722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407" name="Group 9406">
            <a:extLst>
              <a:ext uri="{FF2B5EF4-FFF2-40B4-BE49-F238E27FC236}">
                <a16:creationId xmlns:a16="http://schemas.microsoft.com/office/drawing/2014/main" id="{5EE74C2B-FEF2-4ABA-8C73-A4CB8B46819F}"/>
              </a:ext>
            </a:extLst>
          </p:cNvPr>
          <p:cNvGrpSpPr/>
          <p:nvPr/>
        </p:nvGrpSpPr>
        <p:grpSpPr>
          <a:xfrm>
            <a:off x="4771608" y="5441181"/>
            <a:ext cx="835889" cy="808360"/>
            <a:chOff x="11233479" y="-2329"/>
            <a:chExt cx="835889" cy="808360"/>
          </a:xfrm>
        </p:grpSpPr>
        <p:sp>
          <p:nvSpPr>
            <p:cNvPr id="22" name="Freeform 46">
              <a:extLst>
                <a:ext uri="{FF2B5EF4-FFF2-40B4-BE49-F238E27FC236}">
                  <a16:creationId xmlns:a16="http://schemas.microsoft.com/office/drawing/2014/main" id="{69B8B4F2-42D4-4D89-8814-FFF52671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3479" y="-2329"/>
              <a:ext cx="488020" cy="498030"/>
            </a:xfrm>
            <a:custGeom>
              <a:avLst/>
              <a:gdLst>
                <a:gd name="T0" fmla="*/ 73 w 104"/>
                <a:gd name="T1" fmla="*/ 11 h 106"/>
                <a:gd name="T2" fmla="*/ 27 w 104"/>
                <a:gd name="T3" fmla="*/ 8 h 106"/>
                <a:gd name="T4" fmla="*/ 1 w 104"/>
                <a:gd name="T5" fmla="*/ 51 h 106"/>
                <a:gd name="T6" fmla="*/ 11 w 104"/>
                <a:gd name="T7" fmla="*/ 84 h 106"/>
                <a:gd name="T8" fmla="*/ 39 w 104"/>
                <a:gd name="T9" fmla="*/ 103 h 106"/>
                <a:gd name="T10" fmla="*/ 76 w 104"/>
                <a:gd name="T11" fmla="*/ 99 h 106"/>
                <a:gd name="T12" fmla="*/ 102 w 104"/>
                <a:gd name="T13" fmla="*/ 61 h 106"/>
                <a:gd name="T14" fmla="*/ 89 w 104"/>
                <a:gd name="T15" fmla="*/ 19 h 106"/>
                <a:gd name="T16" fmla="*/ 50 w 104"/>
                <a:gd name="T17" fmla="*/ 3 h 106"/>
                <a:gd name="T18" fmla="*/ 73 w 104"/>
                <a:gd name="T19" fmla="*/ 1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6">
                  <a:moveTo>
                    <a:pt x="73" y="11"/>
                  </a:moveTo>
                  <a:cubicBezTo>
                    <a:pt x="61" y="1"/>
                    <a:pt x="42" y="0"/>
                    <a:pt x="27" y="8"/>
                  </a:cubicBezTo>
                  <a:cubicBezTo>
                    <a:pt x="12" y="16"/>
                    <a:pt x="1" y="34"/>
                    <a:pt x="1" y="51"/>
                  </a:cubicBezTo>
                  <a:cubicBezTo>
                    <a:pt x="0" y="63"/>
                    <a:pt x="4" y="75"/>
                    <a:pt x="11" y="84"/>
                  </a:cubicBezTo>
                  <a:cubicBezTo>
                    <a:pt x="18" y="94"/>
                    <a:pt x="28" y="100"/>
                    <a:pt x="39" y="103"/>
                  </a:cubicBezTo>
                  <a:cubicBezTo>
                    <a:pt x="51" y="106"/>
                    <a:pt x="65" y="106"/>
                    <a:pt x="76" y="99"/>
                  </a:cubicBezTo>
                  <a:cubicBezTo>
                    <a:pt x="89" y="92"/>
                    <a:pt x="99" y="77"/>
                    <a:pt x="102" y="61"/>
                  </a:cubicBezTo>
                  <a:cubicBezTo>
                    <a:pt x="104" y="46"/>
                    <a:pt x="99" y="30"/>
                    <a:pt x="89" y="19"/>
                  </a:cubicBezTo>
                  <a:cubicBezTo>
                    <a:pt x="79" y="9"/>
                    <a:pt x="65" y="3"/>
                    <a:pt x="50" y="3"/>
                  </a:cubicBezTo>
                  <a:cubicBezTo>
                    <a:pt x="73" y="11"/>
                    <a:pt x="73" y="11"/>
                    <a:pt x="73" y="11"/>
                  </a:cubicBezTo>
                </a:path>
              </a:pathLst>
            </a:custGeom>
            <a:solidFill>
              <a:srgbClr val="F0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7">
              <a:extLst>
                <a:ext uri="{FF2B5EF4-FFF2-40B4-BE49-F238E27FC236}">
                  <a16:creationId xmlns:a16="http://schemas.microsoft.com/office/drawing/2014/main" id="{B629582B-F7C7-48BE-976C-61849E59E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35981" y="120300"/>
              <a:ext cx="475505" cy="197711"/>
            </a:xfrm>
            <a:custGeom>
              <a:avLst/>
              <a:gdLst>
                <a:gd name="T0" fmla="*/ 27 w 101"/>
                <a:gd name="T1" fmla="*/ 0 h 42"/>
                <a:gd name="T2" fmla="*/ 7 w 101"/>
                <a:gd name="T3" fmla="*/ 5 h 42"/>
                <a:gd name="T4" fmla="*/ 4 w 101"/>
                <a:gd name="T5" fmla="*/ 6 h 42"/>
                <a:gd name="T6" fmla="*/ 0 w 101"/>
                <a:gd name="T7" fmla="*/ 25 h 42"/>
                <a:gd name="T8" fmla="*/ 0 w 101"/>
                <a:gd name="T9" fmla="*/ 27 h 42"/>
                <a:gd name="T10" fmla="*/ 1 w 101"/>
                <a:gd name="T11" fmla="*/ 37 h 42"/>
                <a:gd name="T12" fmla="*/ 27 w 101"/>
                <a:gd name="T13" fmla="*/ 24 h 42"/>
                <a:gd name="T14" fmla="*/ 27 w 101"/>
                <a:gd name="T15" fmla="*/ 24 h 42"/>
                <a:gd name="T16" fmla="*/ 61 w 101"/>
                <a:gd name="T17" fmla="*/ 40 h 42"/>
                <a:gd name="T18" fmla="*/ 75 w 101"/>
                <a:gd name="T19" fmla="*/ 42 h 42"/>
                <a:gd name="T20" fmla="*/ 95 w 101"/>
                <a:gd name="T21" fmla="*/ 38 h 42"/>
                <a:gd name="T22" fmla="*/ 101 w 101"/>
                <a:gd name="T23" fmla="*/ 35 h 42"/>
                <a:gd name="T24" fmla="*/ 101 w 101"/>
                <a:gd name="T25" fmla="*/ 28 h 42"/>
                <a:gd name="T26" fmla="*/ 96 w 101"/>
                <a:gd name="T27" fmla="*/ 5 h 42"/>
                <a:gd name="T28" fmla="*/ 76 w 101"/>
                <a:gd name="T29" fmla="*/ 17 h 42"/>
                <a:gd name="T30" fmla="*/ 74 w 101"/>
                <a:gd name="T31" fmla="*/ 17 h 42"/>
                <a:gd name="T32" fmla="*/ 42 w 101"/>
                <a:gd name="T33" fmla="*/ 2 h 42"/>
                <a:gd name="T34" fmla="*/ 27 w 101"/>
                <a:gd name="T3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1" h="42">
                  <a:moveTo>
                    <a:pt x="27" y="0"/>
                  </a:moveTo>
                  <a:cubicBezTo>
                    <a:pt x="20" y="0"/>
                    <a:pt x="13" y="2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26"/>
                    <a:pt x="0" y="27"/>
                    <a:pt x="0" y="27"/>
                  </a:cubicBezTo>
                  <a:cubicBezTo>
                    <a:pt x="0" y="31"/>
                    <a:pt x="0" y="34"/>
                    <a:pt x="1" y="37"/>
                  </a:cubicBezTo>
                  <a:cubicBezTo>
                    <a:pt x="6" y="29"/>
                    <a:pt x="18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40" y="25"/>
                    <a:pt x="49" y="36"/>
                    <a:pt x="61" y="40"/>
                  </a:cubicBezTo>
                  <a:cubicBezTo>
                    <a:pt x="65" y="41"/>
                    <a:pt x="70" y="42"/>
                    <a:pt x="75" y="42"/>
                  </a:cubicBezTo>
                  <a:cubicBezTo>
                    <a:pt x="82" y="42"/>
                    <a:pt x="88" y="41"/>
                    <a:pt x="95" y="38"/>
                  </a:cubicBezTo>
                  <a:cubicBezTo>
                    <a:pt x="96" y="37"/>
                    <a:pt x="99" y="36"/>
                    <a:pt x="101" y="35"/>
                  </a:cubicBezTo>
                  <a:cubicBezTo>
                    <a:pt x="101" y="32"/>
                    <a:pt x="101" y="30"/>
                    <a:pt x="101" y="28"/>
                  </a:cubicBezTo>
                  <a:cubicBezTo>
                    <a:pt x="101" y="20"/>
                    <a:pt x="99" y="12"/>
                    <a:pt x="96" y="5"/>
                  </a:cubicBezTo>
                  <a:cubicBezTo>
                    <a:pt x="90" y="10"/>
                    <a:pt x="84" y="16"/>
                    <a:pt x="76" y="17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63" y="17"/>
                    <a:pt x="52" y="6"/>
                    <a:pt x="42" y="2"/>
                  </a:cubicBezTo>
                  <a:cubicBezTo>
                    <a:pt x="37" y="1"/>
                    <a:pt x="32" y="0"/>
                    <a:pt x="27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">
              <a:extLst>
                <a:ext uri="{FF2B5EF4-FFF2-40B4-BE49-F238E27FC236}">
                  <a16:creationId xmlns:a16="http://schemas.microsoft.com/office/drawing/2014/main" id="{98B990CF-239C-41FD-AC83-98941168C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997" y="292985"/>
              <a:ext cx="432961" cy="160170"/>
            </a:xfrm>
            <a:custGeom>
              <a:avLst/>
              <a:gdLst>
                <a:gd name="T0" fmla="*/ 21 w 92"/>
                <a:gd name="T1" fmla="*/ 0 h 34"/>
                <a:gd name="T2" fmla="*/ 0 w 92"/>
                <a:gd name="T3" fmla="*/ 8 h 34"/>
                <a:gd name="T4" fmla="*/ 7 w 92"/>
                <a:gd name="T5" fmla="*/ 20 h 34"/>
                <a:gd name="T6" fmla="*/ 24 w 92"/>
                <a:gd name="T7" fmla="*/ 14 h 34"/>
                <a:gd name="T8" fmla="*/ 25 w 92"/>
                <a:gd name="T9" fmla="*/ 14 h 34"/>
                <a:gd name="T10" fmla="*/ 51 w 92"/>
                <a:gd name="T11" fmla="*/ 27 h 34"/>
                <a:gd name="T12" fmla="*/ 76 w 92"/>
                <a:gd name="T13" fmla="*/ 34 h 34"/>
                <a:gd name="T14" fmla="*/ 77 w 92"/>
                <a:gd name="T15" fmla="*/ 34 h 34"/>
                <a:gd name="T16" fmla="*/ 92 w 92"/>
                <a:gd name="T17" fmla="*/ 16 h 34"/>
                <a:gd name="T18" fmla="*/ 72 w 92"/>
                <a:gd name="T19" fmla="*/ 18 h 34"/>
                <a:gd name="T20" fmla="*/ 64 w 92"/>
                <a:gd name="T21" fmla="*/ 17 h 34"/>
                <a:gd name="T22" fmla="*/ 36 w 92"/>
                <a:gd name="T23" fmla="*/ 3 h 34"/>
                <a:gd name="T24" fmla="*/ 21 w 92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4">
                  <a:moveTo>
                    <a:pt x="21" y="0"/>
                  </a:moveTo>
                  <a:cubicBezTo>
                    <a:pt x="13" y="0"/>
                    <a:pt x="5" y="2"/>
                    <a:pt x="0" y="8"/>
                  </a:cubicBezTo>
                  <a:cubicBezTo>
                    <a:pt x="1" y="12"/>
                    <a:pt x="4" y="17"/>
                    <a:pt x="7" y="20"/>
                  </a:cubicBezTo>
                  <a:cubicBezTo>
                    <a:pt x="12" y="18"/>
                    <a:pt x="17" y="14"/>
                    <a:pt x="24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35" y="14"/>
                    <a:pt x="43" y="22"/>
                    <a:pt x="51" y="27"/>
                  </a:cubicBezTo>
                  <a:cubicBezTo>
                    <a:pt x="59" y="31"/>
                    <a:pt x="68" y="34"/>
                    <a:pt x="76" y="34"/>
                  </a:cubicBezTo>
                  <a:cubicBezTo>
                    <a:pt x="76" y="34"/>
                    <a:pt x="76" y="34"/>
                    <a:pt x="77" y="34"/>
                  </a:cubicBezTo>
                  <a:cubicBezTo>
                    <a:pt x="83" y="29"/>
                    <a:pt x="88" y="23"/>
                    <a:pt x="92" y="16"/>
                  </a:cubicBezTo>
                  <a:cubicBezTo>
                    <a:pt x="85" y="16"/>
                    <a:pt x="79" y="18"/>
                    <a:pt x="72" y="18"/>
                  </a:cubicBezTo>
                  <a:cubicBezTo>
                    <a:pt x="70" y="18"/>
                    <a:pt x="67" y="18"/>
                    <a:pt x="64" y="17"/>
                  </a:cubicBezTo>
                  <a:cubicBezTo>
                    <a:pt x="53" y="15"/>
                    <a:pt x="46" y="7"/>
                    <a:pt x="36" y="3"/>
                  </a:cubicBezTo>
                  <a:cubicBezTo>
                    <a:pt x="32" y="1"/>
                    <a:pt x="27" y="0"/>
                    <a:pt x="21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9">
              <a:extLst>
                <a:ext uri="{FF2B5EF4-FFF2-40B4-BE49-F238E27FC236}">
                  <a16:creationId xmlns:a16="http://schemas.microsoft.com/office/drawing/2014/main" id="{EA2C9D7B-A0CB-4FFE-912B-799FAA8C0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6088" y="10183"/>
              <a:ext cx="332855" cy="137647"/>
            </a:xfrm>
            <a:custGeom>
              <a:avLst/>
              <a:gdLst>
                <a:gd name="T0" fmla="*/ 18 w 71"/>
                <a:gd name="T1" fmla="*/ 0 h 29"/>
                <a:gd name="T2" fmla="*/ 5 w 71"/>
                <a:gd name="T3" fmla="*/ 5 h 29"/>
                <a:gd name="T4" fmla="*/ 0 w 71"/>
                <a:gd name="T5" fmla="*/ 8 h 29"/>
                <a:gd name="T6" fmla="*/ 0 w 71"/>
                <a:gd name="T7" fmla="*/ 8 h 29"/>
                <a:gd name="T8" fmla="*/ 24 w 71"/>
                <a:gd name="T9" fmla="*/ 15 h 29"/>
                <a:gd name="T10" fmla="*/ 49 w 71"/>
                <a:gd name="T11" fmla="*/ 28 h 29"/>
                <a:gd name="T12" fmla="*/ 56 w 71"/>
                <a:gd name="T13" fmla="*/ 29 h 29"/>
                <a:gd name="T14" fmla="*/ 58 w 71"/>
                <a:gd name="T15" fmla="*/ 28 h 29"/>
                <a:gd name="T16" fmla="*/ 62 w 71"/>
                <a:gd name="T17" fmla="*/ 26 h 29"/>
                <a:gd name="T18" fmla="*/ 64 w 71"/>
                <a:gd name="T19" fmla="*/ 27 h 29"/>
                <a:gd name="T20" fmla="*/ 71 w 71"/>
                <a:gd name="T21" fmla="*/ 22 h 29"/>
                <a:gd name="T22" fmla="*/ 68 w 71"/>
                <a:gd name="T23" fmla="*/ 17 h 29"/>
                <a:gd name="T24" fmla="*/ 58 w 71"/>
                <a:gd name="T25" fmla="*/ 19 h 29"/>
                <a:gd name="T26" fmla="*/ 46 w 71"/>
                <a:gd name="T27" fmla="*/ 17 h 29"/>
                <a:gd name="T28" fmla="*/ 27 w 71"/>
                <a:gd name="T29" fmla="*/ 5 h 29"/>
                <a:gd name="T30" fmla="*/ 18 w 71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29">
                  <a:moveTo>
                    <a:pt x="18" y="0"/>
                  </a:moveTo>
                  <a:cubicBezTo>
                    <a:pt x="13" y="1"/>
                    <a:pt x="9" y="3"/>
                    <a:pt x="5" y="5"/>
                  </a:cubicBezTo>
                  <a:cubicBezTo>
                    <a:pt x="3" y="6"/>
                    <a:pt x="2" y="7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9" y="9"/>
                    <a:pt x="16" y="11"/>
                    <a:pt x="24" y="15"/>
                  </a:cubicBezTo>
                  <a:cubicBezTo>
                    <a:pt x="32" y="19"/>
                    <a:pt x="39" y="25"/>
                    <a:pt x="49" y="28"/>
                  </a:cubicBezTo>
                  <a:cubicBezTo>
                    <a:pt x="51" y="28"/>
                    <a:pt x="54" y="29"/>
                    <a:pt x="56" y="29"/>
                  </a:cubicBezTo>
                  <a:cubicBezTo>
                    <a:pt x="57" y="29"/>
                    <a:pt x="57" y="29"/>
                    <a:pt x="58" y="28"/>
                  </a:cubicBezTo>
                  <a:cubicBezTo>
                    <a:pt x="59" y="27"/>
                    <a:pt x="60" y="26"/>
                    <a:pt x="62" y="26"/>
                  </a:cubicBezTo>
                  <a:cubicBezTo>
                    <a:pt x="63" y="26"/>
                    <a:pt x="63" y="27"/>
                    <a:pt x="64" y="27"/>
                  </a:cubicBezTo>
                  <a:cubicBezTo>
                    <a:pt x="67" y="26"/>
                    <a:pt x="69" y="24"/>
                    <a:pt x="71" y="22"/>
                  </a:cubicBezTo>
                  <a:cubicBezTo>
                    <a:pt x="70" y="20"/>
                    <a:pt x="69" y="18"/>
                    <a:pt x="68" y="17"/>
                  </a:cubicBezTo>
                  <a:cubicBezTo>
                    <a:pt x="65" y="19"/>
                    <a:pt x="61" y="19"/>
                    <a:pt x="58" y="19"/>
                  </a:cubicBezTo>
                  <a:cubicBezTo>
                    <a:pt x="54" y="19"/>
                    <a:pt x="49" y="18"/>
                    <a:pt x="46" y="17"/>
                  </a:cubicBezTo>
                  <a:cubicBezTo>
                    <a:pt x="39" y="14"/>
                    <a:pt x="33" y="9"/>
                    <a:pt x="27" y="5"/>
                  </a:cubicBezTo>
                  <a:cubicBezTo>
                    <a:pt x="24" y="3"/>
                    <a:pt x="21" y="1"/>
                    <a:pt x="18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0">
              <a:extLst>
                <a:ext uri="{FF2B5EF4-FFF2-40B4-BE49-F238E27FC236}">
                  <a16:creationId xmlns:a16="http://schemas.microsoft.com/office/drawing/2014/main" id="{08CE4A05-93BE-4BD6-A55D-48C816118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31082" y="415614"/>
              <a:ext cx="187700" cy="75080"/>
            </a:xfrm>
            <a:custGeom>
              <a:avLst/>
              <a:gdLst>
                <a:gd name="T0" fmla="*/ 14 w 40"/>
                <a:gd name="T1" fmla="*/ 0 h 16"/>
                <a:gd name="T2" fmla="*/ 8 w 40"/>
                <a:gd name="T3" fmla="*/ 1 h 16"/>
                <a:gd name="T4" fmla="*/ 0 w 40"/>
                <a:gd name="T5" fmla="*/ 5 h 16"/>
                <a:gd name="T6" fmla="*/ 18 w 40"/>
                <a:gd name="T7" fmla="*/ 14 h 16"/>
                <a:gd name="T8" fmla="*/ 33 w 40"/>
                <a:gd name="T9" fmla="*/ 16 h 16"/>
                <a:gd name="T10" fmla="*/ 40 w 40"/>
                <a:gd name="T11" fmla="*/ 15 h 16"/>
                <a:gd name="T12" fmla="*/ 39 w 40"/>
                <a:gd name="T13" fmla="*/ 14 h 16"/>
                <a:gd name="T14" fmla="*/ 19 w 40"/>
                <a:gd name="T15" fmla="*/ 1 h 16"/>
                <a:gd name="T16" fmla="*/ 14 w 40"/>
                <a:gd name="T1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6">
                  <a:moveTo>
                    <a:pt x="14" y="0"/>
                  </a:moveTo>
                  <a:cubicBezTo>
                    <a:pt x="12" y="0"/>
                    <a:pt x="10" y="1"/>
                    <a:pt x="8" y="1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5" y="9"/>
                    <a:pt x="11" y="12"/>
                    <a:pt x="18" y="14"/>
                  </a:cubicBezTo>
                  <a:cubicBezTo>
                    <a:pt x="23" y="15"/>
                    <a:pt x="28" y="16"/>
                    <a:pt x="33" y="16"/>
                  </a:cubicBezTo>
                  <a:cubicBezTo>
                    <a:pt x="35" y="16"/>
                    <a:pt x="38" y="16"/>
                    <a:pt x="40" y="15"/>
                  </a:cubicBezTo>
                  <a:cubicBezTo>
                    <a:pt x="40" y="15"/>
                    <a:pt x="40" y="14"/>
                    <a:pt x="39" y="14"/>
                  </a:cubicBezTo>
                  <a:cubicBezTo>
                    <a:pt x="35" y="6"/>
                    <a:pt x="27" y="2"/>
                    <a:pt x="19" y="1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F390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8" name="Freeform 66">
              <a:extLst>
                <a:ext uri="{FF2B5EF4-FFF2-40B4-BE49-F238E27FC236}">
                  <a16:creationId xmlns:a16="http://schemas.microsoft.com/office/drawing/2014/main" id="{6C74B3B9-2037-4337-8466-F66F038D2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1519" y="778501"/>
              <a:ext cx="37541" cy="27530"/>
            </a:xfrm>
            <a:custGeom>
              <a:avLst/>
              <a:gdLst>
                <a:gd name="T0" fmla="*/ 4 w 8"/>
                <a:gd name="T1" fmla="*/ 0 h 6"/>
                <a:gd name="T2" fmla="*/ 4 w 8"/>
                <a:gd name="T3" fmla="*/ 6 h 6"/>
                <a:gd name="T4" fmla="*/ 4 w 8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6">
                  <a:moveTo>
                    <a:pt x="4" y="0"/>
                  </a:moveTo>
                  <a:cubicBezTo>
                    <a:pt x="0" y="0"/>
                    <a:pt x="0" y="6"/>
                    <a:pt x="4" y="6"/>
                  </a:cubicBezTo>
                  <a:cubicBezTo>
                    <a:pt x="8" y="6"/>
                    <a:pt x="8" y="0"/>
                    <a:pt x="4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0" name="Freeform 74">
              <a:extLst>
                <a:ext uri="{FF2B5EF4-FFF2-40B4-BE49-F238E27FC236}">
                  <a16:creationId xmlns:a16="http://schemas.microsoft.com/office/drawing/2014/main" id="{7E533844-42E8-408A-BB36-D23FA7EEC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3873" y="137820"/>
              <a:ext cx="47551" cy="37541"/>
            </a:xfrm>
            <a:custGeom>
              <a:avLst/>
              <a:gdLst>
                <a:gd name="T0" fmla="*/ 7 w 10"/>
                <a:gd name="T1" fmla="*/ 0 h 8"/>
                <a:gd name="T2" fmla="*/ 1 w 10"/>
                <a:gd name="T3" fmla="*/ 1 h 8"/>
                <a:gd name="T4" fmla="*/ 5 w 10"/>
                <a:gd name="T5" fmla="*/ 8 h 8"/>
                <a:gd name="T6" fmla="*/ 7 w 10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7" y="0"/>
                  </a:moveTo>
                  <a:cubicBezTo>
                    <a:pt x="5" y="1"/>
                    <a:pt x="3" y="1"/>
                    <a:pt x="1" y="1"/>
                  </a:cubicBezTo>
                  <a:cubicBezTo>
                    <a:pt x="0" y="4"/>
                    <a:pt x="1" y="8"/>
                    <a:pt x="5" y="8"/>
                  </a:cubicBezTo>
                  <a:cubicBezTo>
                    <a:pt x="9" y="8"/>
                    <a:pt x="10" y="2"/>
                    <a:pt x="7" y="0"/>
                  </a:cubicBezTo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1" name="Freeform 75">
              <a:extLst>
                <a:ext uri="{FF2B5EF4-FFF2-40B4-BE49-F238E27FC236}">
                  <a16:creationId xmlns:a16="http://schemas.microsoft.com/office/drawing/2014/main" id="{69DC04AD-CD56-492B-84CC-4FC1C1567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8878" y="132815"/>
              <a:ext cx="27530" cy="10011"/>
            </a:xfrm>
            <a:custGeom>
              <a:avLst/>
              <a:gdLst>
                <a:gd name="T0" fmla="*/ 4 w 6"/>
                <a:gd name="T1" fmla="*/ 0 h 2"/>
                <a:gd name="T2" fmla="*/ 0 w 6"/>
                <a:gd name="T3" fmla="*/ 2 h 2"/>
                <a:gd name="T4" fmla="*/ 6 w 6"/>
                <a:gd name="T5" fmla="*/ 1 h 2"/>
                <a:gd name="T6" fmla="*/ 4 w 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2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2" y="2"/>
                    <a:pt x="4" y="2"/>
                    <a:pt x="6" y="1"/>
                  </a:cubicBezTo>
                  <a:cubicBezTo>
                    <a:pt x="5" y="1"/>
                    <a:pt x="5" y="0"/>
                    <a:pt x="4" y="0"/>
                  </a:cubicBezTo>
                </a:path>
              </a:pathLst>
            </a:custGeom>
            <a:solidFill>
              <a:srgbClr val="F0C2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4" name="Freeform 88">
              <a:extLst>
                <a:ext uri="{FF2B5EF4-FFF2-40B4-BE49-F238E27FC236}">
                  <a16:creationId xmlns:a16="http://schemas.microsoft.com/office/drawing/2014/main" id="{F80A971E-876A-433A-B079-B554D5AA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9304" y="77756"/>
              <a:ext cx="60064" cy="70074"/>
            </a:xfrm>
            <a:custGeom>
              <a:avLst/>
              <a:gdLst>
                <a:gd name="T0" fmla="*/ 6 w 13"/>
                <a:gd name="T1" fmla="*/ 0 h 15"/>
                <a:gd name="T2" fmla="*/ 0 w 13"/>
                <a:gd name="T3" fmla="*/ 6 h 15"/>
                <a:gd name="T4" fmla="*/ 1 w 13"/>
                <a:gd name="T5" fmla="*/ 9 h 15"/>
                <a:gd name="T6" fmla="*/ 6 w 13"/>
                <a:gd name="T7" fmla="*/ 15 h 15"/>
                <a:gd name="T8" fmla="*/ 12 w 13"/>
                <a:gd name="T9" fmla="*/ 9 h 15"/>
                <a:gd name="T10" fmla="*/ 13 w 13"/>
                <a:gd name="T11" fmla="*/ 6 h 15"/>
                <a:gd name="T12" fmla="*/ 6 w 13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5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8"/>
                    <a:pt x="1" y="9"/>
                  </a:cubicBezTo>
                  <a:cubicBezTo>
                    <a:pt x="1" y="12"/>
                    <a:pt x="3" y="15"/>
                    <a:pt x="6" y="15"/>
                  </a:cubicBezTo>
                  <a:cubicBezTo>
                    <a:pt x="10" y="15"/>
                    <a:pt x="12" y="12"/>
                    <a:pt x="12" y="9"/>
                  </a:cubicBezTo>
                  <a:cubicBezTo>
                    <a:pt x="12" y="8"/>
                    <a:pt x="12" y="7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46FE034-01A2-4911-BCA3-5E7A663A575C}"/>
              </a:ext>
            </a:extLst>
          </p:cNvPr>
          <p:cNvGrpSpPr/>
          <p:nvPr/>
        </p:nvGrpSpPr>
        <p:grpSpPr>
          <a:xfrm flipH="1" flipV="1">
            <a:off x="1" y="485928"/>
            <a:ext cx="5414789" cy="6372069"/>
            <a:chOff x="3898901" y="676275"/>
            <a:chExt cx="4678363" cy="5505450"/>
          </a:xfrm>
          <a:gradFill flip="none" rotWithShape="1">
            <a:gsLst>
              <a:gs pos="100000">
                <a:srgbClr val="A7E8FF">
                  <a:alpha val="12000"/>
                </a:srgbClr>
              </a:gs>
              <a:gs pos="0">
                <a:srgbClr val="33CCFF">
                  <a:alpha val="48000"/>
                </a:srgbClr>
              </a:gs>
            </a:gsLst>
            <a:lin ang="8100000" scaled="1"/>
            <a:tileRect/>
          </a:gradFill>
        </p:grpSpPr>
        <p:sp>
          <p:nvSpPr>
            <p:cNvPr id="238" name="Freeform 6">
              <a:extLst>
                <a:ext uri="{FF2B5EF4-FFF2-40B4-BE49-F238E27FC236}">
                  <a16:creationId xmlns:a16="http://schemas.microsoft.com/office/drawing/2014/main" id="{254F3DD3-B27A-43D8-AEFD-9314B2D9B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5489575"/>
              <a:ext cx="390525" cy="33496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7">
              <a:extLst>
                <a:ext uri="{FF2B5EF4-FFF2-40B4-BE49-F238E27FC236}">
                  <a16:creationId xmlns:a16="http://schemas.microsoft.com/office/drawing/2014/main" id="{92D802F2-3A07-40FB-A5B0-D99706DF8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676275"/>
              <a:ext cx="4678363" cy="5505450"/>
            </a:xfrm>
            <a:custGeom>
              <a:avLst/>
              <a:gdLst>
                <a:gd name="T0" fmla="*/ 1567 w 1567"/>
                <a:gd name="T1" fmla="*/ 0 h 1846"/>
                <a:gd name="T2" fmla="*/ 856 w 1567"/>
                <a:gd name="T3" fmla="*/ 0 h 1846"/>
                <a:gd name="T4" fmla="*/ 611 w 1567"/>
                <a:gd name="T5" fmla="*/ 352 h 1846"/>
                <a:gd name="T6" fmla="*/ 250 w 1567"/>
                <a:gd name="T7" fmla="*/ 551 h 1846"/>
                <a:gd name="T8" fmla="*/ 19 w 1567"/>
                <a:gd name="T9" fmla="*/ 1151 h 1846"/>
                <a:gd name="T10" fmla="*/ 749 w 1567"/>
                <a:gd name="T11" fmla="*/ 1846 h 1846"/>
                <a:gd name="T12" fmla="*/ 815 w 1567"/>
                <a:gd name="T13" fmla="*/ 1844 h 1846"/>
                <a:gd name="T14" fmla="*/ 1238 w 1567"/>
                <a:gd name="T15" fmla="*/ 1670 h 1846"/>
                <a:gd name="T16" fmla="*/ 1473 w 1567"/>
                <a:gd name="T17" fmla="*/ 1576 h 1846"/>
                <a:gd name="T18" fmla="*/ 1567 w 1567"/>
                <a:gd name="T19" fmla="*/ 1635 h 1846"/>
                <a:gd name="T20" fmla="*/ 1567 w 1567"/>
                <a:gd name="T2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7" h="1846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36" name="Freeform 62">
            <a:extLst>
              <a:ext uri="{FF2B5EF4-FFF2-40B4-BE49-F238E27FC236}">
                <a16:creationId xmlns:a16="http://schemas.microsoft.com/office/drawing/2014/main" id="{3A21FE92-8D60-4A49-A494-8EE56EF08688}"/>
              </a:ext>
            </a:extLst>
          </p:cNvPr>
          <p:cNvSpPr>
            <a:spLocks/>
          </p:cNvSpPr>
          <p:nvPr/>
        </p:nvSpPr>
        <p:spPr bwMode="auto">
          <a:xfrm>
            <a:off x="4964314" y="1450688"/>
            <a:ext cx="37541" cy="27530"/>
          </a:xfrm>
          <a:custGeom>
            <a:avLst/>
            <a:gdLst>
              <a:gd name="T0" fmla="*/ 4 w 8"/>
              <a:gd name="T1" fmla="*/ 0 h 6"/>
              <a:gd name="T2" fmla="*/ 4 w 8"/>
              <a:gd name="T3" fmla="*/ 6 h 6"/>
              <a:gd name="T4" fmla="*/ 4 w 8"/>
              <a:gd name="T5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6">
                <a:moveTo>
                  <a:pt x="4" y="0"/>
                </a:moveTo>
                <a:cubicBezTo>
                  <a:pt x="0" y="0"/>
                  <a:pt x="0" y="6"/>
                  <a:pt x="4" y="6"/>
                </a:cubicBezTo>
                <a:cubicBezTo>
                  <a:pt x="8" y="6"/>
                  <a:pt x="8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42" name="Freeform 63">
            <a:extLst>
              <a:ext uri="{FF2B5EF4-FFF2-40B4-BE49-F238E27FC236}">
                <a16:creationId xmlns:a16="http://schemas.microsoft.com/office/drawing/2014/main" id="{EE91614B-9A06-47DB-80F5-71724205259C}"/>
              </a:ext>
            </a:extLst>
          </p:cNvPr>
          <p:cNvSpPr>
            <a:spLocks/>
          </p:cNvSpPr>
          <p:nvPr/>
        </p:nvSpPr>
        <p:spPr bwMode="auto">
          <a:xfrm>
            <a:off x="4959309" y="2629442"/>
            <a:ext cx="20021" cy="15016"/>
          </a:xfrm>
          <a:custGeom>
            <a:avLst/>
            <a:gdLst>
              <a:gd name="T0" fmla="*/ 2 w 4"/>
              <a:gd name="T1" fmla="*/ 0 h 3"/>
              <a:gd name="T2" fmla="*/ 2 w 4"/>
              <a:gd name="T3" fmla="*/ 3 h 3"/>
              <a:gd name="T4" fmla="*/ 2 w 4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" h="3">
                <a:moveTo>
                  <a:pt x="2" y="0"/>
                </a:moveTo>
                <a:cubicBezTo>
                  <a:pt x="0" y="0"/>
                  <a:pt x="0" y="3"/>
                  <a:pt x="2" y="3"/>
                </a:cubicBezTo>
                <a:cubicBezTo>
                  <a:pt x="4" y="3"/>
                  <a:pt x="4" y="0"/>
                  <a:pt x="2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0" name="Freeform 67">
            <a:extLst>
              <a:ext uri="{FF2B5EF4-FFF2-40B4-BE49-F238E27FC236}">
                <a16:creationId xmlns:a16="http://schemas.microsoft.com/office/drawing/2014/main" id="{8F38533F-9EC7-4A58-9905-165435F7F4B1}"/>
              </a:ext>
            </a:extLst>
          </p:cNvPr>
          <p:cNvSpPr>
            <a:spLocks/>
          </p:cNvSpPr>
          <p:nvPr/>
        </p:nvSpPr>
        <p:spPr bwMode="auto">
          <a:xfrm>
            <a:off x="4531354" y="4934392"/>
            <a:ext cx="47551" cy="32535"/>
          </a:xfrm>
          <a:custGeom>
            <a:avLst/>
            <a:gdLst>
              <a:gd name="T0" fmla="*/ 3 w 10"/>
              <a:gd name="T1" fmla="*/ 0 h 7"/>
              <a:gd name="T2" fmla="*/ 0 w 10"/>
              <a:gd name="T3" fmla="*/ 3 h 7"/>
              <a:gd name="T4" fmla="*/ 3 w 10"/>
              <a:gd name="T5" fmla="*/ 7 h 7"/>
              <a:gd name="T6" fmla="*/ 3 w 10"/>
              <a:gd name="T7" fmla="*/ 7 h 7"/>
              <a:gd name="T8" fmla="*/ 8 w 10"/>
              <a:gd name="T9" fmla="*/ 6 h 7"/>
              <a:gd name="T10" fmla="*/ 8 w 10"/>
              <a:gd name="T11" fmla="*/ 1 h 7"/>
              <a:gd name="T12" fmla="*/ 3 w 10"/>
              <a:gd name="T13" fmla="*/ 0 h 7"/>
              <a:gd name="T14" fmla="*/ 3 w 10"/>
              <a:gd name="T1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7">
                <a:moveTo>
                  <a:pt x="3" y="0"/>
                </a:moveTo>
                <a:cubicBezTo>
                  <a:pt x="1" y="0"/>
                  <a:pt x="0" y="2"/>
                  <a:pt x="0" y="3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3" y="7"/>
                  <a:pt x="3" y="7"/>
                </a:cubicBezTo>
                <a:cubicBezTo>
                  <a:pt x="5" y="6"/>
                  <a:pt x="6" y="6"/>
                  <a:pt x="8" y="6"/>
                </a:cubicBezTo>
                <a:cubicBezTo>
                  <a:pt x="10" y="5"/>
                  <a:pt x="10" y="1"/>
                  <a:pt x="8" y="1"/>
                </a:cubicBezTo>
                <a:cubicBezTo>
                  <a:pt x="6" y="0"/>
                  <a:pt x="5" y="0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4" name="Freeform 69">
            <a:extLst>
              <a:ext uri="{FF2B5EF4-FFF2-40B4-BE49-F238E27FC236}">
                <a16:creationId xmlns:a16="http://schemas.microsoft.com/office/drawing/2014/main" id="{9A040EAB-64A7-49E5-B6D4-BE7C435510F4}"/>
              </a:ext>
            </a:extLst>
          </p:cNvPr>
          <p:cNvSpPr>
            <a:spLocks/>
          </p:cNvSpPr>
          <p:nvPr/>
        </p:nvSpPr>
        <p:spPr bwMode="auto">
          <a:xfrm>
            <a:off x="4653984" y="3575448"/>
            <a:ext cx="47551" cy="32535"/>
          </a:xfrm>
          <a:custGeom>
            <a:avLst/>
            <a:gdLst>
              <a:gd name="T0" fmla="*/ 3 w 10"/>
              <a:gd name="T1" fmla="*/ 0 h 7"/>
              <a:gd name="T2" fmla="*/ 0 w 10"/>
              <a:gd name="T3" fmla="*/ 4 h 7"/>
              <a:gd name="T4" fmla="*/ 0 w 10"/>
              <a:gd name="T5" fmla="*/ 4 h 7"/>
              <a:gd name="T6" fmla="*/ 0 w 10"/>
              <a:gd name="T7" fmla="*/ 4 h 7"/>
              <a:gd name="T8" fmla="*/ 3 w 10"/>
              <a:gd name="T9" fmla="*/ 7 h 7"/>
              <a:gd name="T10" fmla="*/ 4 w 10"/>
              <a:gd name="T11" fmla="*/ 7 h 7"/>
              <a:gd name="T12" fmla="*/ 4 w 10"/>
              <a:gd name="T13" fmla="*/ 7 h 7"/>
              <a:gd name="T14" fmla="*/ 6 w 10"/>
              <a:gd name="T15" fmla="*/ 7 h 7"/>
              <a:gd name="T16" fmla="*/ 6 w 10"/>
              <a:gd name="T17" fmla="*/ 0 h 7"/>
              <a:gd name="T18" fmla="*/ 4 w 10"/>
              <a:gd name="T19" fmla="*/ 0 h 7"/>
              <a:gd name="T20" fmla="*/ 4 w 10"/>
              <a:gd name="T21" fmla="*/ 0 h 7"/>
              <a:gd name="T22" fmla="*/ 3 w 10"/>
              <a:gd name="T23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" h="7">
                <a:moveTo>
                  <a:pt x="3" y="0"/>
                </a:move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1" y="7"/>
                  <a:pt x="3" y="7"/>
                </a:cubicBezTo>
                <a:cubicBezTo>
                  <a:pt x="3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5" y="7"/>
                  <a:pt x="6" y="7"/>
                </a:cubicBezTo>
                <a:cubicBezTo>
                  <a:pt x="10" y="7"/>
                  <a:pt x="10" y="0"/>
                  <a:pt x="6" y="0"/>
                </a:cubicBezTo>
                <a:cubicBezTo>
                  <a:pt x="5" y="0"/>
                  <a:pt x="4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58" name="Freeform 72">
            <a:extLst>
              <a:ext uri="{FF2B5EF4-FFF2-40B4-BE49-F238E27FC236}">
                <a16:creationId xmlns:a16="http://schemas.microsoft.com/office/drawing/2014/main" id="{0486D2BF-08D4-419C-A465-CFE459166417}"/>
              </a:ext>
            </a:extLst>
          </p:cNvPr>
          <p:cNvSpPr>
            <a:spLocks/>
          </p:cNvSpPr>
          <p:nvPr/>
        </p:nvSpPr>
        <p:spPr bwMode="auto">
          <a:xfrm>
            <a:off x="5064420" y="457133"/>
            <a:ext cx="42546" cy="32535"/>
          </a:xfrm>
          <a:custGeom>
            <a:avLst/>
            <a:gdLst>
              <a:gd name="T0" fmla="*/ 4 w 9"/>
              <a:gd name="T1" fmla="*/ 0 h 7"/>
              <a:gd name="T2" fmla="*/ 4 w 9"/>
              <a:gd name="T3" fmla="*/ 7 h 7"/>
              <a:gd name="T4" fmla="*/ 4 w 9"/>
              <a:gd name="T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7">
                <a:moveTo>
                  <a:pt x="4" y="0"/>
                </a:moveTo>
                <a:cubicBezTo>
                  <a:pt x="0" y="0"/>
                  <a:pt x="0" y="7"/>
                  <a:pt x="4" y="7"/>
                </a:cubicBezTo>
                <a:cubicBezTo>
                  <a:pt x="9" y="7"/>
                  <a:pt x="9" y="0"/>
                  <a:pt x="4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412" name="Group 9411">
            <a:extLst>
              <a:ext uri="{FF2B5EF4-FFF2-40B4-BE49-F238E27FC236}">
                <a16:creationId xmlns:a16="http://schemas.microsoft.com/office/drawing/2014/main" id="{1F92B988-8060-449C-B072-19483A0F75FC}"/>
              </a:ext>
            </a:extLst>
          </p:cNvPr>
          <p:cNvGrpSpPr/>
          <p:nvPr/>
        </p:nvGrpSpPr>
        <p:grpSpPr>
          <a:xfrm>
            <a:off x="5001855" y="702276"/>
            <a:ext cx="282801" cy="290309"/>
            <a:chOff x="313120" y="336337"/>
            <a:chExt cx="282801" cy="290309"/>
          </a:xfrm>
        </p:grpSpPr>
        <p:sp>
          <p:nvSpPr>
            <p:cNvPr id="27" name="Freeform 51">
              <a:extLst>
                <a:ext uri="{FF2B5EF4-FFF2-40B4-BE49-F238E27FC236}">
                  <a16:creationId xmlns:a16="http://schemas.microsoft.com/office/drawing/2014/main" id="{6F15C5B2-2338-4D9D-8B00-3590B5EB914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3120" y="336337"/>
              <a:ext cx="282801" cy="290309"/>
            </a:xfrm>
            <a:custGeom>
              <a:avLst/>
              <a:gdLst>
                <a:gd name="T0" fmla="*/ 42 w 60"/>
                <a:gd name="T1" fmla="*/ 7 h 62"/>
                <a:gd name="T2" fmla="*/ 15 w 60"/>
                <a:gd name="T3" fmla="*/ 5 h 62"/>
                <a:gd name="T4" fmla="*/ 0 w 60"/>
                <a:gd name="T5" fmla="*/ 30 h 62"/>
                <a:gd name="T6" fmla="*/ 6 w 60"/>
                <a:gd name="T7" fmla="*/ 50 h 62"/>
                <a:gd name="T8" fmla="*/ 22 w 60"/>
                <a:gd name="T9" fmla="*/ 60 h 62"/>
                <a:gd name="T10" fmla="*/ 44 w 60"/>
                <a:gd name="T11" fmla="*/ 58 h 62"/>
                <a:gd name="T12" fmla="*/ 59 w 60"/>
                <a:gd name="T13" fmla="*/ 36 h 62"/>
                <a:gd name="T14" fmla="*/ 51 w 60"/>
                <a:gd name="T15" fmla="*/ 12 h 62"/>
                <a:gd name="T16" fmla="*/ 29 w 60"/>
                <a:gd name="T17" fmla="*/ 2 h 62"/>
                <a:gd name="T18" fmla="*/ 42 w 60"/>
                <a:gd name="T19" fmla="*/ 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2">
                  <a:moveTo>
                    <a:pt x="42" y="7"/>
                  </a:moveTo>
                  <a:cubicBezTo>
                    <a:pt x="35" y="1"/>
                    <a:pt x="24" y="0"/>
                    <a:pt x="15" y="5"/>
                  </a:cubicBezTo>
                  <a:cubicBezTo>
                    <a:pt x="7" y="10"/>
                    <a:pt x="0" y="20"/>
                    <a:pt x="0" y="30"/>
                  </a:cubicBezTo>
                  <a:cubicBezTo>
                    <a:pt x="0" y="37"/>
                    <a:pt x="2" y="44"/>
                    <a:pt x="6" y="50"/>
                  </a:cubicBezTo>
                  <a:cubicBezTo>
                    <a:pt x="10" y="55"/>
                    <a:pt x="16" y="58"/>
                    <a:pt x="22" y="60"/>
                  </a:cubicBezTo>
                  <a:cubicBezTo>
                    <a:pt x="29" y="62"/>
                    <a:pt x="37" y="62"/>
                    <a:pt x="44" y="58"/>
                  </a:cubicBezTo>
                  <a:cubicBezTo>
                    <a:pt x="52" y="54"/>
                    <a:pt x="57" y="45"/>
                    <a:pt x="59" y="36"/>
                  </a:cubicBezTo>
                  <a:cubicBezTo>
                    <a:pt x="60" y="27"/>
                    <a:pt x="57" y="18"/>
                    <a:pt x="51" y="12"/>
                  </a:cubicBezTo>
                  <a:cubicBezTo>
                    <a:pt x="46" y="5"/>
                    <a:pt x="37" y="2"/>
                    <a:pt x="29" y="2"/>
                  </a:cubicBezTo>
                  <a:cubicBezTo>
                    <a:pt x="42" y="7"/>
                    <a:pt x="42" y="7"/>
                    <a:pt x="42" y="7"/>
                  </a:cubicBezTo>
                </a:path>
              </a:pathLst>
            </a:custGeom>
            <a:solidFill>
              <a:srgbClr val="FDE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">
              <a:extLst>
                <a:ext uri="{FF2B5EF4-FFF2-40B4-BE49-F238E27FC236}">
                  <a16:creationId xmlns:a16="http://schemas.microsoft.com/office/drawing/2014/main" id="{C5741BB8-3EBD-46AD-89AA-79F8579DE0A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18125" y="438946"/>
              <a:ext cx="277796" cy="112621"/>
            </a:xfrm>
            <a:custGeom>
              <a:avLst/>
              <a:gdLst>
                <a:gd name="T0" fmla="*/ 16 w 59"/>
                <a:gd name="T1" fmla="*/ 0 h 24"/>
                <a:gd name="T2" fmla="*/ 4 w 59"/>
                <a:gd name="T3" fmla="*/ 2 h 24"/>
                <a:gd name="T4" fmla="*/ 3 w 59"/>
                <a:gd name="T5" fmla="*/ 3 h 24"/>
                <a:gd name="T6" fmla="*/ 0 w 59"/>
                <a:gd name="T7" fmla="*/ 14 h 24"/>
                <a:gd name="T8" fmla="*/ 0 w 59"/>
                <a:gd name="T9" fmla="*/ 15 h 24"/>
                <a:gd name="T10" fmla="*/ 0 w 59"/>
                <a:gd name="T11" fmla="*/ 21 h 24"/>
                <a:gd name="T12" fmla="*/ 16 w 59"/>
                <a:gd name="T13" fmla="*/ 14 h 24"/>
                <a:gd name="T14" fmla="*/ 16 w 59"/>
                <a:gd name="T15" fmla="*/ 14 h 24"/>
                <a:gd name="T16" fmla="*/ 36 w 59"/>
                <a:gd name="T17" fmla="*/ 23 h 24"/>
                <a:gd name="T18" fmla="*/ 44 w 59"/>
                <a:gd name="T19" fmla="*/ 24 h 24"/>
                <a:gd name="T20" fmla="*/ 55 w 59"/>
                <a:gd name="T21" fmla="*/ 22 h 24"/>
                <a:gd name="T22" fmla="*/ 59 w 59"/>
                <a:gd name="T23" fmla="*/ 20 h 24"/>
                <a:gd name="T24" fmla="*/ 59 w 59"/>
                <a:gd name="T25" fmla="*/ 16 h 24"/>
                <a:gd name="T26" fmla="*/ 56 w 59"/>
                <a:gd name="T27" fmla="*/ 2 h 24"/>
                <a:gd name="T28" fmla="*/ 44 w 59"/>
                <a:gd name="T29" fmla="*/ 9 h 24"/>
                <a:gd name="T30" fmla="*/ 43 w 59"/>
                <a:gd name="T31" fmla="*/ 10 h 24"/>
                <a:gd name="T32" fmla="*/ 24 w 59"/>
                <a:gd name="T33" fmla="*/ 1 h 24"/>
                <a:gd name="T34" fmla="*/ 16 w 59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24">
                  <a:moveTo>
                    <a:pt x="16" y="0"/>
                  </a:moveTo>
                  <a:cubicBezTo>
                    <a:pt x="12" y="0"/>
                    <a:pt x="8" y="0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1" y="6"/>
                    <a:pt x="0" y="10"/>
                    <a:pt x="0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9"/>
                    <a:pt x="0" y="21"/>
                  </a:cubicBezTo>
                  <a:cubicBezTo>
                    <a:pt x="4" y="17"/>
                    <a:pt x="10" y="14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3" y="14"/>
                    <a:pt x="29" y="20"/>
                    <a:pt x="36" y="23"/>
                  </a:cubicBezTo>
                  <a:cubicBezTo>
                    <a:pt x="38" y="24"/>
                    <a:pt x="41" y="24"/>
                    <a:pt x="44" y="24"/>
                  </a:cubicBezTo>
                  <a:cubicBezTo>
                    <a:pt x="48" y="24"/>
                    <a:pt x="52" y="23"/>
                    <a:pt x="55" y="22"/>
                  </a:cubicBezTo>
                  <a:cubicBezTo>
                    <a:pt x="56" y="21"/>
                    <a:pt x="57" y="20"/>
                    <a:pt x="59" y="20"/>
                  </a:cubicBezTo>
                  <a:cubicBezTo>
                    <a:pt x="59" y="18"/>
                    <a:pt x="59" y="17"/>
                    <a:pt x="59" y="16"/>
                  </a:cubicBezTo>
                  <a:cubicBezTo>
                    <a:pt x="59" y="11"/>
                    <a:pt x="58" y="6"/>
                    <a:pt x="56" y="2"/>
                  </a:cubicBezTo>
                  <a:cubicBezTo>
                    <a:pt x="52" y="5"/>
                    <a:pt x="49" y="9"/>
                    <a:pt x="44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37" y="10"/>
                    <a:pt x="31" y="3"/>
                    <a:pt x="24" y="1"/>
                  </a:cubicBezTo>
                  <a:cubicBezTo>
                    <a:pt x="22" y="0"/>
                    <a:pt x="19" y="0"/>
                    <a:pt x="16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0DB174B3-51DD-4F86-8FD0-BC29697BF04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8147" y="358861"/>
              <a:ext cx="250266" cy="95101"/>
            </a:xfrm>
            <a:custGeom>
              <a:avLst/>
              <a:gdLst>
                <a:gd name="T0" fmla="*/ 12 w 53"/>
                <a:gd name="T1" fmla="*/ 0 h 20"/>
                <a:gd name="T2" fmla="*/ 0 w 53"/>
                <a:gd name="T3" fmla="*/ 5 h 20"/>
                <a:gd name="T4" fmla="*/ 4 w 53"/>
                <a:gd name="T5" fmla="*/ 12 h 20"/>
                <a:gd name="T6" fmla="*/ 14 w 53"/>
                <a:gd name="T7" fmla="*/ 8 h 20"/>
                <a:gd name="T8" fmla="*/ 15 w 53"/>
                <a:gd name="T9" fmla="*/ 8 h 20"/>
                <a:gd name="T10" fmla="*/ 30 w 53"/>
                <a:gd name="T11" fmla="*/ 16 h 20"/>
                <a:gd name="T12" fmla="*/ 44 w 53"/>
                <a:gd name="T13" fmla="*/ 20 h 20"/>
                <a:gd name="T14" fmla="*/ 44 w 53"/>
                <a:gd name="T15" fmla="*/ 20 h 20"/>
                <a:gd name="T16" fmla="*/ 53 w 53"/>
                <a:gd name="T17" fmla="*/ 9 h 20"/>
                <a:gd name="T18" fmla="*/ 42 w 53"/>
                <a:gd name="T19" fmla="*/ 10 h 20"/>
                <a:gd name="T20" fmla="*/ 37 w 53"/>
                <a:gd name="T21" fmla="*/ 10 h 20"/>
                <a:gd name="T22" fmla="*/ 21 w 53"/>
                <a:gd name="T23" fmla="*/ 2 h 20"/>
                <a:gd name="T24" fmla="*/ 12 w 53"/>
                <a:gd name="T2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20">
                  <a:moveTo>
                    <a:pt x="12" y="0"/>
                  </a:moveTo>
                  <a:cubicBezTo>
                    <a:pt x="7" y="0"/>
                    <a:pt x="3" y="1"/>
                    <a:pt x="0" y="5"/>
                  </a:cubicBezTo>
                  <a:cubicBezTo>
                    <a:pt x="1" y="7"/>
                    <a:pt x="2" y="10"/>
                    <a:pt x="4" y="12"/>
                  </a:cubicBezTo>
                  <a:cubicBezTo>
                    <a:pt x="7" y="10"/>
                    <a:pt x="10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20" y="8"/>
                    <a:pt x="25" y="13"/>
                    <a:pt x="30" y="16"/>
                  </a:cubicBezTo>
                  <a:cubicBezTo>
                    <a:pt x="34" y="18"/>
                    <a:pt x="39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8" y="17"/>
                    <a:pt x="51" y="13"/>
                    <a:pt x="53" y="9"/>
                  </a:cubicBezTo>
                  <a:cubicBezTo>
                    <a:pt x="49" y="10"/>
                    <a:pt x="46" y="10"/>
                    <a:pt x="42" y="10"/>
                  </a:cubicBezTo>
                  <a:cubicBezTo>
                    <a:pt x="40" y="10"/>
                    <a:pt x="39" y="10"/>
                    <a:pt x="37" y="10"/>
                  </a:cubicBezTo>
                  <a:cubicBezTo>
                    <a:pt x="31" y="9"/>
                    <a:pt x="26" y="4"/>
                    <a:pt x="21" y="2"/>
                  </a:cubicBezTo>
                  <a:cubicBezTo>
                    <a:pt x="18" y="1"/>
                    <a:pt x="15" y="0"/>
                    <a:pt x="12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4">
              <a:extLst>
                <a:ext uri="{FF2B5EF4-FFF2-40B4-BE49-F238E27FC236}">
                  <a16:creationId xmlns:a16="http://schemas.microsoft.com/office/drawing/2014/main" id="{7612A9C9-7B0B-4C2E-8E01-1B9C86976A0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43151" y="536551"/>
              <a:ext cx="197711" cy="80085"/>
            </a:xfrm>
            <a:custGeom>
              <a:avLst/>
              <a:gdLst>
                <a:gd name="T0" fmla="*/ 11 w 42"/>
                <a:gd name="T1" fmla="*/ 0 h 17"/>
                <a:gd name="T2" fmla="*/ 3 w 42"/>
                <a:gd name="T3" fmla="*/ 3 h 17"/>
                <a:gd name="T4" fmla="*/ 0 w 42"/>
                <a:gd name="T5" fmla="*/ 5 h 17"/>
                <a:gd name="T6" fmla="*/ 0 w 42"/>
                <a:gd name="T7" fmla="*/ 5 h 17"/>
                <a:gd name="T8" fmla="*/ 14 w 42"/>
                <a:gd name="T9" fmla="*/ 9 h 17"/>
                <a:gd name="T10" fmla="*/ 29 w 42"/>
                <a:gd name="T11" fmla="*/ 16 h 17"/>
                <a:gd name="T12" fmla="*/ 33 w 42"/>
                <a:gd name="T13" fmla="*/ 17 h 17"/>
                <a:gd name="T14" fmla="*/ 42 w 42"/>
                <a:gd name="T15" fmla="*/ 13 h 17"/>
                <a:gd name="T16" fmla="*/ 40 w 42"/>
                <a:gd name="T17" fmla="*/ 10 h 17"/>
                <a:gd name="T18" fmla="*/ 34 w 42"/>
                <a:gd name="T19" fmla="*/ 11 h 17"/>
                <a:gd name="T20" fmla="*/ 27 w 42"/>
                <a:gd name="T21" fmla="*/ 10 h 17"/>
                <a:gd name="T22" fmla="*/ 16 w 42"/>
                <a:gd name="T23" fmla="*/ 3 h 17"/>
                <a:gd name="T24" fmla="*/ 11 w 42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7">
                  <a:moveTo>
                    <a:pt x="11" y="0"/>
                  </a:moveTo>
                  <a:cubicBezTo>
                    <a:pt x="8" y="1"/>
                    <a:pt x="6" y="2"/>
                    <a:pt x="3" y="3"/>
                  </a:cubicBezTo>
                  <a:cubicBezTo>
                    <a:pt x="2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5"/>
                    <a:pt x="10" y="7"/>
                    <a:pt x="14" y="9"/>
                  </a:cubicBezTo>
                  <a:cubicBezTo>
                    <a:pt x="19" y="11"/>
                    <a:pt x="23" y="15"/>
                    <a:pt x="29" y="16"/>
                  </a:cubicBezTo>
                  <a:cubicBezTo>
                    <a:pt x="30" y="17"/>
                    <a:pt x="32" y="17"/>
                    <a:pt x="33" y="17"/>
                  </a:cubicBezTo>
                  <a:cubicBezTo>
                    <a:pt x="37" y="17"/>
                    <a:pt x="40" y="15"/>
                    <a:pt x="42" y="13"/>
                  </a:cubicBezTo>
                  <a:cubicBezTo>
                    <a:pt x="41" y="12"/>
                    <a:pt x="40" y="11"/>
                    <a:pt x="40" y="10"/>
                  </a:cubicBezTo>
                  <a:cubicBezTo>
                    <a:pt x="38" y="11"/>
                    <a:pt x="36" y="11"/>
                    <a:pt x="34" y="11"/>
                  </a:cubicBezTo>
                  <a:cubicBezTo>
                    <a:pt x="32" y="11"/>
                    <a:pt x="29" y="11"/>
                    <a:pt x="27" y="10"/>
                  </a:cubicBezTo>
                  <a:cubicBezTo>
                    <a:pt x="23" y="8"/>
                    <a:pt x="20" y="5"/>
                    <a:pt x="16" y="3"/>
                  </a:cubicBezTo>
                  <a:cubicBezTo>
                    <a:pt x="14" y="2"/>
                    <a:pt x="12" y="1"/>
                    <a:pt x="11" y="0"/>
                  </a:cubicBezTo>
                </a:path>
              </a:pathLst>
            </a:custGeom>
            <a:solidFill>
              <a:srgbClr val="FDE7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42473756-BD6B-4B19-9031-418FA3DDDE2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33247" y="338840"/>
              <a:ext cx="107615" cy="42546"/>
            </a:xfrm>
            <a:custGeom>
              <a:avLst/>
              <a:gdLst>
                <a:gd name="T0" fmla="*/ 8 w 23"/>
                <a:gd name="T1" fmla="*/ 0 h 9"/>
                <a:gd name="T2" fmla="*/ 4 w 23"/>
                <a:gd name="T3" fmla="*/ 1 h 9"/>
                <a:gd name="T4" fmla="*/ 0 w 23"/>
                <a:gd name="T5" fmla="*/ 3 h 9"/>
                <a:gd name="T6" fmla="*/ 10 w 23"/>
                <a:gd name="T7" fmla="*/ 8 h 9"/>
                <a:gd name="T8" fmla="*/ 19 w 23"/>
                <a:gd name="T9" fmla="*/ 9 h 9"/>
                <a:gd name="T10" fmla="*/ 23 w 23"/>
                <a:gd name="T11" fmla="*/ 9 h 9"/>
                <a:gd name="T12" fmla="*/ 23 w 23"/>
                <a:gd name="T13" fmla="*/ 8 h 9"/>
                <a:gd name="T14" fmla="*/ 11 w 23"/>
                <a:gd name="T15" fmla="*/ 1 h 9"/>
                <a:gd name="T16" fmla="*/ 8 w 23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9">
                  <a:moveTo>
                    <a:pt x="8" y="0"/>
                  </a:moveTo>
                  <a:cubicBezTo>
                    <a:pt x="7" y="0"/>
                    <a:pt x="5" y="1"/>
                    <a:pt x="4" y="1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3" y="5"/>
                    <a:pt x="6" y="7"/>
                    <a:pt x="10" y="8"/>
                  </a:cubicBezTo>
                  <a:cubicBezTo>
                    <a:pt x="13" y="9"/>
                    <a:pt x="16" y="9"/>
                    <a:pt x="19" y="9"/>
                  </a:cubicBezTo>
                  <a:cubicBezTo>
                    <a:pt x="20" y="9"/>
                    <a:pt x="22" y="9"/>
                    <a:pt x="23" y="9"/>
                  </a:cubicBezTo>
                  <a:cubicBezTo>
                    <a:pt x="23" y="9"/>
                    <a:pt x="23" y="9"/>
                    <a:pt x="23" y="8"/>
                  </a:cubicBezTo>
                  <a:cubicBezTo>
                    <a:pt x="20" y="4"/>
                    <a:pt x="16" y="1"/>
                    <a:pt x="11" y="1"/>
                  </a:cubicBezTo>
                  <a:cubicBezTo>
                    <a:pt x="10" y="1"/>
                    <a:pt x="9" y="0"/>
                    <a:pt x="8" y="0"/>
                  </a:cubicBezTo>
                </a:path>
              </a:pathLst>
            </a:custGeom>
            <a:solidFill>
              <a:srgbClr val="FDD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57" name="Freeform 71">
            <a:extLst>
              <a:ext uri="{FF2B5EF4-FFF2-40B4-BE49-F238E27FC236}">
                <a16:creationId xmlns:a16="http://schemas.microsoft.com/office/drawing/2014/main" id="{948324DE-D8EE-4384-A5D8-6EF48BF0610D}"/>
              </a:ext>
            </a:extLst>
          </p:cNvPr>
          <p:cNvSpPr>
            <a:spLocks/>
          </p:cNvSpPr>
          <p:nvPr/>
        </p:nvSpPr>
        <p:spPr bwMode="auto">
          <a:xfrm flipH="1" flipV="1">
            <a:off x="911255" y="1162214"/>
            <a:ext cx="52557" cy="37541"/>
          </a:xfrm>
          <a:custGeom>
            <a:avLst/>
            <a:gdLst>
              <a:gd name="T0" fmla="*/ 5 w 11"/>
              <a:gd name="T1" fmla="*/ 0 h 8"/>
              <a:gd name="T2" fmla="*/ 5 w 11"/>
              <a:gd name="T3" fmla="*/ 8 h 8"/>
              <a:gd name="T4" fmla="*/ 5 w 11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8">
                <a:moveTo>
                  <a:pt x="5" y="0"/>
                </a:moveTo>
                <a:cubicBezTo>
                  <a:pt x="0" y="0"/>
                  <a:pt x="0" y="8"/>
                  <a:pt x="5" y="8"/>
                </a:cubicBezTo>
                <a:cubicBezTo>
                  <a:pt x="11" y="8"/>
                  <a:pt x="11" y="0"/>
                  <a:pt x="5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62" name="Freeform 76">
            <a:extLst>
              <a:ext uri="{FF2B5EF4-FFF2-40B4-BE49-F238E27FC236}">
                <a16:creationId xmlns:a16="http://schemas.microsoft.com/office/drawing/2014/main" id="{23D43804-FD2C-4713-8A5A-6774B50319BF}"/>
              </a:ext>
            </a:extLst>
          </p:cNvPr>
          <p:cNvSpPr>
            <a:spLocks/>
          </p:cNvSpPr>
          <p:nvPr/>
        </p:nvSpPr>
        <p:spPr bwMode="auto">
          <a:xfrm flipH="1" flipV="1">
            <a:off x="393204" y="839372"/>
            <a:ext cx="117626" cy="107615"/>
          </a:xfrm>
          <a:custGeom>
            <a:avLst/>
            <a:gdLst>
              <a:gd name="T0" fmla="*/ 13 w 25"/>
              <a:gd name="T1" fmla="*/ 0 h 23"/>
              <a:gd name="T2" fmla="*/ 11 w 25"/>
              <a:gd name="T3" fmla="*/ 0 h 23"/>
              <a:gd name="T4" fmla="*/ 6 w 25"/>
              <a:gd name="T5" fmla="*/ 3 h 23"/>
              <a:gd name="T6" fmla="*/ 4 w 25"/>
              <a:gd name="T7" fmla="*/ 5 h 23"/>
              <a:gd name="T8" fmla="*/ 4 w 25"/>
              <a:gd name="T9" fmla="*/ 20 h 23"/>
              <a:gd name="T10" fmla="*/ 12 w 25"/>
              <a:gd name="T11" fmla="*/ 23 h 23"/>
              <a:gd name="T12" fmla="*/ 19 w 25"/>
              <a:gd name="T13" fmla="*/ 20 h 23"/>
              <a:gd name="T14" fmla="*/ 20 w 25"/>
              <a:gd name="T15" fmla="*/ 18 h 23"/>
              <a:gd name="T16" fmla="*/ 23 w 25"/>
              <a:gd name="T17" fmla="*/ 13 h 23"/>
              <a:gd name="T18" fmla="*/ 13 w 25"/>
              <a:gd name="T19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" h="23">
                <a:moveTo>
                  <a:pt x="13" y="0"/>
                </a:moveTo>
                <a:cubicBezTo>
                  <a:pt x="13" y="0"/>
                  <a:pt x="12" y="0"/>
                  <a:pt x="11" y="0"/>
                </a:cubicBezTo>
                <a:cubicBezTo>
                  <a:pt x="9" y="1"/>
                  <a:pt x="7" y="2"/>
                  <a:pt x="6" y="3"/>
                </a:cubicBezTo>
                <a:cubicBezTo>
                  <a:pt x="5" y="4"/>
                  <a:pt x="4" y="4"/>
                  <a:pt x="4" y="5"/>
                </a:cubicBezTo>
                <a:cubicBezTo>
                  <a:pt x="0" y="9"/>
                  <a:pt x="0" y="16"/>
                  <a:pt x="4" y="20"/>
                </a:cubicBezTo>
                <a:cubicBezTo>
                  <a:pt x="6" y="22"/>
                  <a:pt x="9" y="23"/>
                  <a:pt x="12" y="23"/>
                </a:cubicBezTo>
                <a:cubicBezTo>
                  <a:pt x="14" y="23"/>
                  <a:pt x="17" y="22"/>
                  <a:pt x="19" y="20"/>
                </a:cubicBezTo>
                <a:cubicBezTo>
                  <a:pt x="19" y="19"/>
                  <a:pt x="20" y="19"/>
                  <a:pt x="20" y="18"/>
                </a:cubicBezTo>
                <a:cubicBezTo>
                  <a:pt x="22" y="16"/>
                  <a:pt x="22" y="15"/>
                  <a:pt x="23" y="13"/>
                </a:cubicBezTo>
                <a:cubicBezTo>
                  <a:pt x="25" y="7"/>
                  <a:pt x="20" y="0"/>
                  <a:pt x="13" y="0"/>
                </a:cubicBezTo>
              </a:path>
            </a:pathLst>
          </a:custGeom>
          <a:solidFill>
            <a:srgbClr val="80B2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982CDC-3231-474D-B993-E32A0F5DF4CE}"/>
              </a:ext>
            </a:extLst>
          </p:cNvPr>
          <p:cNvGrpSpPr/>
          <p:nvPr/>
        </p:nvGrpSpPr>
        <p:grpSpPr>
          <a:xfrm>
            <a:off x="4897361" y="433945"/>
            <a:ext cx="6884352" cy="5990110"/>
            <a:chOff x="5224591" y="651293"/>
            <a:chExt cx="6516929" cy="5670413"/>
          </a:xfrm>
        </p:grpSpPr>
        <p:sp>
          <p:nvSpPr>
            <p:cNvPr id="9225" name="Freeform 61">
              <a:extLst>
                <a:ext uri="{FF2B5EF4-FFF2-40B4-BE49-F238E27FC236}">
                  <a16:creationId xmlns:a16="http://schemas.microsoft.com/office/drawing/2014/main" id="{5B0C0363-39AA-4ED1-8E70-87A3AFF75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7935" y="1848612"/>
              <a:ext cx="80085" cy="80085"/>
            </a:xfrm>
            <a:custGeom>
              <a:avLst/>
              <a:gdLst>
                <a:gd name="T0" fmla="*/ 8 w 17"/>
                <a:gd name="T1" fmla="*/ 0 h 17"/>
                <a:gd name="T2" fmla="*/ 1 w 17"/>
                <a:gd name="T3" fmla="*/ 9 h 17"/>
                <a:gd name="T4" fmla="*/ 2 w 17"/>
                <a:gd name="T5" fmla="*/ 12 h 17"/>
                <a:gd name="T6" fmla="*/ 8 w 17"/>
                <a:gd name="T7" fmla="*/ 17 h 17"/>
                <a:gd name="T8" fmla="*/ 14 w 17"/>
                <a:gd name="T9" fmla="*/ 12 h 17"/>
                <a:gd name="T10" fmla="*/ 15 w 17"/>
                <a:gd name="T11" fmla="*/ 9 h 17"/>
                <a:gd name="T12" fmla="*/ 8 w 17"/>
                <a:gd name="T1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1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3" y="15"/>
                    <a:pt x="6" y="17"/>
                    <a:pt x="8" y="17"/>
                  </a:cubicBezTo>
                  <a:cubicBezTo>
                    <a:pt x="11" y="17"/>
                    <a:pt x="13" y="15"/>
                    <a:pt x="14" y="12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7" y="4"/>
                    <a:pt x="13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4" name="Freeform 64">
              <a:extLst>
                <a:ext uri="{FF2B5EF4-FFF2-40B4-BE49-F238E27FC236}">
                  <a16:creationId xmlns:a16="http://schemas.microsoft.com/office/drawing/2014/main" id="{888C5758-4EA9-41BB-81BB-D31821231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841" y="792489"/>
              <a:ext cx="50053" cy="37541"/>
            </a:xfrm>
            <a:custGeom>
              <a:avLst/>
              <a:gdLst>
                <a:gd name="T0" fmla="*/ 5 w 11"/>
                <a:gd name="T1" fmla="*/ 0 h 8"/>
                <a:gd name="T2" fmla="*/ 5 w 11"/>
                <a:gd name="T3" fmla="*/ 8 h 8"/>
                <a:gd name="T4" fmla="*/ 5 w 11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8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1" y="8"/>
                    <a:pt x="11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6" name="Freeform 65">
              <a:extLst>
                <a:ext uri="{FF2B5EF4-FFF2-40B4-BE49-F238E27FC236}">
                  <a16:creationId xmlns:a16="http://schemas.microsoft.com/office/drawing/2014/main" id="{2B7431F2-257E-4367-BF60-0B710AD75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5406" y="2451753"/>
              <a:ext cx="47551" cy="37541"/>
            </a:xfrm>
            <a:custGeom>
              <a:avLst/>
              <a:gdLst>
                <a:gd name="T0" fmla="*/ 5 w 10"/>
                <a:gd name="T1" fmla="*/ 0 h 8"/>
                <a:gd name="T2" fmla="*/ 5 w 10"/>
                <a:gd name="T3" fmla="*/ 8 h 8"/>
                <a:gd name="T4" fmla="*/ 5 w 10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8">
                  <a:moveTo>
                    <a:pt x="5" y="0"/>
                  </a:moveTo>
                  <a:cubicBezTo>
                    <a:pt x="0" y="0"/>
                    <a:pt x="0" y="8"/>
                    <a:pt x="5" y="8"/>
                  </a:cubicBezTo>
                  <a:cubicBezTo>
                    <a:pt x="10" y="8"/>
                    <a:pt x="10" y="0"/>
                    <a:pt x="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6" name="Freeform 70">
              <a:extLst>
                <a:ext uri="{FF2B5EF4-FFF2-40B4-BE49-F238E27FC236}">
                  <a16:creationId xmlns:a16="http://schemas.microsoft.com/office/drawing/2014/main" id="{E44E968A-B720-4CFD-B97A-EAA8DE694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850" y="2817141"/>
              <a:ext cx="5005" cy="500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9" name="Freeform 73">
              <a:extLst>
                <a:ext uri="{FF2B5EF4-FFF2-40B4-BE49-F238E27FC236}">
                  <a16:creationId xmlns:a16="http://schemas.microsoft.com/office/drawing/2014/main" id="{1B0B41D7-4283-424A-9DE7-60A1F8764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797" y="1313043"/>
              <a:ext cx="32535" cy="47551"/>
            </a:xfrm>
            <a:custGeom>
              <a:avLst/>
              <a:gdLst>
                <a:gd name="T0" fmla="*/ 3 w 7"/>
                <a:gd name="T1" fmla="*/ 0 h 10"/>
                <a:gd name="T2" fmla="*/ 0 w 7"/>
                <a:gd name="T3" fmla="*/ 3 h 10"/>
                <a:gd name="T4" fmla="*/ 0 w 7"/>
                <a:gd name="T5" fmla="*/ 7 h 10"/>
                <a:gd name="T6" fmla="*/ 3 w 7"/>
                <a:gd name="T7" fmla="*/ 10 h 10"/>
                <a:gd name="T8" fmla="*/ 7 w 7"/>
                <a:gd name="T9" fmla="*/ 7 h 10"/>
                <a:gd name="T10" fmla="*/ 7 w 7"/>
                <a:gd name="T11" fmla="*/ 3 h 10"/>
                <a:gd name="T12" fmla="*/ 3 w 7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2" y="10"/>
                    <a:pt x="3" y="10"/>
                  </a:cubicBezTo>
                  <a:cubicBezTo>
                    <a:pt x="5" y="10"/>
                    <a:pt x="7" y="9"/>
                    <a:pt x="7" y="7"/>
                  </a:cubicBezTo>
                  <a:cubicBezTo>
                    <a:pt x="7" y="6"/>
                    <a:pt x="7" y="5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3" name="Freeform 77">
              <a:extLst>
                <a:ext uri="{FF2B5EF4-FFF2-40B4-BE49-F238E27FC236}">
                  <a16:creationId xmlns:a16="http://schemas.microsoft.com/office/drawing/2014/main" id="{3817F68F-3DDD-4A85-8906-9AAA6674F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103" y="2714533"/>
              <a:ext cx="120128" cy="107615"/>
            </a:xfrm>
            <a:custGeom>
              <a:avLst/>
              <a:gdLst>
                <a:gd name="T0" fmla="*/ 15 w 26"/>
                <a:gd name="T1" fmla="*/ 0 h 23"/>
                <a:gd name="T2" fmla="*/ 15 w 26"/>
                <a:gd name="T3" fmla="*/ 0 h 23"/>
                <a:gd name="T4" fmla="*/ 4 w 26"/>
                <a:gd name="T5" fmla="*/ 4 h 23"/>
                <a:gd name="T6" fmla="*/ 4 w 26"/>
                <a:gd name="T7" fmla="*/ 19 h 23"/>
                <a:gd name="T8" fmla="*/ 15 w 26"/>
                <a:gd name="T9" fmla="*/ 23 h 23"/>
                <a:gd name="T10" fmla="*/ 15 w 26"/>
                <a:gd name="T11" fmla="*/ 23 h 23"/>
                <a:gd name="T12" fmla="*/ 26 w 26"/>
                <a:gd name="T13" fmla="*/ 11 h 23"/>
                <a:gd name="T14" fmla="*/ 15 w 26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3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1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ubicBezTo>
                    <a:pt x="7" y="22"/>
                    <a:pt x="11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3"/>
                    <a:pt x="26" y="18"/>
                    <a:pt x="26" y="11"/>
                  </a:cubicBezTo>
                  <a:cubicBezTo>
                    <a:pt x="26" y="5"/>
                    <a:pt x="21" y="0"/>
                    <a:pt x="15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4" name="Freeform 78">
              <a:extLst>
                <a:ext uri="{FF2B5EF4-FFF2-40B4-BE49-F238E27FC236}">
                  <a16:creationId xmlns:a16="http://schemas.microsoft.com/office/drawing/2014/main" id="{27AA141A-9AF5-4241-AFF0-13F28C3A4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78953" y="1876141"/>
              <a:ext cx="62567" cy="42546"/>
            </a:xfrm>
            <a:custGeom>
              <a:avLst/>
              <a:gdLst>
                <a:gd name="T0" fmla="*/ 6 w 13"/>
                <a:gd name="T1" fmla="*/ 0 h 9"/>
                <a:gd name="T2" fmla="*/ 6 w 13"/>
                <a:gd name="T3" fmla="*/ 9 h 9"/>
                <a:gd name="T4" fmla="*/ 6 w 13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9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3" y="9"/>
                    <a:pt x="13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6" name="Freeform 80">
              <a:extLst>
                <a:ext uri="{FF2B5EF4-FFF2-40B4-BE49-F238E27FC236}">
                  <a16:creationId xmlns:a16="http://schemas.microsoft.com/office/drawing/2014/main" id="{779AD2D7-FB10-4D14-991A-89A66DA5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6952" y="2576886"/>
              <a:ext cx="65069" cy="47551"/>
            </a:xfrm>
            <a:custGeom>
              <a:avLst/>
              <a:gdLst>
                <a:gd name="T0" fmla="*/ 7 w 14"/>
                <a:gd name="T1" fmla="*/ 0 h 10"/>
                <a:gd name="T2" fmla="*/ 7 w 14"/>
                <a:gd name="T3" fmla="*/ 10 h 10"/>
                <a:gd name="T4" fmla="*/ 7 w 1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0">
                  <a:moveTo>
                    <a:pt x="7" y="0"/>
                  </a:moveTo>
                  <a:cubicBezTo>
                    <a:pt x="0" y="0"/>
                    <a:pt x="0" y="10"/>
                    <a:pt x="7" y="10"/>
                  </a:cubicBezTo>
                  <a:cubicBezTo>
                    <a:pt x="14" y="10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408" name="Group 9407">
              <a:extLst>
                <a:ext uri="{FF2B5EF4-FFF2-40B4-BE49-F238E27FC236}">
                  <a16:creationId xmlns:a16="http://schemas.microsoft.com/office/drawing/2014/main" id="{D4733710-19D8-4312-BD00-65109C72F0B4}"/>
                </a:ext>
              </a:extLst>
            </p:cNvPr>
            <p:cNvGrpSpPr/>
            <p:nvPr/>
          </p:nvGrpSpPr>
          <p:grpSpPr>
            <a:xfrm>
              <a:off x="10740457" y="5353176"/>
              <a:ext cx="941000" cy="968530"/>
              <a:chOff x="10813032" y="6236803"/>
              <a:chExt cx="941000" cy="968530"/>
            </a:xfrm>
          </p:grpSpPr>
          <p:sp>
            <p:nvSpPr>
              <p:cNvPr id="9267" name="Freeform 81">
                <a:extLst>
                  <a:ext uri="{FF2B5EF4-FFF2-40B4-BE49-F238E27FC236}">
                    <a16:creationId xmlns:a16="http://schemas.microsoft.com/office/drawing/2014/main" id="{950BF5DC-2C87-4F68-A0BB-745B82C0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3032" y="6236803"/>
                <a:ext cx="941000" cy="968530"/>
              </a:xfrm>
              <a:custGeom>
                <a:avLst/>
                <a:gdLst>
                  <a:gd name="T0" fmla="*/ 141 w 200"/>
                  <a:gd name="T1" fmla="*/ 23 h 206"/>
                  <a:gd name="T2" fmla="*/ 52 w 200"/>
                  <a:gd name="T3" fmla="*/ 16 h 206"/>
                  <a:gd name="T4" fmla="*/ 1 w 200"/>
                  <a:gd name="T5" fmla="*/ 99 h 206"/>
                  <a:gd name="T6" fmla="*/ 22 w 200"/>
                  <a:gd name="T7" fmla="*/ 164 h 206"/>
                  <a:gd name="T8" fmla="*/ 75 w 200"/>
                  <a:gd name="T9" fmla="*/ 199 h 206"/>
                  <a:gd name="T10" fmla="*/ 147 w 200"/>
                  <a:gd name="T11" fmla="*/ 192 h 206"/>
                  <a:gd name="T12" fmla="*/ 196 w 200"/>
                  <a:gd name="T13" fmla="*/ 119 h 206"/>
                  <a:gd name="T14" fmla="*/ 172 w 200"/>
                  <a:gd name="T15" fmla="*/ 38 h 206"/>
                  <a:gd name="T16" fmla="*/ 97 w 200"/>
                  <a:gd name="T17" fmla="*/ 8 h 206"/>
                  <a:gd name="T18" fmla="*/ 141 w 200"/>
                  <a:gd name="T19" fmla="*/ 2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206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8" name="Freeform 82">
                <a:extLst>
                  <a:ext uri="{FF2B5EF4-FFF2-40B4-BE49-F238E27FC236}">
                    <a16:creationId xmlns:a16="http://schemas.microsoft.com/office/drawing/2014/main" id="{C5549DE7-9A66-4434-B2E9-B5E6F9DDF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3032" y="6236803"/>
                <a:ext cx="941000" cy="968530"/>
              </a:xfrm>
              <a:custGeom>
                <a:avLst/>
                <a:gdLst>
                  <a:gd name="T0" fmla="*/ 141 w 200"/>
                  <a:gd name="T1" fmla="*/ 23 h 206"/>
                  <a:gd name="T2" fmla="*/ 52 w 200"/>
                  <a:gd name="T3" fmla="*/ 16 h 206"/>
                  <a:gd name="T4" fmla="*/ 1 w 200"/>
                  <a:gd name="T5" fmla="*/ 99 h 206"/>
                  <a:gd name="T6" fmla="*/ 22 w 200"/>
                  <a:gd name="T7" fmla="*/ 164 h 206"/>
                  <a:gd name="T8" fmla="*/ 75 w 200"/>
                  <a:gd name="T9" fmla="*/ 199 h 206"/>
                  <a:gd name="T10" fmla="*/ 147 w 200"/>
                  <a:gd name="T11" fmla="*/ 192 h 206"/>
                  <a:gd name="T12" fmla="*/ 196 w 200"/>
                  <a:gd name="T13" fmla="*/ 119 h 206"/>
                  <a:gd name="T14" fmla="*/ 172 w 200"/>
                  <a:gd name="T15" fmla="*/ 38 h 206"/>
                  <a:gd name="T16" fmla="*/ 97 w 200"/>
                  <a:gd name="T17" fmla="*/ 8 h 206"/>
                  <a:gd name="T18" fmla="*/ 141 w 200"/>
                  <a:gd name="T19" fmla="*/ 2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206">
                    <a:moveTo>
                      <a:pt x="141" y="23"/>
                    </a:moveTo>
                    <a:cubicBezTo>
                      <a:pt x="117" y="3"/>
                      <a:pt x="81" y="0"/>
                      <a:pt x="52" y="16"/>
                    </a:cubicBezTo>
                    <a:cubicBezTo>
                      <a:pt x="23" y="32"/>
                      <a:pt x="3" y="66"/>
                      <a:pt x="1" y="99"/>
                    </a:cubicBezTo>
                    <a:cubicBezTo>
                      <a:pt x="0" y="123"/>
                      <a:pt x="8" y="146"/>
                      <a:pt x="22" y="164"/>
                    </a:cubicBezTo>
                    <a:cubicBezTo>
                      <a:pt x="35" y="181"/>
                      <a:pt x="54" y="193"/>
                      <a:pt x="75" y="199"/>
                    </a:cubicBezTo>
                    <a:cubicBezTo>
                      <a:pt x="98" y="206"/>
                      <a:pt x="124" y="205"/>
                      <a:pt x="147" y="192"/>
                    </a:cubicBezTo>
                    <a:cubicBezTo>
                      <a:pt x="172" y="178"/>
                      <a:pt x="191" y="150"/>
                      <a:pt x="196" y="119"/>
                    </a:cubicBezTo>
                    <a:cubicBezTo>
                      <a:pt x="200" y="89"/>
                      <a:pt x="190" y="59"/>
                      <a:pt x="172" y="38"/>
                    </a:cubicBezTo>
                    <a:cubicBezTo>
                      <a:pt x="153" y="17"/>
                      <a:pt x="125" y="7"/>
                      <a:pt x="97" y="8"/>
                    </a:cubicBezTo>
                    <a:cubicBezTo>
                      <a:pt x="141" y="23"/>
                      <a:pt x="141" y="23"/>
                      <a:pt x="141" y="23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69" name="Freeform 83">
                <a:extLst>
                  <a:ext uri="{FF2B5EF4-FFF2-40B4-BE49-F238E27FC236}">
                    <a16:creationId xmlns:a16="http://schemas.microsoft.com/office/drawing/2014/main" id="{1FA487A4-3E9F-4FB5-A97F-D28DD87F0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18038" y="6474556"/>
                <a:ext cx="923483" cy="382908"/>
              </a:xfrm>
              <a:custGeom>
                <a:avLst/>
                <a:gdLst>
                  <a:gd name="T0" fmla="*/ 53 w 196"/>
                  <a:gd name="T1" fmla="*/ 0 h 81"/>
                  <a:gd name="T2" fmla="*/ 14 w 196"/>
                  <a:gd name="T3" fmla="*/ 9 h 81"/>
                  <a:gd name="T4" fmla="*/ 9 w 196"/>
                  <a:gd name="T5" fmla="*/ 11 h 81"/>
                  <a:gd name="T6" fmla="*/ 0 w 196"/>
                  <a:gd name="T7" fmla="*/ 48 h 81"/>
                  <a:gd name="T8" fmla="*/ 0 w 196"/>
                  <a:gd name="T9" fmla="*/ 53 h 81"/>
                  <a:gd name="T10" fmla="*/ 2 w 196"/>
                  <a:gd name="T11" fmla="*/ 71 h 81"/>
                  <a:gd name="T12" fmla="*/ 52 w 196"/>
                  <a:gd name="T13" fmla="*/ 47 h 81"/>
                  <a:gd name="T14" fmla="*/ 54 w 196"/>
                  <a:gd name="T15" fmla="*/ 47 h 81"/>
                  <a:gd name="T16" fmla="*/ 118 w 196"/>
                  <a:gd name="T17" fmla="*/ 77 h 81"/>
                  <a:gd name="T18" fmla="*/ 145 w 196"/>
                  <a:gd name="T19" fmla="*/ 81 h 81"/>
                  <a:gd name="T20" fmla="*/ 183 w 196"/>
                  <a:gd name="T21" fmla="*/ 73 h 81"/>
                  <a:gd name="T22" fmla="*/ 195 w 196"/>
                  <a:gd name="T23" fmla="*/ 67 h 81"/>
                  <a:gd name="T24" fmla="*/ 196 w 196"/>
                  <a:gd name="T25" fmla="*/ 54 h 81"/>
                  <a:gd name="T26" fmla="*/ 186 w 196"/>
                  <a:gd name="T27" fmla="*/ 10 h 81"/>
                  <a:gd name="T28" fmla="*/ 147 w 196"/>
                  <a:gd name="T29" fmla="*/ 33 h 81"/>
                  <a:gd name="T30" fmla="*/ 144 w 196"/>
                  <a:gd name="T31" fmla="*/ 33 h 81"/>
                  <a:gd name="T32" fmla="*/ 81 w 196"/>
                  <a:gd name="T33" fmla="*/ 4 h 81"/>
                  <a:gd name="T34" fmla="*/ 53 w 196"/>
                  <a:gd name="T35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6" h="81">
                    <a:moveTo>
                      <a:pt x="53" y="0"/>
                    </a:moveTo>
                    <a:cubicBezTo>
                      <a:pt x="39" y="0"/>
                      <a:pt x="26" y="3"/>
                      <a:pt x="14" y="9"/>
                    </a:cubicBezTo>
                    <a:cubicBezTo>
                      <a:pt x="12" y="10"/>
                      <a:pt x="11" y="11"/>
                      <a:pt x="9" y="11"/>
                    </a:cubicBezTo>
                    <a:cubicBezTo>
                      <a:pt x="4" y="23"/>
                      <a:pt x="1" y="36"/>
                      <a:pt x="0" y="48"/>
                    </a:cubicBezTo>
                    <a:cubicBezTo>
                      <a:pt x="0" y="50"/>
                      <a:pt x="0" y="51"/>
                      <a:pt x="0" y="53"/>
                    </a:cubicBezTo>
                    <a:cubicBezTo>
                      <a:pt x="0" y="59"/>
                      <a:pt x="1" y="65"/>
                      <a:pt x="2" y="71"/>
                    </a:cubicBezTo>
                    <a:cubicBezTo>
                      <a:pt x="13" y="56"/>
                      <a:pt x="35" y="47"/>
                      <a:pt x="52" y="47"/>
                    </a:cubicBezTo>
                    <a:cubicBezTo>
                      <a:pt x="53" y="47"/>
                      <a:pt x="53" y="47"/>
                      <a:pt x="54" y="47"/>
                    </a:cubicBezTo>
                    <a:cubicBezTo>
                      <a:pt x="78" y="48"/>
                      <a:pt x="96" y="69"/>
                      <a:pt x="118" y="77"/>
                    </a:cubicBezTo>
                    <a:cubicBezTo>
                      <a:pt x="127" y="80"/>
                      <a:pt x="136" y="81"/>
                      <a:pt x="145" y="81"/>
                    </a:cubicBezTo>
                    <a:cubicBezTo>
                      <a:pt x="158" y="81"/>
                      <a:pt x="171" y="78"/>
                      <a:pt x="183" y="73"/>
                    </a:cubicBezTo>
                    <a:cubicBezTo>
                      <a:pt x="187" y="71"/>
                      <a:pt x="191" y="69"/>
                      <a:pt x="195" y="67"/>
                    </a:cubicBezTo>
                    <a:cubicBezTo>
                      <a:pt x="195" y="63"/>
                      <a:pt x="196" y="58"/>
                      <a:pt x="196" y="54"/>
                    </a:cubicBezTo>
                    <a:cubicBezTo>
                      <a:pt x="196" y="38"/>
                      <a:pt x="192" y="23"/>
                      <a:pt x="186" y="10"/>
                    </a:cubicBezTo>
                    <a:cubicBezTo>
                      <a:pt x="174" y="20"/>
                      <a:pt x="163" y="31"/>
                      <a:pt x="147" y="33"/>
                    </a:cubicBezTo>
                    <a:cubicBezTo>
                      <a:pt x="146" y="33"/>
                      <a:pt x="145" y="33"/>
                      <a:pt x="144" y="33"/>
                    </a:cubicBezTo>
                    <a:cubicBezTo>
                      <a:pt x="122" y="33"/>
                      <a:pt x="102" y="11"/>
                      <a:pt x="81" y="4"/>
                    </a:cubicBezTo>
                    <a:cubicBezTo>
                      <a:pt x="72" y="2"/>
                      <a:pt x="62" y="0"/>
                      <a:pt x="5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0" name="Freeform 84">
                <a:extLst>
                  <a:ext uri="{FF2B5EF4-FFF2-40B4-BE49-F238E27FC236}">
                    <a16:creationId xmlns:a16="http://schemas.microsoft.com/office/drawing/2014/main" id="{19397DC0-E39F-48F6-B5A9-2FAE4A42F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587" y="6809913"/>
                <a:ext cx="370394" cy="55059"/>
              </a:xfrm>
              <a:custGeom>
                <a:avLst/>
                <a:gdLst>
                  <a:gd name="T0" fmla="*/ 38 w 79"/>
                  <a:gd name="T1" fmla="*/ 0 h 12"/>
                  <a:gd name="T2" fmla="*/ 0 w 79"/>
                  <a:gd name="T3" fmla="*/ 12 h 12"/>
                  <a:gd name="T4" fmla="*/ 79 w 79"/>
                  <a:gd name="T5" fmla="*/ 12 h 12"/>
                  <a:gd name="T6" fmla="*/ 65 w 79"/>
                  <a:gd name="T7" fmla="*/ 5 h 12"/>
                  <a:gd name="T8" fmla="*/ 38 w 79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2">
                    <a:moveTo>
                      <a:pt x="38" y="0"/>
                    </a:moveTo>
                    <a:cubicBezTo>
                      <a:pt x="24" y="0"/>
                      <a:pt x="9" y="4"/>
                      <a:pt x="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4" y="10"/>
                      <a:pt x="70" y="7"/>
                      <a:pt x="65" y="5"/>
                    </a:cubicBezTo>
                    <a:cubicBezTo>
                      <a:pt x="58" y="2"/>
                      <a:pt x="48" y="0"/>
                      <a:pt x="38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71" name="Freeform 85">
                <a:extLst>
                  <a:ext uri="{FF2B5EF4-FFF2-40B4-BE49-F238E27FC236}">
                    <a16:creationId xmlns:a16="http://schemas.microsoft.com/office/drawing/2014/main" id="{AB767DDE-FCB3-42E0-92F0-EB149B8A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747" y="6269338"/>
                <a:ext cx="645686" cy="257775"/>
              </a:xfrm>
              <a:custGeom>
                <a:avLst/>
                <a:gdLst>
                  <a:gd name="T0" fmla="*/ 33 w 137"/>
                  <a:gd name="T1" fmla="*/ 0 h 55"/>
                  <a:gd name="T2" fmla="*/ 9 w 137"/>
                  <a:gd name="T3" fmla="*/ 9 h 55"/>
                  <a:gd name="T4" fmla="*/ 0 w 137"/>
                  <a:gd name="T5" fmla="*/ 15 h 55"/>
                  <a:gd name="T6" fmla="*/ 0 w 137"/>
                  <a:gd name="T7" fmla="*/ 15 h 55"/>
                  <a:gd name="T8" fmla="*/ 45 w 137"/>
                  <a:gd name="T9" fmla="*/ 28 h 55"/>
                  <a:gd name="T10" fmla="*/ 93 w 137"/>
                  <a:gd name="T11" fmla="*/ 53 h 55"/>
                  <a:gd name="T12" fmla="*/ 107 w 137"/>
                  <a:gd name="T13" fmla="*/ 55 h 55"/>
                  <a:gd name="T14" fmla="*/ 137 w 137"/>
                  <a:gd name="T15" fmla="*/ 41 h 55"/>
                  <a:gd name="T16" fmla="*/ 130 w 137"/>
                  <a:gd name="T17" fmla="*/ 32 h 55"/>
                  <a:gd name="T18" fmla="*/ 111 w 137"/>
                  <a:gd name="T19" fmla="*/ 37 h 55"/>
                  <a:gd name="T20" fmla="*/ 88 w 137"/>
                  <a:gd name="T21" fmla="*/ 32 h 55"/>
                  <a:gd name="T22" fmla="*/ 51 w 137"/>
                  <a:gd name="T23" fmla="*/ 9 h 55"/>
                  <a:gd name="T24" fmla="*/ 33 w 137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" h="55">
                    <a:moveTo>
                      <a:pt x="33" y="0"/>
                    </a:moveTo>
                    <a:cubicBezTo>
                      <a:pt x="25" y="2"/>
                      <a:pt x="17" y="5"/>
                      <a:pt x="9" y="9"/>
                    </a:cubicBezTo>
                    <a:cubicBezTo>
                      <a:pt x="6" y="11"/>
                      <a:pt x="3" y="13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6" y="17"/>
                      <a:pt x="30" y="21"/>
                      <a:pt x="45" y="28"/>
                    </a:cubicBezTo>
                    <a:cubicBezTo>
                      <a:pt x="61" y="36"/>
                      <a:pt x="75" y="48"/>
                      <a:pt x="93" y="53"/>
                    </a:cubicBezTo>
                    <a:cubicBezTo>
                      <a:pt x="98" y="54"/>
                      <a:pt x="103" y="55"/>
                      <a:pt x="107" y="55"/>
                    </a:cubicBezTo>
                    <a:cubicBezTo>
                      <a:pt x="119" y="55"/>
                      <a:pt x="130" y="50"/>
                      <a:pt x="137" y="41"/>
                    </a:cubicBezTo>
                    <a:cubicBezTo>
                      <a:pt x="135" y="38"/>
                      <a:pt x="132" y="35"/>
                      <a:pt x="130" y="32"/>
                    </a:cubicBezTo>
                    <a:cubicBezTo>
                      <a:pt x="124" y="35"/>
                      <a:pt x="117" y="37"/>
                      <a:pt x="111" y="37"/>
                    </a:cubicBezTo>
                    <a:cubicBezTo>
                      <a:pt x="103" y="37"/>
                      <a:pt x="94" y="35"/>
                      <a:pt x="88" y="32"/>
                    </a:cubicBezTo>
                    <a:cubicBezTo>
                      <a:pt x="74" y="27"/>
                      <a:pt x="63" y="17"/>
                      <a:pt x="51" y="9"/>
                    </a:cubicBezTo>
                    <a:cubicBezTo>
                      <a:pt x="45" y="5"/>
                      <a:pt x="39" y="2"/>
                      <a:pt x="33" y="0"/>
                    </a:cubicBezTo>
                  </a:path>
                </a:pathLst>
              </a:cu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76" name="Freeform 90">
              <a:extLst>
                <a:ext uri="{FF2B5EF4-FFF2-40B4-BE49-F238E27FC236}">
                  <a16:creationId xmlns:a16="http://schemas.microsoft.com/office/drawing/2014/main" id="{89C21729-819E-4BFD-9BDE-57CD83EFD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1103" y="3207556"/>
              <a:ext cx="70074" cy="52557"/>
            </a:xfrm>
            <a:custGeom>
              <a:avLst/>
              <a:gdLst>
                <a:gd name="T0" fmla="*/ 8 w 15"/>
                <a:gd name="T1" fmla="*/ 0 h 11"/>
                <a:gd name="T2" fmla="*/ 8 w 15"/>
                <a:gd name="T3" fmla="*/ 11 h 11"/>
                <a:gd name="T4" fmla="*/ 8 w 1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1">
                  <a:moveTo>
                    <a:pt x="8" y="0"/>
                  </a:moveTo>
                  <a:cubicBezTo>
                    <a:pt x="0" y="0"/>
                    <a:pt x="0" y="11"/>
                    <a:pt x="8" y="11"/>
                  </a:cubicBezTo>
                  <a:cubicBezTo>
                    <a:pt x="15" y="11"/>
                    <a:pt x="15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7" name="Freeform 91">
              <a:extLst>
                <a:ext uri="{FF2B5EF4-FFF2-40B4-BE49-F238E27FC236}">
                  <a16:creationId xmlns:a16="http://schemas.microsoft.com/office/drawing/2014/main" id="{A9568B6C-D860-4D3B-9D8C-5ABC8976A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837" y="2939772"/>
              <a:ext cx="70074" cy="52557"/>
            </a:xfrm>
            <a:custGeom>
              <a:avLst/>
              <a:gdLst>
                <a:gd name="T0" fmla="*/ 7 w 15"/>
                <a:gd name="T1" fmla="*/ 0 h 11"/>
                <a:gd name="T2" fmla="*/ 7 w 15"/>
                <a:gd name="T3" fmla="*/ 11 h 11"/>
                <a:gd name="T4" fmla="*/ 7 w 15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1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5" y="11"/>
                    <a:pt x="15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8" name="Freeform 92">
              <a:extLst>
                <a:ext uri="{FF2B5EF4-FFF2-40B4-BE49-F238E27FC236}">
                  <a16:creationId xmlns:a16="http://schemas.microsoft.com/office/drawing/2014/main" id="{D14C9819-0C87-441E-89A5-598B87BFD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951" y="5352337"/>
              <a:ext cx="55059" cy="42546"/>
            </a:xfrm>
            <a:custGeom>
              <a:avLst/>
              <a:gdLst>
                <a:gd name="T0" fmla="*/ 6 w 12"/>
                <a:gd name="T1" fmla="*/ 0 h 9"/>
                <a:gd name="T2" fmla="*/ 6 w 12"/>
                <a:gd name="T3" fmla="*/ 9 h 9"/>
                <a:gd name="T4" fmla="*/ 6 w 12"/>
                <a:gd name="T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6" y="0"/>
                  </a:moveTo>
                  <a:cubicBezTo>
                    <a:pt x="0" y="0"/>
                    <a:pt x="0" y="9"/>
                    <a:pt x="6" y="9"/>
                  </a:cubicBezTo>
                  <a:cubicBezTo>
                    <a:pt x="12" y="9"/>
                    <a:pt x="12" y="0"/>
                    <a:pt x="6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9" name="Freeform 93">
              <a:extLst>
                <a:ext uri="{FF2B5EF4-FFF2-40B4-BE49-F238E27FC236}">
                  <a16:creationId xmlns:a16="http://schemas.microsoft.com/office/drawing/2014/main" id="{EDEE0F9F-A25E-4963-97E8-72DA2AC99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3128" y="3382742"/>
              <a:ext cx="75080" cy="55059"/>
            </a:xfrm>
            <a:custGeom>
              <a:avLst/>
              <a:gdLst>
                <a:gd name="T0" fmla="*/ 8 w 16"/>
                <a:gd name="T1" fmla="*/ 0 h 12"/>
                <a:gd name="T2" fmla="*/ 8 w 16"/>
                <a:gd name="T3" fmla="*/ 12 h 12"/>
                <a:gd name="T4" fmla="*/ 8 w 16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8" y="0"/>
                  </a:moveTo>
                  <a:cubicBezTo>
                    <a:pt x="0" y="0"/>
                    <a:pt x="0" y="12"/>
                    <a:pt x="8" y="12"/>
                  </a:cubicBezTo>
                  <a:cubicBezTo>
                    <a:pt x="16" y="12"/>
                    <a:pt x="16" y="0"/>
                    <a:pt x="8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0" name="Freeform 94">
              <a:extLst>
                <a:ext uri="{FF2B5EF4-FFF2-40B4-BE49-F238E27FC236}">
                  <a16:creationId xmlns:a16="http://schemas.microsoft.com/office/drawing/2014/main" id="{834E4229-264B-4521-8ED9-4972C56CA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206" y="5722731"/>
              <a:ext cx="6314213" cy="565601"/>
            </a:xfrm>
            <a:custGeom>
              <a:avLst/>
              <a:gdLst>
                <a:gd name="T0" fmla="*/ 64 w 1342"/>
                <a:gd name="T1" fmla="*/ 79 h 120"/>
                <a:gd name="T2" fmla="*/ 149 w 1342"/>
                <a:gd name="T3" fmla="*/ 43 h 120"/>
                <a:gd name="T4" fmla="*/ 465 w 1342"/>
                <a:gd name="T5" fmla="*/ 24 h 120"/>
                <a:gd name="T6" fmla="*/ 846 w 1342"/>
                <a:gd name="T7" fmla="*/ 2 h 120"/>
                <a:gd name="T8" fmla="*/ 1166 w 1342"/>
                <a:gd name="T9" fmla="*/ 13 h 120"/>
                <a:gd name="T10" fmla="*/ 1318 w 1342"/>
                <a:gd name="T11" fmla="*/ 48 h 120"/>
                <a:gd name="T12" fmla="*/ 973 w 1342"/>
                <a:gd name="T13" fmla="*/ 109 h 120"/>
                <a:gd name="T14" fmla="*/ 291 w 1342"/>
                <a:gd name="T15" fmla="*/ 106 h 120"/>
                <a:gd name="T16" fmla="*/ 64 w 1342"/>
                <a:gd name="T17" fmla="*/ 7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2" h="120">
                  <a:moveTo>
                    <a:pt x="64" y="79"/>
                  </a:moveTo>
                  <a:cubicBezTo>
                    <a:pt x="0" y="68"/>
                    <a:pt x="58" y="52"/>
                    <a:pt x="149" y="43"/>
                  </a:cubicBezTo>
                  <a:cubicBezTo>
                    <a:pt x="241" y="34"/>
                    <a:pt x="359" y="30"/>
                    <a:pt x="465" y="24"/>
                  </a:cubicBezTo>
                  <a:cubicBezTo>
                    <a:pt x="591" y="16"/>
                    <a:pt x="705" y="5"/>
                    <a:pt x="846" y="2"/>
                  </a:cubicBezTo>
                  <a:cubicBezTo>
                    <a:pt x="960" y="0"/>
                    <a:pt x="1080" y="5"/>
                    <a:pt x="1166" y="13"/>
                  </a:cubicBezTo>
                  <a:cubicBezTo>
                    <a:pt x="1253" y="22"/>
                    <a:pt x="1306" y="35"/>
                    <a:pt x="1318" y="48"/>
                  </a:cubicBezTo>
                  <a:cubicBezTo>
                    <a:pt x="1342" y="74"/>
                    <a:pt x="1190" y="101"/>
                    <a:pt x="973" y="109"/>
                  </a:cubicBezTo>
                  <a:cubicBezTo>
                    <a:pt x="756" y="117"/>
                    <a:pt x="467" y="120"/>
                    <a:pt x="291" y="106"/>
                  </a:cubicBezTo>
                  <a:cubicBezTo>
                    <a:pt x="222" y="100"/>
                    <a:pt x="64" y="79"/>
                    <a:pt x="64" y="79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4" name="Freeform 98">
              <a:extLst>
                <a:ext uri="{FF2B5EF4-FFF2-40B4-BE49-F238E27FC236}">
                  <a16:creationId xmlns:a16="http://schemas.microsoft.com/office/drawing/2014/main" id="{E6FF25D7-FCC1-4C20-8994-696776E23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1405" y="5582582"/>
              <a:ext cx="262780" cy="225239"/>
            </a:xfrm>
            <a:custGeom>
              <a:avLst/>
              <a:gdLst>
                <a:gd name="T0" fmla="*/ 10 w 56"/>
                <a:gd name="T1" fmla="*/ 4 h 48"/>
                <a:gd name="T2" fmla="*/ 0 w 56"/>
                <a:gd name="T3" fmla="*/ 25 h 48"/>
                <a:gd name="T4" fmla="*/ 8 w 56"/>
                <a:gd name="T5" fmla="*/ 41 h 48"/>
                <a:gd name="T6" fmla="*/ 26 w 56"/>
                <a:gd name="T7" fmla="*/ 47 h 48"/>
                <a:gd name="T8" fmla="*/ 51 w 56"/>
                <a:gd name="T9" fmla="*/ 38 h 48"/>
                <a:gd name="T10" fmla="*/ 50 w 56"/>
                <a:gd name="T11" fmla="*/ 13 h 48"/>
                <a:gd name="T12" fmla="*/ 27 w 56"/>
                <a:gd name="T13" fmla="*/ 0 h 48"/>
                <a:gd name="T14" fmla="*/ 11 w 56"/>
                <a:gd name="T15" fmla="*/ 3 h 48"/>
                <a:gd name="T16" fmla="*/ 1 w 56"/>
                <a:gd name="T17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48">
                  <a:moveTo>
                    <a:pt x="10" y="4"/>
                  </a:moveTo>
                  <a:cubicBezTo>
                    <a:pt x="2" y="10"/>
                    <a:pt x="0" y="18"/>
                    <a:pt x="0" y="25"/>
                  </a:cubicBezTo>
                  <a:cubicBezTo>
                    <a:pt x="0" y="31"/>
                    <a:pt x="3" y="37"/>
                    <a:pt x="8" y="41"/>
                  </a:cubicBezTo>
                  <a:cubicBezTo>
                    <a:pt x="13" y="45"/>
                    <a:pt x="20" y="47"/>
                    <a:pt x="26" y="47"/>
                  </a:cubicBezTo>
                  <a:cubicBezTo>
                    <a:pt x="35" y="48"/>
                    <a:pt x="45" y="45"/>
                    <a:pt x="51" y="38"/>
                  </a:cubicBezTo>
                  <a:cubicBezTo>
                    <a:pt x="56" y="31"/>
                    <a:pt x="55" y="20"/>
                    <a:pt x="50" y="13"/>
                  </a:cubicBezTo>
                  <a:cubicBezTo>
                    <a:pt x="45" y="5"/>
                    <a:pt x="36" y="1"/>
                    <a:pt x="27" y="0"/>
                  </a:cubicBezTo>
                  <a:cubicBezTo>
                    <a:pt x="21" y="0"/>
                    <a:pt x="16" y="1"/>
                    <a:pt x="11" y="3"/>
                  </a:cubicBezTo>
                  <a:cubicBezTo>
                    <a:pt x="7" y="5"/>
                    <a:pt x="3" y="10"/>
                    <a:pt x="1" y="15"/>
                  </a:cubicBezTo>
                </a:path>
              </a:pathLst>
            </a:custGeom>
            <a:solidFill>
              <a:srgbClr val="FE3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5" name="Freeform 99">
              <a:extLst>
                <a:ext uri="{FF2B5EF4-FFF2-40B4-BE49-F238E27FC236}">
                  <a16:creationId xmlns:a16="http://schemas.microsoft.com/office/drawing/2014/main" id="{33B9743F-CEAA-4791-9486-FA778210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7475" y="5089557"/>
              <a:ext cx="480511" cy="520553"/>
            </a:xfrm>
            <a:custGeom>
              <a:avLst/>
              <a:gdLst>
                <a:gd name="T0" fmla="*/ 9 w 102"/>
                <a:gd name="T1" fmla="*/ 5 h 111"/>
                <a:gd name="T2" fmla="*/ 0 w 102"/>
                <a:gd name="T3" fmla="*/ 106 h 111"/>
                <a:gd name="T4" fmla="*/ 5 w 102"/>
                <a:gd name="T5" fmla="*/ 110 h 111"/>
                <a:gd name="T6" fmla="*/ 52 w 102"/>
                <a:gd name="T7" fmla="*/ 91 h 111"/>
                <a:gd name="T8" fmla="*/ 98 w 102"/>
                <a:gd name="T9" fmla="*/ 71 h 111"/>
                <a:gd name="T10" fmla="*/ 99 w 102"/>
                <a:gd name="T11" fmla="*/ 64 h 111"/>
                <a:gd name="T12" fmla="*/ 56 w 102"/>
                <a:gd name="T13" fmla="*/ 33 h 111"/>
                <a:gd name="T14" fmla="*/ 13 w 102"/>
                <a:gd name="T15" fmla="*/ 4 h 111"/>
                <a:gd name="T16" fmla="*/ 6 w 102"/>
                <a:gd name="T17" fmla="*/ 13 h 111"/>
                <a:gd name="T18" fmla="*/ 94 w 102"/>
                <a:gd name="T19" fmla="*/ 71 h 111"/>
                <a:gd name="T20" fmla="*/ 95 w 102"/>
                <a:gd name="T21" fmla="*/ 63 h 111"/>
                <a:gd name="T22" fmla="*/ 49 w 102"/>
                <a:gd name="T23" fmla="*/ 84 h 111"/>
                <a:gd name="T24" fmla="*/ 2 w 102"/>
                <a:gd name="T25" fmla="*/ 103 h 111"/>
                <a:gd name="T26" fmla="*/ 7 w 102"/>
                <a:gd name="T27" fmla="*/ 107 h 111"/>
                <a:gd name="T28" fmla="*/ 13 w 102"/>
                <a:gd name="T29" fmla="*/ 5 h 111"/>
                <a:gd name="T30" fmla="*/ 9 w 102"/>
                <a:gd name="T31" fmla="*/ 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11">
                  <a:moveTo>
                    <a:pt x="9" y="5"/>
                  </a:moveTo>
                  <a:cubicBezTo>
                    <a:pt x="6" y="39"/>
                    <a:pt x="3" y="72"/>
                    <a:pt x="0" y="106"/>
                  </a:cubicBezTo>
                  <a:cubicBezTo>
                    <a:pt x="0" y="108"/>
                    <a:pt x="2" y="111"/>
                    <a:pt x="5" y="110"/>
                  </a:cubicBezTo>
                  <a:cubicBezTo>
                    <a:pt x="21" y="104"/>
                    <a:pt x="36" y="97"/>
                    <a:pt x="52" y="91"/>
                  </a:cubicBezTo>
                  <a:cubicBezTo>
                    <a:pt x="67" y="85"/>
                    <a:pt x="82" y="77"/>
                    <a:pt x="98" y="71"/>
                  </a:cubicBezTo>
                  <a:cubicBezTo>
                    <a:pt x="101" y="70"/>
                    <a:pt x="102" y="66"/>
                    <a:pt x="99" y="64"/>
                  </a:cubicBezTo>
                  <a:cubicBezTo>
                    <a:pt x="85" y="53"/>
                    <a:pt x="71" y="43"/>
                    <a:pt x="56" y="33"/>
                  </a:cubicBezTo>
                  <a:cubicBezTo>
                    <a:pt x="42" y="23"/>
                    <a:pt x="28" y="13"/>
                    <a:pt x="13" y="4"/>
                  </a:cubicBezTo>
                  <a:cubicBezTo>
                    <a:pt x="7" y="0"/>
                    <a:pt x="0" y="8"/>
                    <a:pt x="6" y="13"/>
                  </a:cubicBezTo>
                  <a:cubicBezTo>
                    <a:pt x="34" y="33"/>
                    <a:pt x="64" y="52"/>
                    <a:pt x="94" y="71"/>
                  </a:cubicBezTo>
                  <a:cubicBezTo>
                    <a:pt x="94" y="68"/>
                    <a:pt x="94" y="66"/>
                    <a:pt x="95" y="63"/>
                  </a:cubicBezTo>
                  <a:cubicBezTo>
                    <a:pt x="80" y="71"/>
                    <a:pt x="64" y="77"/>
                    <a:pt x="49" y="84"/>
                  </a:cubicBezTo>
                  <a:cubicBezTo>
                    <a:pt x="33" y="91"/>
                    <a:pt x="18" y="97"/>
                    <a:pt x="2" y="103"/>
                  </a:cubicBezTo>
                  <a:cubicBezTo>
                    <a:pt x="4" y="104"/>
                    <a:pt x="5" y="105"/>
                    <a:pt x="7" y="107"/>
                  </a:cubicBezTo>
                  <a:cubicBezTo>
                    <a:pt x="9" y="73"/>
                    <a:pt x="11" y="39"/>
                    <a:pt x="13" y="5"/>
                  </a:cubicBezTo>
                  <a:cubicBezTo>
                    <a:pt x="13" y="3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6" name="Freeform 100">
              <a:extLst>
                <a:ext uri="{FF2B5EF4-FFF2-40B4-BE49-F238E27FC236}">
                  <a16:creationId xmlns:a16="http://schemas.microsoft.com/office/drawing/2014/main" id="{BBC82047-03B7-401A-BFAC-F045078C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06" y="5102071"/>
              <a:ext cx="485516" cy="518052"/>
            </a:xfrm>
            <a:custGeom>
              <a:avLst/>
              <a:gdLst>
                <a:gd name="T0" fmla="*/ 6 w 103"/>
                <a:gd name="T1" fmla="*/ 65 h 110"/>
                <a:gd name="T2" fmla="*/ 98 w 103"/>
                <a:gd name="T3" fmla="*/ 109 h 110"/>
                <a:gd name="T4" fmla="*/ 103 w 103"/>
                <a:gd name="T5" fmla="*/ 105 h 110"/>
                <a:gd name="T6" fmla="*/ 102 w 103"/>
                <a:gd name="T7" fmla="*/ 55 h 110"/>
                <a:gd name="T8" fmla="*/ 99 w 103"/>
                <a:gd name="T9" fmla="*/ 4 h 110"/>
                <a:gd name="T10" fmla="*/ 92 w 103"/>
                <a:gd name="T11" fmla="*/ 1 h 110"/>
                <a:gd name="T12" fmla="*/ 6 w 103"/>
                <a:gd name="T13" fmla="*/ 61 h 110"/>
                <a:gd name="T14" fmla="*/ 13 w 103"/>
                <a:gd name="T15" fmla="*/ 70 h 110"/>
                <a:gd name="T16" fmla="*/ 55 w 103"/>
                <a:gd name="T17" fmla="*/ 39 h 110"/>
                <a:gd name="T18" fmla="*/ 97 w 103"/>
                <a:gd name="T19" fmla="*/ 8 h 110"/>
                <a:gd name="T20" fmla="*/ 90 w 103"/>
                <a:gd name="T21" fmla="*/ 5 h 110"/>
                <a:gd name="T22" fmla="*/ 94 w 103"/>
                <a:gd name="T23" fmla="*/ 55 h 110"/>
                <a:gd name="T24" fmla="*/ 96 w 103"/>
                <a:gd name="T25" fmla="*/ 106 h 110"/>
                <a:gd name="T26" fmla="*/ 101 w 103"/>
                <a:gd name="T27" fmla="*/ 102 h 110"/>
                <a:gd name="T28" fmla="*/ 8 w 103"/>
                <a:gd name="T29" fmla="*/ 62 h 110"/>
                <a:gd name="T30" fmla="*/ 6 w 103"/>
                <a:gd name="T31" fmla="*/ 6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3" h="110">
                  <a:moveTo>
                    <a:pt x="6" y="65"/>
                  </a:moveTo>
                  <a:cubicBezTo>
                    <a:pt x="37" y="80"/>
                    <a:pt x="67" y="95"/>
                    <a:pt x="98" y="109"/>
                  </a:cubicBezTo>
                  <a:cubicBezTo>
                    <a:pt x="100" y="110"/>
                    <a:pt x="103" y="108"/>
                    <a:pt x="103" y="105"/>
                  </a:cubicBezTo>
                  <a:cubicBezTo>
                    <a:pt x="103" y="88"/>
                    <a:pt x="102" y="71"/>
                    <a:pt x="102" y="55"/>
                  </a:cubicBezTo>
                  <a:cubicBezTo>
                    <a:pt x="101" y="38"/>
                    <a:pt x="99" y="21"/>
                    <a:pt x="99" y="4"/>
                  </a:cubicBezTo>
                  <a:cubicBezTo>
                    <a:pt x="99" y="1"/>
                    <a:pt x="94" y="0"/>
                    <a:pt x="92" y="1"/>
                  </a:cubicBezTo>
                  <a:cubicBezTo>
                    <a:pt x="63" y="20"/>
                    <a:pt x="33" y="40"/>
                    <a:pt x="6" y="61"/>
                  </a:cubicBezTo>
                  <a:cubicBezTo>
                    <a:pt x="0" y="66"/>
                    <a:pt x="7" y="74"/>
                    <a:pt x="13" y="70"/>
                  </a:cubicBezTo>
                  <a:cubicBezTo>
                    <a:pt x="27" y="61"/>
                    <a:pt x="41" y="50"/>
                    <a:pt x="55" y="39"/>
                  </a:cubicBezTo>
                  <a:cubicBezTo>
                    <a:pt x="69" y="29"/>
                    <a:pt x="83" y="19"/>
                    <a:pt x="97" y="8"/>
                  </a:cubicBezTo>
                  <a:cubicBezTo>
                    <a:pt x="95" y="7"/>
                    <a:pt x="93" y="6"/>
                    <a:pt x="90" y="5"/>
                  </a:cubicBezTo>
                  <a:cubicBezTo>
                    <a:pt x="93" y="22"/>
                    <a:pt x="93" y="39"/>
                    <a:pt x="94" y="55"/>
                  </a:cubicBezTo>
                  <a:cubicBezTo>
                    <a:pt x="95" y="72"/>
                    <a:pt x="95" y="89"/>
                    <a:pt x="96" y="106"/>
                  </a:cubicBezTo>
                  <a:cubicBezTo>
                    <a:pt x="97" y="105"/>
                    <a:pt x="99" y="103"/>
                    <a:pt x="101" y="102"/>
                  </a:cubicBezTo>
                  <a:cubicBezTo>
                    <a:pt x="70" y="88"/>
                    <a:pt x="39" y="75"/>
                    <a:pt x="8" y="62"/>
                  </a:cubicBezTo>
                  <a:cubicBezTo>
                    <a:pt x="6" y="61"/>
                    <a:pt x="4" y="64"/>
                    <a:pt x="6" y="65"/>
                  </a:cubicBezTo>
                  <a:close/>
                </a:path>
              </a:pathLst>
            </a:custGeom>
            <a:solidFill>
              <a:srgbClr val="EDED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7" name="Freeform 101">
              <a:extLst>
                <a:ext uri="{FF2B5EF4-FFF2-40B4-BE49-F238E27FC236}">
                  <a16:creationId xmlns:a16="http://schemas.microsoft.com/office/drawing/2014/main" id="{AD926F3F-40D7-458C-8E8D-9F6C0815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1820" y="1600848"/>
              <a:ext cx="583121" cy="1146219"/>
            </a:xfrm>
            <a:custGeom>
              <a:avLst/>
              <a:gdLst>
                <a:gd name="T0" fmla="*/ 106 w 124"/>
                <a:gd name="T1" fmla="*/ 244 h 244"/>
                <a:gd name="T2" fmla="*/ 60 w 124"/>
                <a:gd name="T3" fmla="*/ 231 h 244"/>
                <a:gd name="T4" fmla="*/ 30 w 124"/>
                <a:gd name="T5" fmla="*/ 183 h 244"/>
                <a:gd name="T6" fmla="*/ 15 w 124"/>
                <a:gd name="T7" fmla="*/ 120 h 244"/>
                <a:gd name="T8" fmla="*/ 29 w 124"/>
                <a:gd name="T9" fmla="*/ 89 h 244"/>
                <a:gd name="T10" fmla="*/ 55 w 124"/>
                <a:gd name="T11" fmla="*/ 26 h 244"/>
                <a:gd name="T12" fmla="*/ 91 w 124"/>
                <a:gd name="T13" fmla="*/ 54 h 244"/>
                <a:gd name="T14" fmla="*/ 96 w 124"/>
                <a:gd name="T15" fmla="*/ 68 h 244"/>
                <a:gd name="T16" fmla="*/ 109 w 124"/>
                <a:gd name="T17" fmla="*/ 69 h 244"/>
                <a:gd name="T18" fmla="*/ 98 w 124"/>
                <a:gd name="T19" fmla="*/ 134 h 244"/>
                <a:gd name="T20" fmla="*/ 122 w 124"/>
                <a:gd name="T21" fmla="*/ 153 h 244"/>
                <a:gd name="T22" fmla="*/ 106 w 124"/>
                <a:gd name="T23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244">
                  <a:moveTo>
                    <a:pt x="106" y="244"/>
                  </a:moveTo>
                  <a:cubicBezTo>
                    <a:pt x="106" y="243"/>
                    <a:pt x="82" y="242"/>
                    <a:pt x="60" y="231"/>
                  </a:cubicBezTo>
                  <a:cubicBezTo>
                    <a:pt x="38" y="221"/>
                    <a:pt x="19" y="202"/>
                    <a:pt x="30" y="183"/>
                  </a:cubicBezTo>
                  <a:cubicBezTo>
                    <a:pt x="46" y="157"/>
                    <a:pt x="0" y="135"/>
                    <a:pt x="15" y="120"/>
                  </a:cubicBezTo>
                  <a:cubicBezTo>
                    <a:pt x="31" y="107"/>
                    <a:pt x="35" y="118"/>
                    <a:pt x="29" y="89"/>
                  </a:cubicBezTo>
                  <a:cubicBezTo>
                    <a:pt x="24" y="60"/>
                    <a:pt x="44" y="53"/>
                    <a:pt x="55" y="26"/>
                  </a:cubicBezTo>
                  <a:cubicBezTo>
                    <a:pt x="68" y="0"/>
                    <a:pt x="98" y="20"/>
                    <a:pt x="91" y="54"/>
                  </a:cubicBezTo>
                  <a:cubicBezTo>
                    <a:pt x="87" y="75"/>
                    <a:pt x="90" y="71"/>
                    <a:pt x="96" y="68"/>
                  </a:cubicBezTo>
                  <a:cubicBezTo>
                    <a:pt x="99" y="65"/>
                    <a:pt x="104" y="62"/>
                    <a:pt x="109" y="69"/>
                  </a:cubicBezTo>
                  <a:cubicBezTo>
                    <a:pt x="117" y="82"/>
                    <a:pt x="83" y="139"/>
                    <a:pt x="98" y="134"/>
                  </a:cubicBezTo>
                  <a:cubicBezTo>
                    <a:pt x="112" y="128"/>
                    <a:pt x="124" y="137"/>
                    <a:pt x="122" y="153"/>
                  </a:cubicBezTo>
                  <a:cubicBezTo>
                    <a:pt x="117" y="189"/>
                    <a:pt x="105" y="243"/>
                    <a:pt x="106" y="244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8" name="Freeform 102">
              <a:extLst>
                <a:ext uri="{FF2B5EF4-FFF2-40B4-BE49-F238E27FC236}">
                  <a16:creationId xmlns:a16="http://schemas.microsoft.com/office/drawing/2014/main" id="{C69E0869-D535-4F8A-8288-E0A28AE8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6974" y="1821082"/>
              <a:ext cx="405431" cy="996059"/>
            </a:xfrm>
            <a:custGeom>
              <a:avLst/>
              <a:gdLst>
                <a:gd name="T0" fmla="*/ 86 w 86"/>
                <a:gd name="T1" fmla="*/ 212 h 212"/>
                <a:gd name="T2" fmla="*/ 85 w 86"/>
                <a:gd name="T3" fmla="*/ 211 h 212"/>
                <a:gd name="T4" fmla="*/ 35 w 86"/>
                <a:gd name="T5" fmla="*/ 117 h 212"/>
                <a:gd name="T6" fmla="*/ 35 w 86"/>
                <a:gd name="T7" fmla="*/ 117 h 212"/>
                <a:gd name="T8" fmla="*/ 35 w 86"/>
                <a:gd name="T9" fmla="*/ 117 h 212"/>
                <a:gd name="T10" fmla="*/ 8 w 86"/>
                <a:gd name="T11" fmla="*/ 94 h 212"/>
                <a:gd name="T12" fmla="*/ 0 w 86"/>
                <a:gd name="T13" fmla="*/ 86 h 212"/>
                <a:gd name="T14" fmla="*/ 0 w 86"/>
                <a:gd name="T15" fmla="*/ 85 h 212"/>
                <a:gd name="T16" fmla="*/ 0 w 86"/>
                <a:gd name="T17" fmla="*/ 85 h 212"/>
                <a:gd name="T18" fmla="*/ 1 w 86"/>
                <a:gd name="T19" fmla="*/ 85 h 212"/>
                <a:gd name="T20" fmla="*/ 8 w 86"/>
                <a:gd name="T21" fmla="*/ 94 h 212"/>
                <a:gd name="T22" fmla="*/ 33 w 86"/>
                <a:gd name="T23" fmla="*/ 115 h 212"/>
                <a:gd name="T24" fmla="*/ 34 w 86"/>
                <a:gd name="T25" fmla="*/ 115 h 212"/>
                <a:gd name="T26" fmla="*/ 34 w 86"/>
                <a:gd name="T27" fmla="*/ 114 h 212"/>
                <a:gd name="T28" fmla="*/ 27 w 86"/>
                <a:gd name="T29" fmla="*/ 61 h 212"/>
                <a:gd name="T30" fmla="*/ 27 w 86"/>
                <a:gd name="T31" fmla="*/ 61 h 212"/>
                <a:gd name="T32" fmla="*/ 26 w 86"/>
                <a:gd name="T33" fmla="*/ 60 h 212"/>
                <a:gd name="T34" fmla="*/ 26 w 86"/>
                <a:gd name="T35" fmla="*/ 60 h 212"/>
                <a:gd name="T36" fmla="*/ 10 w 86"/>
                <a:gd name="T37" fmla="*/ 25 h 212"/>
                <a:gd name="T38" fmla="*/ 10 w 86"/>
                <a:gd name="T39" fmla="*/ 24 h 212"/>
                <a:gd name="T40" fmla="*/ 10 w 86"/>
                <a:gd name="T41" fmla="*/ 24 h 212"/>
                <a:gd name="T42" fmla="*/ 11 w 86"/>
                <a:gd name="T43" fmla="*/ 25 h 212"/>
                <a:gd name="T44" fmla="*/ 25 w 86"/>
                <a:gd name="T45" fmla="*/ 57 h 212"/>
                <a:gd name="T46" fmla="*/ 27 w 86"/>
                <a:gd name="T47" fmla="*/ 59 h 212"/>
                <a:gd name="T48" fmla="*/ 27 w 86"/>
                <a:gd name="T49" fmla="*/ 57 h 212"/>
                <a:gd name="T50" fmla="*/ 32 w 86"/>
                <a:gd name="T51" fmla="*/ 1 h 212"/>
                <a:gd name="T52" fmla="*/ 32 w 86"/>
                <a:gd name="T53" fmla="*/ 0 h 212"/>
                <a:gd name="T54" fmla="*/ 33 w 86"/>
                <a:gd name="T55" fmla="*/ 0 h 212"/>
                <a:gd name="T56" fmla="*/ 33 w 86"/>
                <a:gd name="T57" fmla="*/ 1 h 212"/>
                <a:gd name="T58" fmla="*/ 29 w 86"/>
                <a:gd name="T59" fmla="*/ 76 h 212"/>
                <a:gd name="T60" fmla="*/ 29 w 86"/>
                <a:gd name="T61" fmla="*/ 78 h 212"/>
                <a:gd name="T62" fmla="*/ 30 w 86"/>
                <a:gd name="T63" fmla="*/ 77 h 212"/>
                <a:gd name="T64" fmla="*/ 59 w 86"/>
                <a:gd name="T65" fmla="*/ 42 h 212"/>
                <a:gd name="T66" fmla="*/ 59 w 86"/>
                <a:gd name="T67" fmla="*/ 42 h 212"/>
                <a:gd name="T68" fmla="*/ 60 w 86"/>
                <a:gd name="T69" fmla="*/ 42 h 212"/>
                <a:gd name="T70" fmla="*/ 60 w 86"/>
                <a:gd name="T71" fmla="*/ 42 h 212"/>
                <a:gd name="T72" fmla="*/ 29 w 86"/>
                <a:gd name="T73" fmla="*/ 79 h 212"/>
                <a:gd name="T74" fmla="*/ 29 w 86"/>
                <a:gd name="T75" fmla="*/ 79 h 212"/>
                <a:gd name="T76" fmla="*/ 29 w 86"/>
                <a:gd name="T77" fmla="*/ 80 h 212"/>
                <a:gd name="T78" fmla="*/ 36 w 86"/>
                <a:gd name="T79" fmla="*/ 116 h 212"/>
                <a:gd name="T80" fmla="*/ 36 w 86"/>
                <a:gd name="T81" fmla="*/ 116 h 212"/>
                <a:gd name="T82" fmla="*/ 36 w 86"/>
                <a:gd name="T83" fmla="*/ 116 h 212"/>
                <a:gd name="T84" fmla="*/ 36 w 86"/>
                <a:gd name="T85" fmla="*/ 117 h 212"/>
                <a:gd name="T86" fmla="*/ 36 w 86"/>
                <a:gd name="T87" fmla="*/ 117 h 212"/>
                <a:gd name="T88" fmla="*/ 36 w 86"/>
                <a:gd name="T89" fmla="*/ 117 h 212"/>
                <a:gd name="T90" fmla="*/ 47 w 86"/>
                <a:gd name="T91" fmla="*/ 149 h 212"/>
                <a:gd name="T92" fmla="*/ 48 w 86"/>
                <a:gd name="T93" fmla="*/ 150 h 212"/>
                <a:gd name="T94" fmla="*/ 48 w 86"/>
                <a:gd name="T95" fmla="*/ 148 h 212"/>
                <a:gd name="T96" fmla="*/ 69 w 86"/>
                <a:gd name="T97" fmla="*/ 100 h 212"/>
                <a:gd name="T98" fmla="*/ 70 w 86"/>
                <a:gd name="T99" fmla="*/ 100 h 212"/>
                <a:gd name="T100" fmla="*/ 70 w 86"/>
                <a:gd name="T101" fmla="*/ 100 h 212"/>
                <a:gd name="T102" fmla="*/ 70 w 86"/>
                <a:gd name="T103" fmla="*/ 101 h 212"/>
                <a:gd name="T104" fmla="*/ 48 w 86"/>
                <a:gd name="T105" fmla="*/ 151 h 212"/>
                <a:gd name="T106" fmla="*/ 48 w 86"/>
                <a:gd name="T107" fmla="*/ 152 h 212"/>
                <a:gd name="T108" fmla="*/ 49 w 86"/>
                <a:gd name="T109" fmla="*/ 152 h 212"/>
                <a:gd name="T110" fmla="*/ 86 w 86"/>
                <a:gd name="T111" fmla="*/ 211 h 212"/>
                <a:gd name="T112" fmla="*/ 86 w 86"/>
                <a:gd name="T113" fmla="*/ 211 h 212"/>
                <a:gd name="T114" fmla="*/ 86 w 86"/>
                <a:gd name="T11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6" h="212">
                  <a:moveTo>
                    <a:pt x="86" y="212"/>
                  </a:moveTo>
                  <a:cubicBezTo>
                    <a:pt x="85" y="211"/>
                    <a:pt x="85" y="211"/>
                    <a:pt x="85" y="211"/>
                  </a:cubicBezTo>
                  <a:cubicBezTo>
                    <a:pt x="67" y="190"/>
                    <a:pt x="45" y="156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35" y="117"/>
                    <a:pt x="35" y="117"/>
                    <a:pt x="35" y="117"/>
                  </a:cubicBezTo>
                  <a:cubicBezTo>
                    <a:pt x="25" y="111"/>
                    <a:pt x="16" y="103"/>
                    <a:pt x="8" y="94"/>
                  </a:cubicBezTo>
                  <a:cubicBezTo>
                    <a:pt x="5" y="92"/>
                    <a:pt x="2" y="89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3" y="88"/>
                    <a:pt x="6" y="91"/>
                    <a:pt x="8" y="94"/>
                  </a:cubicBezTo>
                  <a:cubicBezTo>
                    <a:pt x="16" y="101"/>
                    <a:pt x="24" y="109"/>
                    <a:pt x="33" y="115"/>
                  </a:cubicBezTo>
                  <a:cubicBezTo>
                    <a:pt x="33" y="115"/>
                    <a:pt x="34" y="115"/>
                    <a:pt x="34" y="115"/>
                  </a:cubicBezTo>
                  <a:cubicBezTo>
                    <a:pt x="34" y="115"/>
                    <a:pt x="34" y="114"/>
                    <a:pt x="34" y="114"/>
                  </a:cubicBezTo>
                  <a:cubicBezTo>
                    <a:pt x="30" y="97"/>
                    <a:pt x="27" y="80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19" y="50"/>
                    <a:pt x="14" y="38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36"/>
                    <a:pt x="19" y="47"/>
                    <a:pt x="25" y="57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59"/>
                    <a:pt x="27" y="58"/>
                    <a:pt x="27" y="57"/>
                  </a:cubicBezTo>
                  <a:cubicBezTo>
                    <a:pt x="26" y="39"/>
                    <a:pt x="28" y="2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7" y="28"/>
                    <a:pt x="26" y="53"/>
                    <a:pt x="29" y="76"/>
                  </a:cubicBezTo>
                  <a:cubicBezTo>
                    <a:pt x="29" y="77"/>
                    <a:pt x="29" y="77"/>
                    <a:pt x="29" y="78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41" y="66"/>
                    <a:pt x="51" y="54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1" y="56"/>
                    <a:pt x="41" y="68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0" y="93"/>
                    <a:pt x="32" y="105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6" y="117"/>
                    <a:pt x="36" y="117"/>
                    <a:pt x="36" y="117"/>
                  </a:cubicBezTo>
                  <a:cubicBezTo>
                    <a:pt x="39" y="127"/>
                    <a:pt x="42" y="138"/>
                    <a:pt x="47" y="149"/>
                  </a:cubicBezTo>
                  <a:cubicBezTo>
                    <a:pt x="47" y="149"/>
                    <a:pt x="48" y="150"/>
                    <a:pt x="48" y="150"/>
                  </a:cubicBezTo>
                  <a:cubicBezTo>
                    <a:pt x="48" y="150"/>
                    <a:pt x="48" y="149"/>
                    <a:pt x="48" y="148"/>
                  </a:cubicBezTo>
                  <a:cubicBezTo>
                    <a:pt x="53" y="131"/>
                    <a:pt x="60" y="115"/>
                    <a:pt x="69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61" y="116"/>
                    <a:pt x="53" y="133"/>
                    <a:pt x="48" y="151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7" y="171"/>
                    <a:pt x="69" y="190"/>
                    <a:pt x="86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12"/>
                    <a:pt x="86" y="212"/>
                    <a:pt x="86" y="212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9" name="Freeform 103">
              <a:extLst>
                <a:ext uri="{FF2B5EF4-FFF2-40B4-BE49-F238E27FC236}">
                  <a16:creationId xmlns:a16="http://schemas.microsoft.com/office/drawing/2014/main" id="{DAE62973-71B3-4879-A100-2851EE6C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94" y="2586896"/>
              <a:ext cx="1116187" cy="598137"/>
            </a:xfrm>
            <a:custGeom>
              <a:avLst/>
              <a:gdLst>
                <a:gd name="T0" fmla="*/ 234 w 237"/>
                <a:gd name="T1" fmla="*/ 123 h 127"/>
                <a:gd name="T2" fmla="*/ 230 w 237"/>
                <a:gd name="T3" fmla="*/ 72 h 127"/>
                <a:gd name="T4" fmla="*/ 187 w 237"/>
                <a:gd name="T5" fmla="*/ 32 h 127"/>
                <a:gd name="T6" fmla="*/ 153 w 237"/>
                <a:gd name="T7" fmla="*/ 19 h 127"/>
                <a:gd name="T8" fmla="*/ 127 w 237"/>
                <a:gd name="T9" fmla="*/ 7 h 127"/>
                <a:gd name="T10" fmla="*/ 95 w 237"/>
                <a:gd name="T11" fmla="*/ 17 h 127"/>
                <a:gd name="T12" fmla="*/ 28 w 237"/>
                <a:gd name="T13" fmla="*/ 35 h 127"/>
                <a:gd name="T14" fmla="*/ 50 w 237"/>
                <a:gd name="T15" fmla="*/ 78 h 127"/>
                <a:gd name="T16" fmla="*/ 61 w 237"/>
                <a:gd name="T17" fmla="*/ 100 h 127"/>
                <a:gd name="T18" fmla="*/ 99 w 237"/>
                <a:gd name="T19" fmla="*/ 98 h 127"/>
                <a:gd name="T20" fmla="*/ 127 w 237"/>
                <a:gd name="T21" fmla="*/ 99 h 127"/>
                <a:gd name="T22" fmla="*/ 142 w 237"/>
                <a:gd name="T23" fmla="*/ 127 h 127"/>
                <a:gd name="T24" fmla="*/ 234 w 237"/>
                <a:gd name="T25" fmla="*/ 12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127">
                  <a:moveTo>
                    <a:pt x="234" y="123"/>
                  </a:moveTo>
                  <a:cubicBezTo>
                    <a:pt x="234" y="124"/>
                    <a:pt x="237" y="97"/>
                    <a:pt x="230" y="72"/>
                  </a:cubicBezTo>
                  <a:cubicBezTo>
                    <a:pt x="223" y="47"/>
                    <a:pt x="208" y="23"/>
                    <a:pt x="187" y="32"/>
                  </a:cubicBezTo>
                  <a:cubicBezTo>
                    <a:pt x="173" y="39"/>
                    <a:pt x="162" y="29"/>
                    <a:pt x="153" y="19"/>
                  </a:cubicBezTo>
                  <a:cubicBezTo>
                    <a:pt x="144" y="10"/>
                    <a:pt x="136" y="0"/>
                    <a:pt x="127" y="7"/>
                  </a:cubicBezTo>
                  <a:cubicBezTo>
                    <a:pt x="112" y="22"/>
                    <a:pt x="122" y="28"/>
                    <a:pt x="95" y="17"/>
                  </a:cubicBezTo>
                  <a:cubicBezTo>
                    <a:pt x="66" y="6"/>
                    <a:pt x="56" y="27"/>
                    <a:pt x="28" y="35"/>
                  </a:cubicBezTo>
                  <a:cubicBezTo>
                    <a:pt x="0" y="45"/>
                    <a:pt x="14" y="80"/>
                    <a:pt x="50" y="78"/>
                  </a:cubicBezTo>
                  <a:cubicBezTo>
                    <a:pt x="86" y="77"/>
                    <a:pt x="47" y="86"/>
                    <a:pt x="61" y="100"/>
                  </a:cubicBezTo>
                  <a:cubicBezTo>
                    <a:pt x="67" y="105"/>
                    <a:pt x="84" y="102"/>
                    <a:pt x="99" y="98"/>
                  </a:cubicBezTo>
                  <a:cubicBezTo>
                    <a:pt x="116" y="94"/>
                    <a:pt x="131" y="91"/>
                    <a:pt x="127" y="99"/>
                  </a:cubicBezTo>
                  <a:cubicBezTo>
                    <a:pt x="119" y="113"/>
                    <a:pt x="125" y="127"/>
                    <a:pt x="142" y="127"/>
                  </a:cubicBezTo>
                  <a:cubicBezTo>
                    <a:pt x="179" y="127"/>
                    <a:pt x="234" y="123"/>
                    <a:pt x="234" y="123"/>
                  </a:cubicBezTo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0" name="Freeform 104">
              <a:extLst>
                <a:ext uri="{FF2B5EF4-FFF2-40B4-BE49-F238E27FC236}">
                  <a16:creationId xmlns:a16="http://schemas.microsoft.com/office/drawing/2014/main" id="{1A766D71-769F-4C00-A603-7C6ECE66B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637" y="2704522"/>
              <a:ext cx="935995" cy="530564"/>
            </a:xfrm>
            <a:custGeom>
              <a:avLst/>
              <a:gdLst>
                <a:gd name="T0" fmla="*/ 199 w 199"/>
                <a:gd name="T1" fmla="*/ 113 h 113"/>
                <a:gd name="T2" fmla="*/ 199 w 199"/>
                <a:gd name="T3" fmla="*/ 112 h 113"/>
                <a:gd name="T4" fmla="*/ 115 w 199"/>
                <a:gd name="T5" fmla="*/ 43 h 113"/>
                <a:gd name="T6" fmla="*/ 114 w 199"/>
                <a:gd name="T7" fmla="*/ 43 h 113"/>
                <a:gd name="T8" fmla="*/ 114 w 199"/>
                <a:gd name="T9" fmla="*/ 43 h 113"/>
                <a:gd name="T10" fmla="*/ 97 w 199"/>
                <a:gd name="T11" fmla="*/ 11 h 113"/>
                <a:gd name="T12" fmla="*/ 90 w 199"/>
                <a:gd name="T13" fmla="*/ 1 h 113"/>
                <a:gd name="T14" fmla="*/ 89 w 199"/>
                <a:gd name="T15" fmla="*/ 0 h 113"/>
                <a:gd name="T16" fmla="*/ 89 w 199"/>
                <a:gd name="T17" fmla="*/ 1 h 113"/>
                <a:gd name="T18" fmla="*/ 89 w 199"/>
                <a:gd name="T19" fmla="*/ 1 h 113"/>
                <a:gd name="T20" fmla="*/ 96 w 199"/>
                <a:gd name="T21" fmla="*/ 11 h 113"/>
                <a:gd name="T22" fmla="*/ 112 w 199"/>
                <a:gd name="T23" fmla="*/ 41 h 113"/>
                <a:gd name="T24" fmla="*/ 113 w 199"/>
                <a:gd name="T25" fmla="*/ 43 h 113"/>
                <a:gd name="T26" fmla="*/ 111 w 199"/>
                <a:gd name="T27" fmla="*/ 42 h 113"/>
                <a:gd name="T28" fmla="*/ 61 w 199"/>
                <a:gd name="T29" fmla="*/ 26 h 113"/>
                <a:gd name="T30" fmla="*/ 60 w 199"/>
                <a:gd name="T31" fmla="*/ 26 h 113"/>
                <a:gd name="T32" fmla="*/ 60 w 199"/>
                <a:gd name="T33" fmla="*/ 25 h 113"/>
                <a:gd name="T34" fmla="*/ 60 w 199"/>
                <a:gd name="T35" fmla="*/ 25 h 113"/>
                <a:gd name="T36" fmla="*/ 28 w 199"/>
                <a:gd name="T37" fmla="*/ 2 h 113"/>
                <a:gd name="T38" fmla="*/ 27 w 199"/>
                <a:gd name="T39" fmla="*/ 2 h 113"/>
                <a:gd name="T40" fmla="*/ 27 w 199"/>
                <a:gd name="T41" fmla="*/ 3 h 113"/>
                <a:gd name="T42" fmla="*/ 27 w 199"/>
                <a:gd name="T43" fmla="*/ 3 h 113"/>
                <a:gd name="T44" fmla="*/ 57 w 199"/>
                <a:gd name="T45" fmla="*/ 24 h 113"/>
                <a:gd name="T46" fmla="*/ 59 w 199"/>
                <a:gd name="T47" fmla="*/ 25 h 113"/>
                <a:gd name="T48" fmla="*/ 56 w 199"/>
                <a:gd name="T49" fmla="*/ 25 h 113"/>
                <a:gd name="T50" fmla="*/ 0 w 199"/>
                <a:gd name="T51" fmla="*/ 22 h 113"/>
                <a:gd name="T52" fmla="*/ 0 w 199"/>
                <a:gd name="T53" fmla="*/ 22 h 113"/>
                <a:gd name="T54" fmla="*/ 0 w 199"/>
                <a:gd name="T55" fmla="*/ 23 h 113"/>
                <a:gd name="T56" fmla="*/ 0 w 199"/>
                <a:gd name="T57" fmla="*/ 23 h 113"/>
                <a:gd name="T58" fmla="*/ 75 w 199"/>
                <a:gd name="T59" fmla="*/ 30 h 113"/>
                <a:gd name="T60" fmla="*/ 77 w 199"/>
                <a:gd name="T61" fmla="*/ 31 h 113"/>
                <a:gd name="T62" fmla="*/ 76 w 199"/>
                <a:gd name="T63" fmla="*/ 31 h 113"/>
                <a:gd name="T64" fmla="*/ 36 w 199"/>
                <a:gd name="T65" fmla="*/ 57 h 113"/>
                <a:gd name="T66" fmla="*/ 36 w 199"/>
                <a:gd name="T67" fmla="*/ 58 h 113"/>
                <a:gd name="T68" fmla="*/ 36 w 199"/>
                <a:gd name="T69" fmla="*/ 58 h 113"/>
                <a:gd name="T70" fmla="*/ 36 w 199"/>
                <a:gd name="T71" fmla="*/ 58 h 113"/>
                <a:gd name="T72" fmla="*/ 78 w 199"/>
                <a:gd name="T73" fmla="*/ 31 h 113"/>
                <a:gd name="T74" fmla="*/ 78 w 199"/>
                <a:gd name="T75" fmla="*/ 31 h 113"/>
                <a:gd name="T76" fmla="*/ 78 w 199"/>
                <a:gd name="T77" fmla="*/ 31 h 113"/>
                <a:gd name="T78" fmla="*/ 113 w 199"/>
                <a:gd name="T79" fmla="*/ 44 h 113"/>
                <a:gd name="T80" fmla="*/ 113 w 199"/>
                <a:gd name="T81" fmla="*/ 44 h 113"/>
                <a:gd name="T82" fmla="*/ 114 w 199"/>
                <a:gd name="T83" fmla="*/ 44 h 113"/>
                <a:gd name="T84" fmla="*/ 114 w 199"/>
                <a:gd name="T85" fmla="*/ 44 h 113"/>
                <a:gd name="T86" fmla="*/ 114 w 199"/>
                <a:gd name="T87" fmla="*/ 44 h 113"/>
                <a:gd name="T88" fmla="*/ 114 w 199"/>
                <a:gd name="T89" fmla="*/ 44 h 113"/>
                <a:gd name="T90" fmla="*/ 143 w 199"/>
                <a:gd name="T91" fmla="*/ 61 h 113"/>
                <a:gd name="T92" fmla="*/ 145 w 199"/>
                <a:gd name="T93" fmla="*/ 62 h 113"/>
                <a:gd name="T94" fmla="*/ 143 w 199"/>
                <a:gd name="T95" fmla="*/ 63 h 113"/>
                <a:gd name="T96" fmla="*/ 92 w 199"/>
                <a:gd name="T97" fmla="*/ 78 h 113"/>
                <a:gd name="T98" fmla="*/ 92 w 199"/>
                <a:gd name="T99" fmla="*/ 78 h 113"/>
                <a:gd name="T100" fmla="*/ 92 w 199"/>
                <a:gd name="T101" fmla="*/ 79 h 113"/>
                <a:gd name="T102" fmla="*/ 92 w 199"/>
                <a:gd name="T103" fmla="*/ 79 h 113"/>
                <a:gd name="T104" fmla="*/ 146 w 199"/>
                <a:gd name="T105" fmla="*/ 63 h 113"/>
                <a:gd name="T106" fmla="*/ 146 w 199"/>
                <a:gd name="T107" fmla="*/ 63 h 113"/>
                <a:gd name="T108" fmla="*/ 147 w 199"/>
                <a:gd name="T109" fmla="*/ 63 h 113"/>
                <a:gd name="T110" fmla="*/ 198 w 199"/>
                <a:gd name="T111" fmla="*/ 113 h 113"/>
                <a:gd name="T112" fmla="*/ 199 w 199"/>
                <a:gd name="T113" fmla="*/ 113 h 113"/>
                <a:gd name="T114" fmla="*/ 199 w 199"/>
                <a:gd name="T1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" h="113">
                  <a:moveTo>
                    <a:pt x="199" y="113"/>
                  </a:moveTo>
                  <a:cubicBezTo>
                    <a:pt x="199" y="112"/>
                    <a:pt x="199" y="112"/>
                    <a:pt x="199" y="112"/>
                  </a:cubicBezTo>
                  <a:cubicBezTo>
                    <a:pt x="181" y="89"/>
                    <a:pt x="151" y="61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4" y="43"/>
                    <a:pt x="114" y="43"/>
                  </a:cubicBezTo>
                  <a:cubicBezTo>
                    <a:pt x="110" y="31"/>
                    <a:pt x="104" y="21"/>
                    <a:pt x="97" y="11"/>
                  </a:cubicBezTo>
                  <a:cubicBezTo>
                    <a:pt x="94" y="7"/>
                    <a:pt x="92" y="4"/>
                    <a:pt x="90" y="1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1" y="5"/>
                    <a:pt x="93" y="8"/>
                    <a:pt x="96" y="11"/>
                  </a:cubicBezTo>
                  <a:cubicBezTo>
                    <a:pt x="102" y="20"/>
                    <a:pt x="108" y="30"/>
                    <a:pt x="112" y="41"/>
                  </a:cubicBezTo>
                  <a:cubicBezTo>
                    <a:pt x="112" y="41"/>
                    <a:pt x="113" y="42"/>
                    <a:pt x="113" y="43"/>
                  </a:cubicBezTo>
                  <a:cubicBezTo>
                    <a:pt x="112" y="42"/>
                    <a:pt x="112" y="42"/>
                    <a:pt x="111" y="42"/>
                  </a:cubicBezTo>
                  <a:cubicBezTo>
                    <a:pt x="96" y="35"/>
                    <a:pt x="79" y="29"/>
                    <a:pt x="61" y="26"/>
                  </a:cubicBezTo>
                  <a:cubicBezTo>
                    <a:pt x="60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1" y="16"/>
                    <a:pt x="40" y="8"/>
                    <a:pt x="28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8" y="8"/>
                    <a:pt x="48" y="15"/>
                    <a:pt x="57" y="24"/>
                  </a:cubicBezTo>
                  <a:cubicBezTo>
                    <a:pt x="58" y="24"/>
                    <a:pt x="58" y="25"/>
                    <a:pt x="59" y="25"/>
                  </a:cubicBezTo>
                  <a:cubicBezTo>
                    <a:pt x="58" y="25"/>
                    <a:pt x="57" y="25"/>
                    <a:pt x="56" y="25"/>
                  </a:cubicBezTo>
                  <a:cubicBezTo>
                    <a:pt x="39" y="22"/>
                    <a:pt x="20" y="21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8" y="21"/>
                    <a:pt x="53" y="24"/>
                    <a:pt x="75" y="30"/>
                  </a:cubicBezTo>
                  <a:cubicBezTo>
                    <a:pt x="76" y="30"/>
                    <a:pt x="76" y="30"/>
                    <a:pt x="77" y="31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63" y="42"/>
                    <a:pt x="50" y="51"/>
                    <a:pt x="36" y="57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1" y="51"/>
                    <a:pt x="65" y="42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91" y="34"/>
                    <a:pt x="103" y="39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4" y="49"/>
                    <a:pt x="133" y="54"/>
                    <a:pt x="143" y="61"/>
                  </a:cubicBezTo>
                  <a:cubicBezTo>
                    <a:pt x="144" y="62"/>
                    <a:pt x="145" y="62"/>
                    <a:pt x="145" y="62"/>
                  </a:cubicBezTo>
                  <a:cubicBezTo>
                    <a:pt x="144" y="62"/>
                    <a:pt x="144" y="63"/>
                    <a:pt x="143" y="63"/>
                  </a:cubicBezTo>
                  <a:cubicBezTo>
                    <a:pt x="125" y="65"/>
                    <a:pt x="108" y="70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92" y="79"/>
                    <a:pt x="92" y="79"/>
                    <a:pt x="92" y="79"/>
                  </a:cubicBezTo>
                  <a:cubicBezTo>
                    <a:pt x="109" y="71"/>
                    <a:pt x="127" y="66"/>
                    <a:pt x="146" y="63"/>
                  </a:cubicBezTo>
                  <a:cubicBezTo>
                    <a:pt x="146" y="63"/>
                    <a:pt x="146" y="63"/>
                    <a:pt x="146" y="63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64" y="76"/>
                    <a:pt x="181" y="91"/>
                    <a:pt x="198" y="113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3"/>
                    <a:pt x="199" y="113"/>
                  </a:cubicBezTo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1" name="Freeform 105">
              <a:extLst>
                <a:ext uri="{FF2B5EF4-FFF2-40B4-BE49-F238E27FC236}">
                  <a16:creationId xmlns:a16="http://schemas.microsoft.com/office/drawing/2014/main" id="{9A4DCD1E-FC16-4F6E-85A1-E09BC0E4A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0969" y="1848612"/>
              <a:ext cx="1106176" cy="1076144"/>
            </a:xfrm>
            <a:custGeom>
              <a:avLst/>
              <a:gdLst>
                <a:gd name="T0" fmla="*/ 203 w 235"/>
                <a:gd name="T1" fmla="*/ 229 h 229"/>
                <a:gd name="T2" fmla="*/ 228 w 235"/>
                <a:gd name="T3" fmla="*/ 176 h 229"/>
                <a:gd name="T4" fmla="*/ 206 w 235"/>
                <a:gd name="T5" fmla="*/ 110 h 229"/>
                <a:gd name="T6" fmla="*/ 159 w 235"/>
                <a:gd name="T7" fmla="*/ 47 h 229"/>
                <a:gd name="T8" fmla="*/ 120 w 235"/>
                <a:gd name="T9" fmla="*/ 34 h 229"/>
                <a:gd name="T10" fmla="*/ 40 w 235"/>
                <a:gd name="T11" fmla="*/ 9 h 229"/>
                <a:gd name="T12" fmla="*/ 38 w 235"/>
                <a:gd name="T13" fmla="*/ 65 h 229"/>
                <a:gd name="T14" fmla="*/ 37 w 235"/>
                <a:gd name="T15" fmla="*/ 93 h 229"/>
                <a:gd name="T16" fmla="*/ 106 w 235"/>
                <a:gd name="T17" fmla="*/ 135 h 229"/>
                <a:gd name="T18" fmla="*/ 105 w 235"/>
                <a:gd name="T19" fmla="*/ 172 h 229"/>
                <a:gd name="T20" fmla="*/ 203 w 235"/>
                <a:gd name="T21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229">
                  <a:moveTo>
                    <a:pt x="203" y="229"/>
                  </a:moveTo>
                  <a:cubicBezTo>
                    <a:pt x="203" y="229"/>
                    <a:pt x="220" y="205"/>
                    <a:pt x="228" y="176"/>
                  </a:cubicBezTo>
                  <a:cubicBezTo>
                    <a:pt x="235" y="148"/>
                    <a:pt x="233" y="115"/>
                    <a:pt x="206" y="110"/>
                  </a:cubicBezTo>
                  <a:cubicBezTo>
                    <a:pt x="169" y="104"/>
                    <a:pt x="185" y="43"/>
                    <a:pt x="159" y="47"/>
                  </a:cubicBezTo>
                  <a:cubicBezTo>
                    <a:pt x="134" y="51"/>
                    <a:pt x="142" y="63"/>
                    <a:pt x="120" y="34"/>
                  </a:cubicBezTo>
                  <a:cubicBezTo>
                    <a:pt x="96" y="6"/>
                    <a:pt x="74" y="20"/>
                    <a:pt x="40" y="9"/>
                  </a:cubicBezTo>
                  <a:cubicBezTo>
                    <a:pt x="5" y="0"/>
                    <a:pt x="0" y="44"/>
                    <a:pt x="38" y="65"/>
                  </a:cubicBezTo>
                  <a:cubicBezTo>
                    <a:pt x="76" y="87"/>
                    <a:pt x="30" y="71"/>
                    <a:pt x="37" y="93"/>
                  </a:cubicBezTo>
                  <a:cubicBezTo>
                    <a:pt x="43" y="112"/>
                    <a:pt x="123" y="126"/>
                    <a:pt x="106" y="135"/>
                  </a:cubicBezTo>
                  <a:cubicBezTo>
                    <a:pt x="90" y="143"/>
                    <a:pt x="88" y="162"/>
                    <a:pt x="105" y="172"/>
                  </a:cubicBezTo>
                  <a:cubicBezTo>
                    <a:pt x="143" y="197"/>
                    <a:pt x="203" y="228"/>
                    <a:pt x="203" y="229"/>
                  </a:cubicBezTo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2" name="Freeform 106">
              <a:extLst>
                <a:ext uri="{FF2B5EF4-FFF2-40B4-BE49-F238E27FC236}">
                  <a16:creationId xmlns:a16="http://schemas.microsoft.com/office/drawing/2014/main" id="{A777E0A1-5BBE-4B87-9895-EB03EB95D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235" y="1998772"/>
              <a:ext cx="730777" cy="1036101"/>
            </a:xfrm>
            <a:custGeom>
              <a:avLst/>
              <a:gdLst>
                <a:gd name="T0" fmla="*/ 155 w 155"/>
                <a:gd name="T1" fmla="*/ 219 h 220"/>
                <a:gd name="T2" fmla="*/ 155 w 155"/>
                <a:gd name="T3" fmla="*/ 219 h 220"/>
                <a:gd name="T4" fmla="*/ 107 w 155"/>
                <a:gd name="T5" fmla="*/ 97 h 220"/>
                <a:gd name="T6" fmla="*/ 107 w 155"/>
                <a:gd name="T7" fmla="*/ 97 h 220"/>
                <a:gd name="T8" fmla="*/ 107 w 155"/>
                <a:gd name="T9" fmla="*/ 96 h 220"/>
                <a:gd name="T10" fmla="*/ 107 w 155"/>
                <a:gd name="T11" fmla="*/ 53 h 220"/>
                <a:gd name="T12" fmla="*/ 106 w 155"/>
                <a:gd name="T13" fmla="*/ 39 h 220"/>
                <a:gd name="T14" fmla="*/ 105 w 155"/>
                <a:gd name="T15" fmla="*/ 39 h 220"/>
                <a:gd name="T16" fmla="*/ 105 w 155"/>
                <a:gd name="T17" fmla="*/ 39 h 220"/>
                <a:gd name="T18" fmla="*/ 105 w 155"/>
                <a:gd name="T19" fmla="*/ 39 h 220"/>
                <a:gd name="T20" fmla="*/ 106 w 155"/>
                <a:gd name="T21" fmla="*/ 53 h 220"/>
                <a:gd name="T22" fmla="*/ 106 w 155"/>
                <a:gd name="T23" fmla="*/ 93 h 220"/>
                <a:gd name="T24" fmla="*/ 106 w 155"/>
                <a:gd name="T25" fmla="*/ 95 h 220"/>
                <a:gd name="T26" fmla="*/ 105 w 155"/>
                <a:gd name="T27" fmla="*/ 93 h 220"/>
                <a:gd name="T28" fmla="*/ 61 w 155"/>
                <a:gd name="T29" fmla="*/ 45 h 220"/>
                <a:gd name="T30" fmla="*/ 61 w 155"/>
                <a:gd name="T31" fmla="*/ 44 h 220"/>
                <a:gd name="T32" fmla="*/ 61 w 155"/>
                <a:gd name="T33" fmla="*/ 44 h 220"/>
                <a:gd name="T34" fmla="*/ 61 w 155"/>
                <a:gd name="T35" fmla="*/ 43 h 220"/>
                <a:gd name="T36" fmla="*/ 41 w 155"/>
                <a:gd name="T37" fmla="*/ 0 h 220"/>
                <a:gd name="T38" fmla="*/ 40 w 155"/>
                <a:gd name="T39" fmla="*/ 0 h 220"/>
                <a:gd name="T40" fmla="*/ 40 w 155"/>
                <a:gd name="T41" fmla="*/ 0 h 220"/>
                <a:gd name="T42" fmla="*/ 40 w 155"/>
                <a:gd name="T43" fmla="*/ 1 h 220"/>
                <a:gd name="T44" fmla="*/ 59 w 155"/>
                <a:gd name="T45" fmla="*/ 40 h 220"/>
                <a:gd name="T46" fmla="*/ 60 w 155"/>
                <a:gd name="T47" fmla="*/ 43 h 220"/>
                <a:gd name="T48" fmla="*/ 57 w 155"/>
                <a:gd name="T49" fmla="*/ 41 h 220"/>
                <a:gd name="T50" fmla="*/ 1 w 155"/>
                <a:gd name="T51" fmla="*/ 2 h 220"/>
                <a:gd name="T52" fmla="*/ 0 w 155"/>
                <a:gd name="T53" fmla="*/ 1 h 220"/>
                <a:gd name="T54" fmla="*/ 0 w 155"/>
                <a:gd name="T55" fmla="*/ 2 h 220"/>
                <a:gd name="T56" fmla="*/ 0 w 155"/>
                <a:gd name="T57" fmla="*/ 3 h 220"/>
                <a:gd name="T58" fmla="*/ 74 w 155"/>
                <a:gd name="T59" fmla="*/ 59 h 220"/>
                <a:gd name="T60" fmla="*/ 75 w 155"/>
                <a:gd name="T61" fmla="*/ 60 h 220"/>
                <a:gd name="T62" fmla="*/ 74 w 155"/>
                <a:gd name="T63" fmla="*/ 60 h 220"/>
                <a:gd name="T64" fmla="*/ 18 w 155"/>
                <a:gd name="T65" fmla="*/ 59 h 220"/>
                <a:gd name="T66" fmla="*/ 17 w 155"/>
                <a:gd name="T67" fmla="*/ 59 h 220"/>
                <a:gd name="T68" fmla="*/ 17 w 155"/>
                <a:gd name="T69" fmla="*/ 60 h 220"/>
                <a:gd name="T70" fmla="*/ 18 w 155"/>
                <a:gd name="T71" fmla="*/ 60 h 220"/>
                <a:gd name="T72" fmla="*/ 76 w 155"/>
                <a:gd name="T73" fmla="*/ 61 h 220"/>
                <a:gd name="T74" fmla="*/ 77 w 155"/>
                <a:gd name="T75" fmla="*/ 61 h 220"/>
                <a:gd name="T76" fmla="*/ 77 w 155"/>
                <a:gd name="T77" fmla="*/ 61 h 220"/>
                <a:gd name="T78" fmla="*/ 106 w 155"/>
                <a:gd name="T79" fmla="*/ 97 h 220"/>
                <a:gd name="T80" fmla="*/ 106 w 155"/>
                <a:gd name="T81" fmla="*/ 97 h 220"/>
                <a:gd name="T82" fmla="*/ 106 w 155"/>
                <a:gd name="T83" fmla="*/ 97 h 220"/>
                <a:gd name="T84" fmla="*/ 106 w 155"/>
                <a:gd name="T85" fmla="*/ 98 h 220"/>
                <a:gd name="T86" fmla="*/ 106 w 155"/>
                <a:gd name="T87" fmla="*/ 98 h 220"/>
                <a:gd name="T88" fmla="*/ 107 w 155"/>
                <a:gd name="T89" fmla="*/ 98 h 220"/>
                <a:gd name="T90" fmla="*/ 127 w 155"/>
                <a:gd name="T91" fmla="*/ 133 h 220"/>
                <a:gd name="T92" fmla="*/ 128 w 155"/>
                <a:gd name="T93" fmla="*/ 135 h 220"/>
                <a:gd name="T94" fmla="*/ 126 w 155"/>
                <a:gd name="T95" fmla="*/ 134 h 220"/>
                <a:gd name="T96" fmla="*/ 64 w 155"/>
                <a:gd name="T97" fmla="*/ 115 h 220"/>
                <a:gd name="T98" fmla="*/ 64 w 155"/>
                <a:gd name="T99" fmla="*/ 116 h 220"/>
                <a:gd name="T100" fmla="*/ 64 w 155"/>
                <a:gd name="T101" fmla="*/ 116 h 220"/>
                <a:gd name="T102" fmla="*/ 64 w 155"/>
                <a:gd name="T103" fmla="*/ 117 h 220"/>
                <a:gd name="T104" fmla="*/ 129 w 155"/>
                <a:gd name="T105" fmla="*/ 137 h 220"/>
                <a:gd name="T106" fmla="*/ 129 w 155"/>
                <a:gd name="T107" fmla="*/ 137 h 220"/>
                <a:gd name="T108" fmla="*/ 129 w 155"/>
                <a:gd name="T109" fmla="*/ 137 h 220"/>
                <a:gd name="T110" fmla="*/ 154 w 155"/>
                <a:gd name="T111" fmla="*/ 219 h 220"/>
                <a:gd name="T112" fmla="*/ 154 w 155"/>
                <a:gd name="T113" fmla="*/ 220 h 220"/>
                <a:gd name="T114" fmla="*/ 155 w 155"/>
                <a:gd name="T115" fmla="*/ 21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5" h="220">
                  <a:moveTo>
                    <a:pt x="155" y="219"/>
                  </a:moveTo>
                  <a:cubicBezTo>
                    <a:pt x="155" y="219"/>
                    <a:pt x="155" y="219"/>
                    <a:pt x="155" y="219"/>
                  </a:cubicBezTo>
                  <a:cubicBezTo>
                    <a:pt x="150" y="184"/>
                    <a:pt x="135" y="138"/>
                    <a:pt x="107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9" y="82"/>
                    <a:pt x="109" y="68"/>
                    <a:pt x="107" y="53"/>
                  </a:cubicBezTo>
                  <a:cubicBezTo>
                    <a:pt x="107" y="49"/>
                    <a:pt x="106" y="44"/>
                    <a:pt x="106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39"/>
                    <a:pt x="105" y="39"/>
                    <a:pt x="105" y="39"/>
                  </a:cubicBezTo>
                  <a:cubicBezTo>
                    <a:pt x="105" y="44"/>
                    <a:pt x="106" y="49"/>
                    <a:pt x="106" y="53"/>
                  </a:cubicBezTo>
                  <a:cubicBezTo>
                    <a:pt x="107" y="67"/>
                    <a:pt x="108" y="80"/>
                    <a:pt x="106" y="93"/>
                  </a:cubicBezTo>
                  <a:cubicBezTo>
                    <a:pt x="106" y="94"/>
                    <a:pt x="106" y="94"/>
                    <a:pt x="106" y="95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93" y="76"/>
                    <a:pt x="79" y="60"/>
                    <a:pt x="61" y="4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57" y="29"/>
                    <a:pt x="50" y="14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8" y="13"/>
                    <a:pt x="55" y="27"/>
                    <a:pt x="59" y="40"/>
                  </a:cubicBezTo>
                  <a:cubicBezTo>
                    <a:pt x="59" y="41"/>
                    <a:pt x="59" y="42"/>
                    <a:pt x="60" y="43"/>
                  </a:cubicBezTo>
                  <a:cubicBezTo>
                    <a:pt x="59" y="42"/>
                    <a:pt x="58" y="42"/>
                    <a:pt x="57" y="41"/>
                  </a:cubicBezTo>
                  <a:cubicBezTo>
                    <a:pt x="41" y="27"/>
                    <a:pt x="22" y="14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0" y="19"/>
                    <a:pt x="54" y="38"/>
                    <a:pt x="74" y="59"/>
                  </a:cubicBezTo>
                  <a:cubicBezTo>
                    <a:pt x="75" y="59"/>
                    <a:pt x="75" y="59"/>
                    <a:pt x="75" y="60"/>
                  </a:cubicBezTo>
                  <a:cubicBezTo>
                    <a:pt x="75" y="60"/>
                    <a:pt x="74" y="60"/>
                    <a:pt x="74" y="60"/>
                  </a:cubicBezTo>
                  <a:cubicBezTo>
                    <a:pt x="55" y="62"/>
                    <a:pt x="36" y="62"/>
                    <a:pt x="18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37" y="63"/>
                    <a:pt x="56" y="63"/>
                    <a:pt x="76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77" y="61"/>
                    <a:pt x="77" y="61"/>
                    <a:pt x="77" y="61"/>
                  </a:cubicBezTo>
                  <a:cubicBezTo>
                    <a:pt x="88" y="73"/>
                    <a:pt x="97" y="85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7"/>
                    <a:pt x="106" y="97"/>
                    <a:pt x="106" y="97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98"/>
                    <a:pt x="107" y="98"/>
                    <a:pt x="107" y="98"/>
                  </a:cubicBezTo>
                  <a:cubicBezTo>
                    <a:pt x="114" y="108"/>
                    <a:pt x="121" y="120"/>
                    <a:pt x="127" y="133"/>
                  </a:cubicBezTo>
                  <a:cubicBezTo>
                    <a:pt x="127" y="134"/>
                    <a:pt x="128" y="135"/>
                    <a:pt x="128" y="135"/>
                  </a:cubicBezTo>
                  <a:cubicBezTo>
                    <a:pt x="127" y="135"/>
                    <a:pt x="127" y="135"/>
                    <a:pt x="126" y="134"/>
                  </a:cubicBezTo>
                  <a:cubicBezTo>
                    <a:pt x="106" y="125"/>
                    <a:pt x="85" y="118"/>
                    <a:pt x="64" y="115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85" y="120"/>
                    <a:pt x="107" y="12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29" y="137"/>
                    <a:pt x="129" y="137"/>
                    <a:pt x="129" y="137"/>
                  </a:cubicBezTo>
                  <a:cubicBezTo>
                    <a:pt x="140" y="161"/>
                    <a:pt x="149" y="187"/>
                    <a:pt x="154" y="219"/>
                  </a:cubicBezTo>
                  <a:cubicBezTo>
                    <a:pt x="154" y="220"/>
                    <a:pt x="154" y="220"/>
                    <a:pt x="154" y="220"/>
                  </a:cubicBezTo>
                  <a:cubicBezTo>
                    <a:pt x="155" y="219"/>
                    <a:pt x="155" y="219"/>
                    <a:pt x="155" y="219"/>
                  </a:cubicBezTo>
                </a:path>
              </a:pathLst>
            </a:custGeom>
            <a:solidFill>
              <a:srgbClr val="248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3" name="Freeform 107">
              <a:extLst>
                <a:ext uri="{FF2B5EF4-FFF2-40B4-BE49-F238E27FC236}">
                  <a16:creationId xmlns:a16="http://schemas.microsoft.com/office/drawing/2014/main" id="{954CEAAC-A684-41B1-AAA0-0F878490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71" y="2506811"/>
              <a:ext cx="1904525" cy="3433650"/>
            </a:xfrm>
            <a:custGeom>
              <a:avLst/>
              <a:gdLst>
                <a:gd name="T0" fmla="*/ 352 w 405"/>
                <a:gd name="T1" fmla="*/ 0 h 730"/>
                <a:gd name="T2" fmla="*/ 53 w 405"/>
                <a:gd name="T3" fmla="*/ 0 h 730"/>
                <a:gd name="T4" fmla="*/ 0 w 405"/>
                <a:gd name="T5" fmla="*/ 52 h 730"/>
                <a:gd name="T6" fmla="*/ 0 w 405"/>
                <a:gd name="T7" fmla="*/ 678 h 730"/>
                <a:gd name="T8" fmla="*/ 53 w 405"/>
                <a:gd name="T9" fmla="*/ 730 h 730"/>
                <a:gd name="T10" fmla="*/ 352 w 405"/>
                <a:gd name="T11" fmla="*/ 730 h 730"/>
                <a:gd name="T12" fmla="*/ 405 w 405"/>
                <a:gd name="T13" fmla="*/ 678 h 730"/>
                <a:gd name="T14" fmla="*/ 405 w 405"/>
                <a:gd name="T15" fmla="*/ 52 h 730"/>
                <a:gd name="T16" fmla="*/ 352 w 405"/>
                <a:gd name="T1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" h="730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707"/>
                    <a:pt x="24" y="730"/>
                    <a:pt x="53" y="730"/>
                  </a:cubicBezTo>
                  <a:cubicBezTo>
                    <a:pt x="352" y="730"/>
                    <a:pt x="352" y="730"/>
                    <a:pt x="352" y="730"/>
                  </a:cubicBezTo>
                  <a:cubicBezTo>
                    <a:pt x="381" y="730"/>
                    <a:pt x="405" y="707"/>
                    <a:pt x="405" y="678"/>
                  </a:cubicBezTo>
                  <a:cubicBezTo>
                    <a:pt x="405" y="52"/>
                    <a:pt x="405" y="52"/>
                    <a:pt x="405" y="52"/>
                  </a:cubicBezTo>
                  <a:cubicBezTo>
                    <a:pt x="405" y="23"/>
                    <a:pt x="381" y="0"/>
                    <a:pt x="352" y="0"/>
                  </a:cubicBezTo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4" name="Freeform 108">
              <a:extLst>
                <a:ext uri="{FF2B5EF4-FFF2-40B4-BE49-F238E27FC236}">
                  <a16:creationId xmlns:a16="http://schemas.microsoft.com/office/drawing/2014/main" id="{64C28BC7-A82F-4F7C-A482-D8CC2C87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371" y="2506811"/>
              <a:ext cx="1887006" cy="3381095"/>
            </a:xfrm>
            <a:custGeom>
              <a:avLst/>
              <a:gdLst>
                <a:gd name="T0" fmla="*/ 352 w 401"/>
                <a:gd name="T1" fmla="*/ 0 h 719"/>
                <a:gd name="T2" fmla="*/ 53 w 401"/>
                <a:gd name="T3" fmla="*/ 0 h 719"/>
                <a:gd name="T4" fmla="*/ 0 w 401"/>
                <a:gd name="T5" fmla="*/ 52 h 719"/>
                <a:gd name="T6" fmla="*/ 0 w 401"/>
                <a:gd name="T7" fmla="*/ 678 h 719"/>
                <a:gd name="T8" fmla="*/ 21 w 401"/>
                <a:gd name="T9" fmla="*/ 719 h 719"/>
                <a:gd name="T10" fmla="*/ 401 w 401"/>
                <a:gd name="T11" fmla="*/ 31 h 719"/>
                <a:gd name="T12" fmla="*/ 352 w 401"/>
                <a:gd name="T1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1" h="719">
                  <a:moveTo>
                    <a:pt x="352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3"/>
                    <a:pt x="0" y="52"/>
                  </a:cubicBezTo>
                  <a:cubicBezTo>
                    <a:pt x="0" y="678"/>
                    <a:pt x="0" y="678"/>
                    <a:pt x="0" y="678"/>
                  </a:cubicBezTo>
                  <a:cubicBezTo>
                    <a:pt x="0" y="695"/>
                    <a:pt x="8" y="709"/>
                    <a:pt x="21" y="719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393" y="13"/>
                    <a:pt x="374" y="0"/>
                    <a:pt x="352" y="0"/>
                  </a:cubicBezTo>
                </a:path>
              </a:pathLst>
            </a:custGeom>
            <a:solidFill>
              <a:srgbClr val="0839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5" name="Freeform 109">
              <a:extLst>
                <a:ext uri="{FF2B5EF4-FFF2-40B4-BE49-F238E27FC236}">
                  <a16:creationId xmlns:a16="http://schemas.microsoft.com/office/drawing/2014/main" id="{C55167A5-7D61-489D-9DBE-DC2F528FA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7592" y="2624437"/>
              <a:ext cx="578115" cy="52557"/>
            </a:xfrm>
            <a:custGeom>
              <a:avLst/>
              <a:gdLst>
                <a:gd name="T0" fmla="*/ 117 w 123"/>
                <a:gd name="T1" fmla="*/ 0 h 11"/>
                <a:gd name="T2" fmla="*/ 6 w 123"/>
                <a:gd name="T3" fmla="*/ 0 h 11"/>
                <a:gd name="T4" fmla="*/ 0 w 123"/>
                <a:gd name="T5" fmla="*/ 6 h 11"/>
                <a:gd name="T6" fmla="*/ 6 w 123"/>
                <a:gd name="T7" fmla="*/ 11 h 11"/>
                <a:gd name="T8" fmla="*/ 117 w 123"/>
                <a:gd name="T9" fmla="*/ 11 h 11"/>
                <a:gd name="T10" fmla="*/ 123 w 123"/>
                <a:gd name="T11" fmla="*/ 6 h 11"/>
                <a:gd name="T12" fmla="*/ 117 w 123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1">
                  <a:moveTo>
                    <a:pt x="1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1"/>
                    <a:pt x="6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20" y="11"/>
                    <a:pt x="123" y="9"/>
                    <a:pt x="123" y="6"/>
                  </a:cubicBezTo>
                  <a:cubicBezTo>
                    <a:pt x="123" y="3"/>
                    <a:pt x="120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6" name="Freeform 110">
              <a:extLst>
                <a:ext uri="{FF2B5EF4-FFF2-40B4-BE49-F238E27FC236}">
                  <a16:creationId xmlns:a16="http://schemas.microsoft.com/office/drawing/2014/main" id="{A50FC595-704C-4C18-8B53-266A217C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72" y="2596907"/>
              <a:ext cx="1716825" cy="3253459"/>
            </a:xfrm>
            <a:custGeom>
              <a:avLst/>
              <a:gdLst>
                <a:gd name="T0" fmla="*/ 332 w 365"/>
                <a:gd name="T1" fmla="*/ 0 h 692"/>
                <a:gd name="T2" fmla="*/ 288 w 365"/>
                <a:gd name="T3" fmla="*/ 0 h 692"/>
                <a:gd name="T4" fmla="*/ 273 w 365"/>
                <a:gd name="T5" fmla="*/ 30 h 692"/>
                <a:gd name="T6" fmla="*/ 242 w 365"/>
                <a:gd name="T7" fmla="*/ 49 h 692"/>
                <a:gd name="T8" fmla="*/ 123 w 365"/>
                <a:gd name="T9" fmla="*/ 49 h 692"/>
                <a:gd name="T10" fmla="*/ 93 w 365"/>
                <a:gd name="T11" fmla="*/ 30 h 692"/>
                <a:gd name="T12" fmla="*/ 77 w 365"/>
                <a:gd name="T13" fmla="*/ 0 h 692"/>
                <a:gd name="T14" fmla="*/ 33 w 365"/>
                <a:gd name="T15" fmla="*/ 0 h 692"/>
                <a:gd name="T16" fmla="*/ 0 w 365"/>
                <a:gd name="T17" fmla="*/ 33 h 692"/>
                <a:gd name="T18" fmla="*/ 0 w 365"/>
                <a:gd name="T19" fmla="*/ 659 h 692"/>
                <a:gd name="T20" fmla="*/ 33 w 365"/>
                <a:gd name="T21" fmla="*/ 692 h 692"/>
                <a:gd name="T22" fmla="*/ 332 w 365"/>
                <a:gd name="T23" fmla="*/ 692 h 692"/>
                <a:gd name="T24" fmla="*/ 365 w 365"/>
                <a:gd name="T25" fmla="*/ 659 h 692"/>
                <a:gd name="T26" fmla="*/ 365 w 365"/>
                <a:gd name="T27" fmla="*/ 33 h 692"/>
                <a:gd name="T28" fmla="*/ 332 w 365"/>
                <a:gd name="T29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692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77"/>
                    <a:pt x="15" y="692"/>
                    <a:pt x="33" y="692"/>
                  </a:cubicBezTo>
                  <a:cubicBezTo>
                    <a:pt x="332" y="692"/>
                    <a:pt x="332" y="692"/>
                    <a:pt x="332" y="692"/>
                  </a:cubicBezTo>
                  <a:cubicBezTo>
                    <a:pt x="351" y="692"/>
                    <a:pt x="365" y="677"/>
                    <a:pt x="365" y="659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15"/>
                    <a:pt x="351" y="0"/>
                    <a:pt x="332" y="0"/>
                  </a:cubicBezTo>
                </a:path>
              </a:pathLst>
            </a:custGeom>
            <a:solidFill>
              <a:srgbClr val="CA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7" name="Freeform 111">
              <a:extLst>
                <a:ext uri="{FF2B5EF4-FFF2-40B4-BE49-F238E27FC236}">
                  <a16:creationId xmlns:a16="http://schemas.microsoft.com/office/drawing/2014/main" id="{CDAC8767-D3CB-4076-808D-37C6BD0873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64472" y="2596907"/>
              <a:ext cx="1674281" cy="3210914"/>
            </a:xfrm>
            <a:custGeom>
              <a:avLst/>
              <a:gdLst>
                <a:gd name="T0" fmla="*/ 8 w 356"/>
                <a:gd name="T1" fmla="*/ 680 h 683"/>
                <a:gd name="T2" fmla="*/ 10 w 356"/>
                <a:gd name="T3" fmla="*/ 683 h 683"/>
                <a:gd name="T4" fmla="*/ 10 w 356"/>
                <a:gd name="T5" fmla="*/ 683 h 683"/>
                <a:gd name="T6" fmla="*/ 8 w 356"/>
                <a:gd name="T7" fmla="*/ 680 h 683"/>
                <a:gd name="T8" fmla="*/ 0 w 356"/>
                <a:gd name="T9" fmla="*/ 659 h 683"/>
                <a:gd name="T10" fmla="*/ 0 w 356"/>
                <a:gd name="T11" fmla="*/ 659 h 683"/>
                <a:gd name="T12" fmla="*/ 0 w 356"/>
                <a:gd name="T13" fmla="*/ 659 h 683"/>
                <a:gd name="T14" fmla="*/ 0 w 356"/>
                <a:gd name="T15" fmla="*/ 659 h 683"/>
                <a:gd name="T16" fmla="*/ 0 w 356"/>
                <a:gd name="T17" fmla="*/ 659 h 683"/>
                <a:gd name="T18" fmla="*/ 0 w 356"/>
                <a:gd name="T19" fmla="*/ 659 h 683"/>
                <a:gd name="T20" fmla="*/ 77 w 356"/>
                <a:gd name="T21" fmla="*/ 0 h 683"/>
                <a:gd name="T22" fmla="*/ 33 w 356"/>
                <a:gd name="T23" fmla="*/ 0 h 683"/>
                <a:gd name="T24" fmla="*/ 8 w 356"/>
                <a:gd name="T25" fmla="*/ 12 h 683"/>
                <a:gd name="T26" fmla="*/ 33 w 356"/>
                <a:gd name="T27" fmla="*/ 0 h 683"/>
                <a:gd name="T28" fmla="*/ 77 w 356"/>
                <a:gd name="T29" fmla="*/ 0 h 683"/>
                <a:gd name="T30" fmla="*/ 81 w 356"/>
                <a:gd name="T31" fmla="*/ 7 h 683"/>
                <a:gd name="T32" fmla="*/ 77 w 356"/>
                <a:gd name="T33" fmla="*/ 0 h 683"/>
                <a:gd name="T34" fmla="*/ 332 w 356"/>
                <a:gd name="T35" fmla="*/ 0 h 683"/>
                <a:gd name="T36" fmla="*/ 288 w 356"/>
                <a:gd name="T37" fmla="*/ 0 h 683"/>
                <a:gd name="T38" fmla="*/ 285 w 356"/>
                <a:gd name="T39" fmla="*/ 7 h 683"/>
                <a:gd name="T40" fmla="*/ 288 w 356"/>
                <a:gd name="T41" fmla="*/ 0 h 683"/>
                <a:gd name="T42" fmla="*/ 332 w 356"/>
                <a:gd name="T43" fmla="*/ 0 h 683"/>
                <a:gd name="T44" fmla="*/ 356 w 356"/>
                <a:gd name="T45" fmla="*/ 11 h 683"/>
                <a:gd name="T46" fmla="*/ 332 w 356"/>
                <a:gd name="T47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6" h="683">
                  <a:moveTo>
                    <a:pt x="8" y="680"/>
                  </a:moveTo>
                  <a:cubicBezTo>
                    <a:pt x="9" y="681"/>
                    <a:pt x="9" y="682"/>
                    <a:pt x="10" y="683"/>
                  </a:cubicBezTo>
                  <a:cubicBezTo>
                    <a:pt x="10" y="683"/>
                    <a:pt x="10" y="683"/>
                    <a:pt x="10" y="683"/>
                  </a:cubicBezTo>
                  <a:cubicBezTo>
                    <a:pt x="9" y="682"/>
                    <a:pt x="9" y="681"/>
                    <a:pt x="8" y="680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0" y="659"/>
                  </a:move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moveTo>
                    <a:pt x="77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14" y="5"/>
                    <a:pt x="23" y="0"/>
                    <a:pt x="3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2" y="0"/>
                    <a:pt x="350" y="4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063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8" name="Freeform 112">
              <a:extLst>
                <a:ext uri="{FF2B5EF4-FFF2-40B4-BE49-F238E27FC236}">
                  <a16:creationId xmlns:a16="http://schemas.microsoft.com/office/drawing/2014/main" id="{42B12B8D-D04A-4F4B-8B61-141555BB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72" y="2596907"/>
              <a:ext cx="1716825" cy="3210914"/>
            </a:xfrm>
            <a:custGeom>
              <a:avLst/>
              <a:gdLst>
                <a:gd name="T0" fmla="*/ 332 w 365"/>
                <a:gd name="T1" fmla="*/ 0 h 683"/>
                <a:gd name="T2" fmla="*/ 288 w 365"/>
                <a:gd name="T3" fmla="*/ 0 h 683"/>
                <a:gd name="T4" fmla="*/ 285 w 365"/>
                <a:gd name="T5" fmla="*/ 7 h 683"/>
                <a:gd name="T6" fmla="*/ 273 w 365"/>
                <a:gd name="T7" fmla="*/ 30 h 683"/>
                <a:gd name="T8" fmla="*/ 242 w 365"/>
                <a:gd name="T9" fmla="*/ 49 h 683"/>
                <a:gd name="T10" fmla="*/ 123 w 365"/>
                <a:gd name="T11" fmla="*/ 49 h 683"/>
                <a:gd name="T12" fmla="*/ 93 w 365"/>
                <a:gd name="T13" fmla="*/ 30 h 683"/>
                <a:gd name="T14" fmla="*/ 81 w 365"/>
                <a:gd name="T15" fmla="*/ 7 h 683"/>
                <a:gd name="T16" fmla="*/ 77 w 365"/>
                <a:gd name="T17" fmla="*/ 0 h 683"/>
                <a:gd name="T18" fmla="*/ 33 w 365"/>
                <a:gd name="T19" fmla="*/ 0 h 683"/>
                <a:gd name="T20" fmla="*/ 8 w 365"/>
                <a:gd name="T21" fmla="*/ 12 h 683"/>
                <a:gd name="T22" fmla="*/ 0 w 365"/>
                <a:gd name="T23" fmla="*/ 33 h 683"/>
                <a:gd name="T24" fmla="*/ 0 w 365"/>
                <a:gd name="T25" fmla="*/ 659 h 683"/>
                <a:gd name="T26" fmla="*/ 0 w 365"/>
                <a:gd name="T27" fmla="*/ 659 h 683"/>
                <a:gd name="T28" fmla="*/ 0 w 365"/>
                <a:gd name="T29" fmla="*/ 659 h 683"/>
                <a:gd name="T30" fmla="*/ 0 w 365"/>
                <a:gd name="T31" fmla="*/ 659 h 683"/>
                <a:gd name="T32" fmla="*/ 0 w 365"/>
                <a:gd name="T33" fmla="*/ 659 h 683"/>
                <a:gd name="T34" fmla="*/ 8 w 365"/>
                <a:gd name="T35" fmla="*/ 680 h 683"/>
                <a:gd name="T36" fmla="*/ 10 w 365"/>
                <a:gd name="T37" fmla="*/ 683 h 683"/>
                <a:gd name="T38" fmla="*/ 365 w 365"/>
                <a:gd name="T39" fmla="*/ 40 h 683"/>
                <a:gd name="T40" fmla="*/ 365 w 365"/>
                <a:gd name="T41" fmla="*/ 33 h 683"/>
                <a:gd name="T42" fmla="*/ 356 w 365"/>
                <a:gd name="T43" fmla="*/ 11 h 683"/>
                <a:gd name="T44" fmla="*/ 332 w 365"/>
                <a:gd name="T45" fmla="*/ 0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5" h="683">
                  <a:moveTo>
                    <a:pt x="332" y="0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85" y="7"/>
                    <a:pt x="285" y="7"/>
                    <a:pt x="285" y="7"/>
                  </a:cubicBezTo>
                  <a:cubicBezTo>
                    <a:pt x="273" y="30"/>
                    <a:pt x="273" y="30"/>
                    <a:pt x="273" y="30"/>
                  </a:cubicBezTo>
                  <a:cubicBezTo>
                    <a:pt x="267" y="42"/>
                    <a:pt x="255" y="49"/>
                    <a:pt x="24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10" y="49"/>
                    <a:pt x="99" y="42"/>
                    <a:pt x="93" y="3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3" y="0"/>
                    <a:pt x="14" y="5"/>
                    <a:pt x="8" y="12"/>
                  </a:cubicBezTo>
                  <a:cubicBezTo>
                    <a:pt x="3" y="18"/>
                    <a:pt x="0" y="25"/>
                    <a:pt x="0" y="33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59"/>
                    <a:pt x="0" y="659"/>
                    <a:pt x="0" y="659"/>
                  </a:cubicBezTo>
                  <a:cubicBezTo>
                    <a:pt x="0" y="667"/>
                    <a:pt x="3" y="674"/>
                    <a:pt x="8" y="680"/>
                  </a:cubicBezTo>
                  <a:cubicBezTo>
                    <a:pt x="9" y="681"/>
                    <a:pt x="9" y="682"/>
                    <a:pt x="10" y="683"/>
                  </a:cubicBezTo>
                  <a:cubicBezTo>
                    <a:pt x="365" y="40"/>
                    <a:pt x="365" y="40"/>
                    <a:pt x="365" y="40"/>
                  </a:cubicBezTo>
                  <a:cubicBezTo>
                    <a:pt x="365" y="33"/>
                    <a:pt x="365" y="33"/>
                    <a:pt x="365" y="33"/>
                  </a:cubicBezTo>
                  <a:cubicBezTo>
                    <a:pt x="365" y="24"/>
                    <a:pt x="362" y="16"/>
                    <a:pt x="356" y="11"/>
                  </a:cubicBezTo>
                  <a:cubicBezTo>
                    <a:pt x="350" y="4"/>
                    <a:pt x="342" y="0"/>
                    <a:pt x="332" y="0"/>
                  </a:cubicBezTo>
                </a:path>
              </a:pathLst>
            </a:custGeom>
            <a:solidFill>
              <a:srgbClr val="9BD9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9" name="Freeform 113">
              <a:extLst>
                <a:ext uri="{FF2B5EF4-FFF2-40B4-BE49-F238E27FC236}">
                  <a16:creationId xmlns:a16="http://schemas.microsoft.com/office/drawing/2014/main" id="{02EA0461-0B60-4AD7-9223-0E9E6F609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139" y="3042380"/>
              <a:ext cx="2357506" cy="743291"/>
            </a:xfrm>
            <a:custGeom>
              <a:avLst/>
              <a:gdLst>
                <a:gd name="T0" fmla="*/ 472 w 501"/>
                <a:gd name="T1" fmla="*/ 0 h 158"/>
                <a:gd name="T2" fmla="*/ 29 w 501"/>
                <a:gd name="T3" fmla="*/ 0 h 158"/>
                <a:gd name="T4" fmla="*/ 0 w 501"/>
                <a:gd name="T5" fmla="*/ 29 h 158"/>
                <a:gd name="T6" fmla="*/ 0 w 501"/>
                <a:gd name="T7" fmla="*/ 129 h 158"/>
                <a:gd name="T8" fmla="*/ 29 w 501"/>
                <a:gd name="T9" fmla="*/ 158 h 158"/>
                <a:gd name="T10" fmla="*/ 472 w 501"/>
                <a:gd name="T11" fmla="*/ 158 h 158"/>
                <a:gd name="T12" fmla="*/ 501 w 501"/>
                <a:gd name="T13" fmla="*/ 129 h 158"/>
                <a:gd name="T14" fmla="*/ 501 w 501"/>
                <a:gd name="T15" fmla="*/ 29 h 158"/>
                <a:gd name="T16" fmla="*/ 472 w 501"/>
                <a:gd name="T1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8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5"/>
                    <a:pt x="13" y="158"/>
                    <a:pt x="29" y="158"/>
                  </a:cubicBezTo>
                  <a:cubicBezTo>
                    <a:pt x="472" y="158"/>
                    <a:pt x="472" y="158"/>
                    <a:pt x="472" y="158"/>
                  </a:cubicBezTo>
                  <a:cubicBezTo>
                    <a:pt x="488" y="158"/>
                    <a:pt x="501" y="145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0" name="Freeform 114">
              <a:extLst>
                <a:ext uri="{FF2B5EF4-FFF2-40B4-BE49-F238E27FC236}">
                  <a16:creationId xmlns:a16="http://schemas.microsoft.com/office/drawing/2014/main" id="{8FC81AF8-793D-451B-9AC7-CCFD77589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145" y="3282636"/>
              <a:ext cx="175186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3 w 37"/>
                <a:gd name="T33" fmla="*/ 12 h 35"/>
                <a:gd name="T34" fmla="*/ 13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1" name="Freeform 115">
              <a:extLst>
                <a:ext uri="{FF2B5EF4-FFF2-40B4-BE49-F238E27FC236}">
                  <a16:creationId xmlns:a16="http://schemas.microsoft.com/office/drawing/2014/main" id="{9AAC9D21-85A5-445E-879E-7AAF2E672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427" y="3282636"/>
              <a:ext cx="172684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4 w 37"/>
                <a:gd name="T5" fmla="*/ 12 h 35"/>
                <a:gd name="T6" fmla="*/ 34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2" name="Freeform 116">
              <a:extLst>
                <a:ext uri="{FF2B5EF4-FFF2-40B4-BE49-F238E27FC236}">
                  <a16:creationId xmlns:a16="http://schemas.microsoft.com/office/drawing/2014/main" id="{D741B841-7DDA-42BC-A3D9-9C839D417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3282636"/>
              <a:ext cx="175186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3" name="Freeform 117">
              <a:extLst>
                <a:ext uri="{FF2B5EF4-FFF2-40B4-BE49-F238E27FC236}">
                  <a16:creationId xmlns:a16="http://schemas.microsoft.com/office/drawing/2014/main" id="{9FE3A0AD-9373-4412-9228-FB3335F0D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80" y="3282636"/>
              <a:ext cx="170181" cy="165176"/>
            </a:xfrm>
            <a:custGeom>
              <a:avLst/>
              <a:gdLst>
                <a:gd name="T0" fmla="*/ 20 w 36"/>
                <a:gd name="T1" fmla="*/ 2 h 35"/>
                <a:gd name="T2" fmla="*/ 23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29 w 36"/>
                <a:gd name="T15" fmla="*/ 32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7 w 36"/>
                <a:gd name="T25" fmla="*/ 32 h 35"/>
                <a:gd name="T26" fmla="*/ 10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6 w 36"/>
                <a:gd name="T39" fmla="*/ 2 h 35"/>
                <a:gd name="T40" fmla="*/ 20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1"/>
                    <a:pt x="26" y="22"/>
                    <a:pt x="26" y="23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4" name="Freeform 118">
              <a:extLst>
                <a:ext uri="{FF2B5EF4-FFF2-40B4-BE49-F238E27FC236}">
                  <a16:creationId xmlns:a16="http://schemas.microsoft.com/office/drawing/2014/main" id="{069D84C3-DACC-4DB8-99F8-BAED4AC7A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257" y="3282636"/>
              <a:ext cx="172684" cy="165176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2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2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2"/>
                    <a:pt x="27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1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5" name="Rectangle 119">
              <a:extLst>
                <a:ext uri="{FF2B5EF4-FFF2-40B4-BE49-F238E27FC236}">
                  <a16:creationId xmlns:a16="http://schemas.microsoft.com/office/drawing/2014/main" id="{8CDBF90B-9D30-4EDA-B214-F40095971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517886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6" name="Rectangle 120">
              <a:extLst>
                <a:ext uri="{FF2B5EF4-FFF2-40B4-BE49-F238E27FC236}">
                  <a16:creationId xmlns:a16="http://schemas.microsoft.com/office/drawing/2014/main" id="{40B868F0-F92F-4DC6-8937-F8C74DE2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170017"/>
              <a:ext cx="758307" cy="42546"/>
            </a:xfrm>
            <a:prstGeom prst="rect">
              <a:avLst/>
            </a:pr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7" name="Rectangle 121">
              <a:extLst>
                <a:ext uri="{FF2B5EF4-FFF2-40B4-BE49-F238E27FC236}">
                  <a16:creationId xmlns:a16="http://schemas.microsoft.com/office/drawing/2014/main" id="{80DC9EA4-A4DA-4039-8570-99A190F64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597971"/>
              <a:ext cx="758307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8" name="Rectangle 122">
              <a:extLst>
                <a:ext uri="{FF2B5EF4-FFF2-40B4-BE49-F238E27FC236}">
                  <a16:creationId xmlns:a16="http://schemas.microsoft.com/office/drawing/2014/main" id="{6F7D7136-6B1F-4A01-97CE-1F7FC39C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3673051"/>
              <a:ext cx="347871" cy="20021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9" name="Oval 123">
              <a:extLst>
                <a:ext uri="{FF2B5EF4-FFF2-40B4-BE49-F238E27FC236}">
                  <a16:creationId xmlns:a16="http://schemas.microsoft.com/office/drawing/2014/main" id="{91E711A9-752A-41E8-B03C-CB6A8E650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331" y="3122466"/>
              <a:ext cx="605644" cy="608147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0" name="Freeform 124">
              <a:extLst>
                <a:ext uri="{FF2B5EF4-FFF2-40B4-BE49-F238E27FC236}">
                  <a16:creationId xmlns:a16="http://schemas.microsoft.com/office/drawing/2014/main" id="{3CF4AF60-8142-4BB8-B61F-61682215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480" y="3192540"/>
              <a:ext cx="310330" cy="420447"/>
            </a:xfrm>
            <a:custGeom>
              <a:avLst/>
              <a:gdLst>
                <a:gd name="T0" fmla="*/ 66 w 66"/>
                <a:gd name="T1" fmla="*/ 88 h 89"/>
                <a:gd name="T2" fmla="*/ 61 w 66"/>
                <a:gd name="T3" fmla="*/ 29 h 89"/>
                <a:gd name="T4" fmla="*/ 39 w 66"/>
                <a:gd name="T5" fmla="*/ 4 h 89"/>
                <a:gd name="T6" fmla="*/ 16 w 66"/>
                <a:gd name="T7" fmla="*/ 6 h 89"/>
                <a:gd name="T8" fmla="*/ 7 w 66"/>
                <a:gd name="T9" fmla="*/ 31 h 89"/>
                <a:gd name="T10" fmla="*/ 0 w 66"/>
                <a:gd name="T11" fmla="*/ 89 h 89"/>
                <a:gd name="T12" fmla="*/ 66 w 66"/>
                <a:gd name="T13" fmla="*/ 8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89">
                  <a:moveTo>
                    <a:pt x="66" y="88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61" y="14"/>
                    <a:pt x="55" y="0"/>
                    <a:pt x="39" y="4"/>
                  </a:cubicBezTo>
                  <a:cubicBezTo>
                    <a:pt x="31" y="0"/>
                    <a:pt x="22" y="1"/>
                    <a:pt x="16" y="6"/>
                  </a:cubicBezTo>
                  <a:cubicBezTo>
                    <a:pt x="10" y="12"/>
                    <a:pt x="7" y="22"/>
                    <a:pt x="7" y="31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66" y="88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1" name="Freeform 125">
              <a:extLst>
                <a:ext uri="{FF2B5EF4-FFF2-40B4-BE49-F238E27FC236}">
                  <a16:creationId xmlns:a16="http://schemas.microsoft.com/office/drawing/2014/main" id="{902EF03B-CE2C-4D7D-8866-848D16AE5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3465331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13 h 25"/>
                <a:gd name="T4" fmla="*/ 11 w 21"/>
                <a:gd name="T5" fmla="*/ 25 h 25"/>
                <a:gd name="T6" fmla="*/ 0 w 21"/>
                <a:gd name="T7" fmla="*/ 13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2" name="Freeform 126">
              <a:extLst>
                <a:ext uri="{FF2B5EF4-FFF2-40B4-BE49-F238E27FC236}">
                  <a16:creationId xmlns:a16="http://schemas.microsoft.com/office/drawing/2014/main" id="{2F4459A8-6860-4E28-85CD-BA1F18868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3457822"/>
              <a:ext cx="97605" cy="50053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1 w 21"/>
                <a:gd name="T5" fmla="*/ 11 h 11"/>
                <a:gd name="T6" fmla="*/ 0 w 21"/>
                <a:gd name="T7" fmla="*/ 8 h 11"/>
                <a:gd name="T8" fmla="*/ 0 w 21"/>
                <a:gd name="T9" fmla="*/ 0 h 11"/>
                <a:gd name="T10" fmla="*/ 21 w 2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3" name="Freeform 127">
              <a:extLst>
                <a:ext uri="{FF2B5EF4-FFF2-40B4-BE49-F238E27FC236}">
                  <a16:creationId xmlns:a16="http://schemas.microsoft.com/office/drawing/2014/main" id="{56A66071-8413-45A5-9578-ED0C4F20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047" y="3297652"/>
              <a:ext cx="197711" cy="197711"/>
            </a:xfrm>
            <a:custGeom>
              <a:avLst/>
              <a:gdLst>
                <a:gd name="T0" fmla="*/ 42 w 42"/>
                <a:gd name="T1" fmla="*/ 8 h 42"/>
                <a:gd name="T2" fmla="*/ 26 w 42"/>
                <a:gd name="T3" fmla="*/ 0 h 42"/>
                <a:gd name="T4" fmla="*/ 0 w 42"/>
                <a:gd name="T5" fmla="*/ 8 h 42"/>
                <a:gd name="T6" fmla="*/ 0 w 42"/>
                <a:gd name="T7" fmla="*/ 16 h 42"/>
                <a:gd name="T8" fmla="*/ 6 w 42"/>
                <a:gd name="T9" fmla="*/ 35 h 42"/>
                <a:gd name="T10" fmla="*/ 21 w 42"/>
                <a:gd name="T11" fmla="*/ 42 h 42"/>
                <a:gd name="T12" fmla="*/ 35 w 42"/>
                <a:gd name="T13" fmla="*/ 35 h 42"/>
                <a:gd name="T14" fmla="*/ 42 w 42"/>
                <a:gd name="T15" fmla="*/ 16 h 42"/>
                <a:gd name="T16" fmla="*/ 42 w 42"/>
                <a:gd name="T17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8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2"/>
                    <a:pt x="2" y="29"/>
                    <a:pt x="6" y="35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5"/>
                  </a:cubicBezTo>
                  <a:cubicBezTo>
                    <a:pt x="39" y="29"/>
                    <a:pt x="42" y="22"/>
                    <a:pt x="42" y="16"/>
                  </a:cubicBezTo>
                  <a:lnTo>
                    <a:pt x="42" y="8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4" name="Freeform 128">
              <a:extLst>
                <a:ext uri="{FF2B5EF4-FFF2-40B4-BE49-F238E27FC236}">
                  <a16:creationId xmlns:a16="http://schemas.microsoft.com/office/drawing/2014/main" id="{9B9EE70C-45B8-4805-8651-C9A0CD806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342" y="3527897"/>
              <a:ext cx="578115" cy="460490"/>
            </a:xfrm>
            <a:custGeom>
              <a:avLst/>
              <a:gdLst>
                <a:gd name="T0" fmla="*/ 113 w 123"/>
                <a:gd name="T1" fmla="*/ 22 h 98"/>
                <a:gd name="T2" fmla="*/ 70 w 123"/>
                <a:gd name="T3" fmla="*/ 0 h 98"/>
                <a:gd name="T4" fmla="*/ 61 w 123"/>
                <a:gd name="T5" fmla="*/ 3 h 98"/>
                <a:gd name="T6" fmla="*/ 52 w 123"/>
                <a:gd name="T7" fmla="*/ 0 h 98"/>
                <a:gd name="T8" fmla="*/ 10 w 123"/>
                <a:gd name="T9" fmla="*/ 22 h 98"/>
                <a:gd name="T10" fmla="*/ 0 w 123"/>
                <a:gd name="T11" fmla="*/ 97 h 98"/>
                <a:gd name="T12" fmla="*/ 16 w 123"/>
                <a:gd name="T13" fmla="*/ 97 h 98"/>
                <a:gd name="T14" fmla="*/ 25 w 123"/>
                <a:gd name="T15" fmla="*/ 34 h 98"/>
                <a:gd name="T16" fmla="*/ 30 w 123"/>
                <a:gd name="T17" fmla="*/ 66 h 98"/>
                <a:gd name="T18" fmla="*/ 26 w 123"/>
                <a:gd name="T19" fmla="*/ 98 h 98"/>
                <a:gd name="T20" fmla="*/ 60 w 123"/>
                <a:gd name="T21" fmla="*/ 98 h 98"/>
                <a:gd name="T22" fmla="*/ 62 w 123"/>
                <a:gd name="T23" fmla="*/ 98 h 98"/>
                <a:gd name="T24" fmla="*/ 96 w 123"/>
                <a:gd name="T25" fmla="*/ 98 h 98"/>
                <a:gd name="T26" fmla="*/ 92 w 123"/>
                <a:gd name="T27" fmla="*/ 66 h 98"/>
                <a:gd name="T28" fmla="*/ 98 w 123"/>
                <a:gd name="T29" fmla="*/ 34 h 98"/>
                <a:gd name="T30" fmla="*/ 107 w 123"/>
                <a:gd name="T31" fmla="*/ 97 h 98"/>
                <a:gd name="T32" fmla="*/ 123 w 123"/>
                <a:gd name="T33" fmla="*/ 97 h 98"/>
                <a:gd name="T34" fmla="*/ 113 w 123"/>
                <a:gd name="T35" fmla="*/ 2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98">
                  <a:moveTo>
                    <a:pt x="113" y="22"/>
                  </a:moveTo>
                  <a:cubicBezTo>
                    <a:pt x="105" y="8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8"/>
                    <a:pt x="10" y="2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8"/>
                    <a:pt x="26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2" y="98"/>
                    <a:pt x="62" y="98"/>
                    <a:pt x="62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8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5" name="Freeform 129">
              <a:extLst>
                <a:ext uri="{FF2B5EF4-FFF2-40B4-BE49-F238E27FC236}">
                  <a16:creationId xmlns:a16="http://schemas.microsoft.com/office/drawing/2014/main" id="{FEF57D1E-EC8D-4C7E-8075-343C98DB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930" y="3555427"/>
              <a:ext cx="410436" cy="432961"/>
            </a:xfrm>
            <a:custGeom>
              <a:avLst/>
              <a:gdLst>
                <a:gd name="T0" fmla="*/ 71 w 87"/>
                <a:gd name="T1" fmla="*/ 0 h 92"/>
                <a:gd name="T2" fmla="*/ 44 w 87"/>
                <a:gd name="T3" fmla="*/ 20 h 92"/>
                <a:gd name="T4" fmla="*/ 16 w 87"/>
                <a:gd name="T5" fmla="*/ 0 h 92"/>
                <a:gd name="T6" fmla="*/ 0 w 87"/>
                <a:gd name="T7" fmla="*/ 7 h 92"/>
                <a:gd name="T8" fmla="*/ 6 w 87"/>
                <a:gd name="T9" fmla="*/ 28 h 92"/>
                <a:gd name="T10" fmla="*/ 7 w 87"/>
                <a:gd name="T11" fmla="*/ 28 h 92"/>
                <a:gd name="T12" fmla="*/ 7 w 87"/>
                <a:gd name="T13" fmla="*/ 28 h 92"/>
                <a:gd name="T14" fmla="*/ 7 w 87"/>
                <a:gd name="T15" fmla="*/ 30 h 92"/>
                <a:gd name="T16" fmla="*/ 8 w 87"/>
                <a:gd name="T17" fmla="*/ 31 h 92"/>
                <a:gd name="T18" fmla="*/ 12 w 87"/>
                <a:gd name="T19" fmla="*/ 60 h 92"/>
                <a:gd name="T20" fmla="*/ 8 w 87"/>
                <a:gd name="T21" fmla="*/ 92 h 92"/>
                <a:gd name="T22" fmla="*/ 42 w 87"/>
                <a:gd name="T23" fmla="*/ 92 h 92"/>
                <a:gd name="T24" fmla="*/ 44 w 87"/>
                <a:gd name="T25" fmla="*/ 92 h 92"/>
                <a:gd name="T26" fmla="*/ 78 w 87"/>
                <a:gd name="T27" fmla="*/ 92 h 92"/>
                <a:gd name="T28" fmla="*/ 74 w 87"/>
                <a:gd name="T29" fmla="*/ 60 h 92"/>
                <a:gd name="T30" fmla="*/ 80 w 87"/>
                <a:gd name="T31" fmla="*/ 28 h 92"/>
                <a:gd name="T32" fmla="*/ 80 w 87"/>
                <a:gd name="T33" fmla="*/ 29 h 92"/>
                <a:gd name="T34" fmla="*/ 81 w 87"/>
                <a:gd name="T35" fmla="*/ 28 h 92"/>
                <a:gd name="T36" fmla="*/ 87 w 87"/>
                <a:gd name="T37" fmla="*/ 7 h 92"/>
                <a:gd name="T38" fmla="*/ 71 w 87"/>
                <a:gd name="T3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92">
                  <a:moveTo>
                    <a:pt x="71" y="0"/>
                  </a:moveTo>
                  <a:cubicBezTo>
                    <a:pt x="69" y="8"/>
                    <a:pt x="61" y="20"/>
                    <a:pt x="44" y="20"/>
                  </a:cubicBezTo>
                  <a:cubicBezTo>
                    <a:pt x="25" y="20"/>
                    <a:pt x="18" y="7"/>
                    <a:pt x="16" y="0"/>
                  </a:cubicBezTo>
                  <a:cubicBezTo>
                    <a:pt x="10" y="2"/>
                    <a:pt x="5" y="4"/>
                    <a:pt x="0" y="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9"/>
                    <a:pt x="7" y="30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9" y="37"/>
                    <a:pt x="13" y="51"/>
                    <a:pt x="12" y="60"/>
                  </a:cubicBezTo>
                  <a:cubicBezTo>
                    <a:pt x="12" y="72"/>
                    <a:pt x="8" y="92"/>
                    <a:pt x="8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4" y="92"/>
                    <a:pt x="44" y="92"/>
                    <a:pt x="44" y="92"/>
                  </a:cubicBezTo>
                  <a:cubicBezTo>
                    <a:pt x="78" y="92"/>
                    <a:pt x="78" y="92"/>
                    <a:pt x="78" y="92"/>
                  </a:cubicBezTo>
                  <a:cubicBezTo>
                    <a:pt x="78" y="92"/>
                    <a:pt x="75" y="72"/>
                    <a:pt x="74" y="60"/>
                  </a:cubicBezTo>
                  <a:cubicBezTo>
                    <a:pt x="74" y="48"/>
                    <a:pt x="80" y="28"/>
                    <a:pt x="80" y="28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2" y="4"/>
                    <a:pt x="77" y="2"/>
                    <a:pt x="71" y="0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6" name="Freeform 130">
              <a:extLst>
                <a:ext uri="{FF2B5EF4-FFF2-40B4-BE49-F238E27FC236}">
                  <a16:creationId xmlns:a16="http://schemas.microsoft.com/office/drawing/2014/main" id="{F9A3A893-B913-429A-97B9-41B5000E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138" y="3507875"/>
              <a:ext cx="563099" cy="583121"/>
            </a:xfrm>
            <a:custGeom>
              <a:avLst/>
              <a:gdLst>
                <a:gd name="T0" fmla="*/ 48 w 120"/>
                <a:gd name="T1" fmla="*/ 85 h 124"/>
                <a:gd name="T2" fmla="*/ 42 w 120"/>
                <a:gd name="T3" fmla="*/ 81 h 124"/>
                <a:gd name="T4" fmla="*/ 9 w 120"/>
                <a:gd name="T5" fmla="*/ 16 h 124"/>
                <a:gd name="T6" fmla="*/ 1 w 120"/>
                <a:gd name="T7" fmla="*/ 0 h 124"/>
                <a:gd name="T8" fmla="*/ 0 w 120"/>
                <a:gd name="T9" fmla="*/ 21 h 124"/>
                <a:gd name="T10" fmla="*/ 22 w 120"/>
                <a:gd name="T11" fmla="*/ 102 h 124"/>
                <a:gd name="T12" fmla="*/ 33 w 120"/>
                <a:gd name="T13" fmla="*/ 111 h 124"/>
                <a:gd name="T14" fmla="*/ 88 w 120"/>
                <a:gd name="T15" fmla="*/ 120 h 124"/>
                <a:gd name="T16" fmla="*/ 119 w 120"/>
                <a:gd name="T17" fmla="*/ 120 h 124"/>
                <a:gd name="T18" fmla="*/ 48 w 120"/>
                <a:gd name="T19" fmla="*/ 8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" h="124">
                  <a:moveTo>
                    <a:pt x="48" y="85"/>
                  </a:moveTo>
                  <a:cubicBezTo>
                    <a:pt x="45" y="85"/>
                    <a:pt x="43" y="83"/>
                    <a:pt x="42" y="8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5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4" y="107"/>
                    <a:pt x="26" y="111"/>
                    <a:pt x="33" y="111"/>
                  </a:cubicBezTo>
                  <a:cubicBezTo>
                    <a:pt x="47" y="111"/>
                    <a:pt x="72" y="116"/>
                    <a:pt x="88" y="120"/>
                  </a:cubicBezTo>
                  <a:cubicBezTo>
                    <a:pt x="105" y="124"/>
                    <a:pt x="119" y="120"/>
                    <a:pt x="119" y="120"/>
                  </a:cubicBezTo>
                  <a:cubicBezTo>
                    <a:pt x="120" y="83"/>
                    <a:pt x="62" y="85"/>
                    <a:pt x="48" y="85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7" name="Freeform 131">
              <a:extLst>
                <a:ext uri="{FF2B5EF4-FFF2-40B4-BE49-F238E27FC236}">
                  <a16:creationId xmlns:a16="http://schemas.microsoft.com/office/drawing/2014/main" id="{2C962B42-DEB2-4E43-8B79-D0855D651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7388" y="3678056"/>
              <a:ext cx="220234" cy="277796"/>
            </a:xfrm>
            <a:custGeom>
              <a:avLst/>
              <a:gdLst>
                <a:gd name="T0" fmla="*/ 47 w 47"/>
                <a:gd name="T1" fmla="*/ 41 h 59"/>
                <a:gd name="T2" fmla="*/ 47 w 47"/>
                <a:gd name="T3" fmla="*/ 59 h 59"/>
                <a:gd name="T4" fmla="*/ 19 w 47"/>
                <a:gd name="T5" fmla="*/ 59 h 59"/>
                <a:gd name="T6" fmla="*/ 19 w 47"/>
                <a:gd name="T7" fmla="*/ 49 h 59"/>
                <a:gd name="T8" fmla="*/ 1 w 47"/>
                <a:gd name="T9" fmla="*/ 27 h 59"/>
                <a:gd name="T10" fmla="*/ 14 w 47"/>
                <a:gd name="T11" fmla="*/ 1 h 59"/>
                <a:gd name="T12" fmla="*/ 39 w 47"/>
                <a:gd name="T13" fmla="*/ 9 h 59"/>
                <a:gd name="T14" fmla="*/ 42 w 47"/>
                <a:gd name="T15" fmla="*/ 28 h 59"/>
                <a:gd name="T16" fmla="*/ 47 w 47"/>
                <a:gd name="T17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59">
                  <a:moveTo>
                    <a:pt x="47" y="41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0" y="44"/>
                    <a:pt x="1" y="27"/>
                  </a:cubicBezTo>
                  <a:cubicBezTo>
                    <a:pt x="2" y="11"/>
                    <a:pt x="10" y="3"/>
                    <a:pt x="14" y="1"/>
                  </a:cubicBezTo>
                  <a:cubicBezTo>
                    <a:pt x="18" y="0"/>
                    <a:pt x="39" y="8"/>
                    <a:pt x="39" y="9"/>
                  </a:cubicBezTo>
                  <a:cubicBezTo>
                    <a:pt x="39" y="10"/>
                    <a:pt x="42" y="28"/>
                    <a:pt x="42" y="28"/>
                  </a:cubicBezTo>
                  <a:lnTo>
                    <a:pt x="47" y="41"/>
                  </a:ln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8" name="Freeform 132">
              <a:extLst>
                <a:ext uri="{FF2B5EF4-FFF2-40B4-BE49-F238E27FC236}">
                  <a16:creationId xmlns:a16="http://schemas.microsoft.com/office/drawing/2014/main" id="{82C93778-FE61-4A85-8DF4-9A3AAC95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383" y="3580453"/>
              <a:ext cx="325346" cy="310330"/>
            </a:xfrm>
            <a:custGeom>
              <a:avLst/>
              <a:gdLst>
                <a:gd name="T0" fmla="*/ 18 w 69"/>
                <a:gd name="T1" fmla="*/ 36 h 66"/>
                <a:gd name="T2" fmla="*/ 28 w 69"/>
                <a:gd name="T3" fmla="*/ 32 h 66"/>
                <a:gd name="T4" fmla="*/ 24 w 69"/>
                <a:gd name="T5" fmla="*/ 47 h 66"/>
                <a:gd name="T6" fmla="*/ 42 w 69"/>
                <a:gd name="T7" fmla="*/ 65 h 66"/>
                <a:gd name="T8" fmla="*/ 67 w 69"/>
                <a:gd name="T9" fmla="*/ 32 h 66"/>
                <a:gd name="T10" fmla="*/ 27 w 69"/>
                <a:gd name="T11" fmla="*/ 2 h 66"/>
                <a:gd name="T12" fmla="*/ 18 w 69"/>
                <a:gd name="T13" fmla="*/ 3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6">
                  <a:moveTo>
                    <a:pt x="18" y="36"/>
                  </a:moveTo>
                  <a:cubicBezTo>
                    <a:pt x="18" y="36"/>
                    <a:pt x="23" y="29"/>
                    <a:pt x="28" y="32"/>
                  </a:cubicBezTo>
                  <a:cubicBezTo>
                    <a:pt x="32" y="36"/>
                    <a:pt x="30" y="43"/>
                    <a:pt x="24" y="47"/>
                  </a:cubicBezTo>
                  <a:cubicBezTo>
                    <a:pt x="24" y="47"/>
                    <a:pt x="30" y="66"/>
                    <a:pt x="42" y="65"/>
                  </a:cubicBezTo>
                  <a:cubicBezTo>
                    <a:pt x="54" y="64"/>
                    <a:pt x="69" y="52"/>
                    <a:pt x="67" y="32"/>
                  </a:cubicBezTo>
                  <a:cubicBezTo>
                    <a:pt x="66" y="13"/>
                    <a:pt x="41" y="0"/>
                    <a:pt x="27" y="2"/>
                  </a:cubicBezTo>
                  <a:cubicBezTo>
                    <a:pt x="13" y="5"/>
                    <a:pt x="0" y="20"/>
                    <a:pt x="18" y="36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9" name="Freeform 133">
              <a:extLst>
                <a:ext uri="{FF2B5EF4-FFF2-40B4-BE49-F238E27FC236}">
                  <a16:creationId xmlns:a16="http://schemas.microsoft.com/office/drawing/2014/main" id="{F1B9D68F-B870-4F1D-A975-EE188732E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7718" y="3582955"/>
              <a:ext cx="325346" cy="320341"/>
            </a:xfrm>
            <a:custGeom>
              <a:avLst/>
              <a:gdLst>
                <a:gd name="T0" fmla="*/ 0 w 69"/>
                <a:gd name="T1" fmla="*/ 19 h 68"/>
                <a:gd name="T2" fmla="*/ 31 w 69"/>
                <a:gd name="T3" fmla="*/ 17 h 68"/>
                <a:gd name="T4" fmla="*/ 62 w 69"/>
                <a:gd name="T5" fmla="*/ 56 h 68"/>
                <a:gd name="T6" fmla="*/ 40 w 69"/>
                <a:gd name="T7" fmla="*/ 63 h 68"/>
                <a:gd name="T8" fmla="*/ 0 w 69"/>
                <a:gd name="T9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0" y="19"/>
                  </a:moveTo>
                  <a:cubicBezTo>
                    <a:pt x="0" y="19"/>
                    <a:pt x="15" y="0"/>
                    <a:pt x="31" y="17"/>
                  </a:cubicBezTo>
                  <a:cubicBezTo>
                    <a:pt x="46" y="34"/>
                    <a:pt x="55" y="52"/>
                    <a:pt x="62" y="56"/>
                  </a:cubicBezTo>
                  <a:cubicBezTo>
                    <a:pt x="69" y="60"/>
                    <a:pt x="56" y="68"/>
                    <a:pt x="40" y="63"/>
                  </a:cubicBezTo>
                  <a:cubicBezTo>
                    <a:pt x="23" y="58"/>
                    <a:pt x="1" y="37"/>
                    <a:pt x="0" y="19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0" name="Freeform 134">
              <a:extLst>
                <a:ext uri="{FF2B5EF4-FFF2-40B4-BE49-F238E27FC236}">
                  <a16:creationId xmlns:a16="http://schemas.microsoft.com/office/drawing/2014/main" id="{0B4CF0F6-9EEF-4B3A-9F18-991CE83E8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4981" y="3890783"/>
              <a:ext cx="75080" cy="65069"/>
            </a:xfrm>
            <a:custGeom>
              <a:avLst/>
              <a:gdLst>
                <a:gd name="T0" fmla="*/ 0 w 16"/>
                <a:gd name="T1" fmla="*/ 14 h 14"/>
                <a:gd name="T2" fmla="*/ 0 w 16"/>
                <a:gd name="T3" fmla="*/ 4 h 14"/>
                <a:gd name="T4" fmla="*/ 16 w 16"/>
                <a:gd name="T5" fmla="*/ 0 h 14"/>
                <a:gd name="T6" fmla="*/ 5 w 16"/>
                <a:gd name="T7" fmla="*/ 8 h 14"/>
                <a:gd name="T8" fmla="*/ 5 w 16"/>
                <a:gd name="T9" fmla="*/ 14 h 14"/>
                <a:gd name="T10" fmla="*/ 0 w 16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1" y="4"/>
                    <a:pt x="16" y="0"/>
                  </a:cubicBezTo>
                  <a:cubicBezTo>
                    <a:pt x="16" y="0"/>
                    <a:pt x="13" y="8"/>
                    <a:pt x="5" y="8"/>
                  </a:cubicBezTo>
                  <a:cubicBezTo>
                    <a:pt x="5" y="14"/>
                    <a:pt x="5" y="14"/>
                    <a:pt x="5" y="14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1" name="Freeform 135">
              <a:extLst>
                <a:ext uri="{FF2B5EF4-FFF2-40B4-BE49-F238E27FC236}">
                  <a16:creationId xmlns:a16="http://schemas.microsoft.com/office/drawing/2014/main" id="{ECCFBD4C-F494-4DBF-94CA-C84B407AA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2394" y="4656597"/>
              <a:ext cx="515548" cy="1166240"/>
            </a:xfrm>
            <a:custGeom>
              <a:avLst/>
              <a:gdLst>
                <a:gd name="T0" fmla="*/ 5 w 110"/>
                <a:gd name="T1" fmla="*/ 0 h 248"/>
                <a:gd name="T2" fmla="*/ 20 w 110"/>
                <a:gd name="T3" fmla="*/ 126 h 248"/>
                <a:gd name="T4" fmla="*/ 82 w 110"/>
                <a:gd name="T5" fmla="*/ 248 h 248"/>
                <a:gd name="T6" fmla="*/ 110 w 110"/>
                <a:gd name="T7" fmla="*/ 241 h 248"/>
                <a:gd name="T8" fmla="*/ 71 w 110"/>
                <a:gd name="T9" fmla="*/ 123 h 248"/>
                <a:gd name="T10" fmla="*/ 75 w 110"/>
                <a:gd name="T11" fmla="*/ 61 h 248"/>
                <a:gd name="T12" fmla="*/ 70 w 110"/>
                <a:gd name="T13" fmla="*/ 1 h 248"/>
                <a:gd name="T14" fmla="*/ 0 w 110"/>
                <a:gd name="T15" fmla="*/ 0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8">
                  <a:moveTo>
                    <a:pt x="5" y="0"/>
                  </a:moveTo>
                  <a:cubicBezTo>
                    <a:pt x="5" y="0"/>
                    <a:pt x="12" y="105"/>
                    <a:pt x="20" y="126"/>
                  </a:cubicBezTo>
                  <a:cubicBezTo>
                    <a:pt x="29" y="148"/>
                    <a:pt x="82" y="248"/>
                    <a:pt x="82" y="248"/>
                  </a:cubicBezTo>
                  <a:cubicBezTo>
                    <a:pt x="110" y="241"/>
                    <a:pt x="110" y="241"/>
                    <a:pt x="110" y="24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0" y="130"/>
                    <a:pt x="65" y="96"/>
                    <a:pt x="75" y="61"/>
                  </a:cubicBezTo>
                  <a:cubicBezTo>
                    <a:pt x="81" y="41"/>
                    <a:pt x="78" y="19"/>
                    <a:pt x="7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6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2" name="Freeform 136">
              <a:extLst>
                <a:ext uri="{FF2B5EF4-FFF2-40B4-BE49-F238E27FC236}">
                  <a16:creationId xmlns:a16="http://schemas.microsoft.com/office/drawing/2014/main" id="{EB587E88-4B54-45F5-AE63-320043A8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576" y="4556491"/>
              <a:ext cx="620660" cy="1308892"/>
            </a:xfrm>
            <a:custGeom>
              <a:avLst/>
              <a:gdLst>
                <a:gd name="T0" fmla="*/ 132 w 132"/>
                <a:gd name="T1" fmla="*/ 17 h 278"/>
                <a:gd name="T2" fmla="*/ 96 w 132"/>
                <a:gd name="T3" fmla="*/ 79 h 278"/>
                <a:gd name="T4" fmla="*/ 49 w 132"/>
                <a:gd name="T5" fmla="*/ 134 h 278"/>
                <a:gd name="T6" fmla="*/ 44 w 132"/>
                <a:gd name="T7" fmla="*/ 278 h 278"/>
                <a:gd name="T8" fmla="*/ 17 w 132"/>
                <a:gd name="T9" fmla="*/ 278 h 278"/>
                <a:gd name="T10" fmla="*/ 1 w 132"/>
                <a:gd name="T11" fmla="*/ 121 h 278"/>
                <a:gd name="T12" fmla="*/ 53 w 132"/>
                <a:gd name="T13" fmla="*/ 8 h 278"/>
                <a:gd name="T14" fmla="*/ 132 w 132"/>
                <a:gd name="T15" fmla="*/ 17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278">
                  <a:moveTo>
                    <a:pt x="132" y="17"/>
                  </a:moveTo>
                  <a:cubicBezTo>
                    <a:pt x="132" y="17"/>
                    <a:pt x="130" y="46"/>
                    <a:pt x="96" y="79"/>
                  </a:cubicBezTo>
                  <a:cubicBezTo>
                    <a:pt x="63" y="112"/>
                    <a:pt x="49" y="134"/>
                    <a:pt x="49" y="134"/>
                  </a:cubicBezTo>
                  <a:cubicBezTo>
                    <a:pt x="44" y="278"/>
                    <a:pt x="44" y="278"/>
                    <a:pt x="44" y="278"/>
                  </a:cubicBezTo>
                  <a:cubicBezTo>
                    <a:pt x="17" y="278"/>
                    <a:pt x="17" y="278"/>
                    <a:pt x="17" y="278"/>
                  </a:cubicBezTo>
                  <a:cubicBezTo>
                    <a:pt x="17" y="278"/>
                    <a:pt x="0" y="127"/>
                    <a:pt x="1" y="121"/>
                  </a:cubicBezTo>
                  <a:cubicBezTo>
                    <a:pt x="1" y="116"/>
                    <a:pt x="47" y="17"/>
                    <a:pt x="53" y="8"/>
                  </a:cubicBezTo>
                  <a:cubicBezTo>
                    <a:pt x="58" y="0"/>
                    <a:pt x="132" y="17"/>
                    <a:pt x="132" y="17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3" name="Freeform 137">
              <a:extLst>
                <a:ext uri="{FF2B5EF4-FFF2-40B4-BE49-F238E27FC236}">
                  <a16:creationId xmlns:a16="http://schemas.microsoft.com/office/drawing/2014/main" id="{5A06906A-FE27-4B75-B365-F830E1770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2277" y="3950847"/>
              <a:ext cx="480511" cy="770819"/>
            </a:xfrm>
            <a:custGeom>
              <a:avLst/>
              <a:gdLst>
                <a:gd name="T0" fmla="*/ 72 w 102"/>
                <a:gd name="T1" fmla="*/ 0 h 164"/>
                <a:gd name="T2" fmla="*/ 91 w 102"/>
                <a:gd name="T3" fmla="*/ 39 h 164"/>
                <a:gd name="T4" fmla="*/ 95 w 102"/>
                <a:gd name="T5" fmla="*/ 150 h 164"/>
                <a:gd name="T6" fmla="*/ 86 w 102"/>
                <a:gd name="T7" fmla="*/ 154 h 164"/>
                <a:gd name="T8" fmla="*/ 4 w 102"/>
                <a:gd name="T9" fmla="*/ 152 h 164"/>
                <a:gd name="T10" fmla="*/ 4 w 102"/>
                <a:gd name="T11" fmla="*/ 152 h 164"/>
                <a:gd name="T12" fmla="*/ 10 w 102"/>
                <a:gd name="T13" fmla="*/ 73 h 164"/>
                <a:gd name="T14" fmla="*/ 15 w 102"/>
                <a:gd name="T15" fmla="*/ 22 h 164"/>
                <a:gd name="T16" fmla="*/ 38 w 102"/>
                <a:gd name="T17" fmla="*/ 1 h 164"/>
                <a:gd name="T18" fmla="*/ 72 w 102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64">
                  <a:moveTo>
                    <a:pt x="72" y="0"/>
                  </a:moveTo>
                  <a:cubicBezTo>
                    <a:pt x="72" y="0"/>
                    <a:pt x="102" y="2"/>
                    <a:pt x="91" y="39"/>
                  </a:cubicBezTo>
                  <a:cubicBezTo>
                    <a:pt x="79" y="79"/>
                    <a:pt x="92" y="144"/>
                    <a:pt x="95" y="150"/>
                  </a:cubicBezTo>
                  <a:cubicBezTo>
                    <a:pt x="86" y="154"/>
                    <a:pt x="86" y="154"/>
                    <a:pt x="86" y="154"/>
                  </a:cubicBezTo>
                  <a:cubicBezTo>
                    <a:pt x="59" y="164"/>
                    <a:pt x="30" y="163"/>
                    <a:pt x="4" y="152"/>
                  </a:cubicBezTo>
                  <a:cubicBezTo>
                    <a:pt x="4" y="152"/>
                    <a:pt x="4" y="152"/>
                    <a:pt x="4" y="152"/>
                  </a:cubicBezTo>
                  <a:cubicBezTo>
                    <a:pt x="4" y="152"/>
                    <a:pt x="27" y="100"/>
                    <a:pt x="10" y="73"/>
                  </a:cubicBezTo>
                  <a:cubicBezTo>
                    <a:pt x="0" y="55"/>
                    <a:pt x="3" y="37"/>
                    <a:pt x="15" y="22"/>
                  </a:cubicBezTo>
                  <a:cubicBezTo>
                    <a:pt x="24" y="12"/>
                    <a:pt x="34" y="1"/>
                    <a:pt x="38" y="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4" name="Freeform 138">
              <a:extLst>
                <a:ext uri="{FF2B5EF4-FFF2-40B4-BE49-F238E27FC236}">
                  <a16:creationId xmlns:a16="http://schemas.microsoft.com/office/drawing/2014/main" id="{03B6F704-4B11-4C67-9E6A-5641B9D0E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576" y="4669110"/>
              <a:ext cx="262780" cy="1196272"/>
            </a:xfrm>
            <a:custGeom>
              <a:avLst/>
              <a:gdLst>
                <a:gd name="T0" fmla="*/ 17 w 56"/>
                <a:gd name="T1" fmla="*/ 254 h 254"/>
                <a:gd name="T2" fmla="*/ 23 w 56"/>
                <a:gd name="T3" fmla="*/ 254 h 254"/>
                <a:gd name="T4" fmla="*/ 11 w 56"/>
                <a:gd name="T5" fmla="*/ 98 h 254"/>
                <a:gd name="T6" fmla="*/ 40 w 56"/>
                <a:gd name="T7" fmla="*/ 43 h 254"/>
                <a:gd name="T8" fmla="*/ 56 w 56"/>
                <a:gd name="T9" fmla="*/ 4 h 254"/>
                <a:gd name="T10" fmla="*/ 45 w 56"/>
                <a:gd name="T11" fmla="*/ 0 h 254"/>
                <a:gd name="T12" fmla="*/ 1 w 56"/>
                <a:gd name="T13" fmla="*/ 97 h 254"/>
                <a:gd name="T14" fmla="*/ 17 w 56"/>
                <a:gd name="T15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254">
                  <a:moveTo>
                    <a:pt x="17" y="254"/>
                  </a:moveTo>
                  <a:cubicBezTo>
                    <a:pt x="23" y="254"/>
                    <a:pt x="23" y="254"/>
                    <a:pt x="23" y="254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3" y="95"/>
                    <a:pt x="19" y="83"/>
                    <a:pt x="40" y="43"/>
                  </a:cubicBezTo>
                  <a:cubicBezTo>
                    <a:pt x="47" y="29"/>
                    <a:pt x="52" y="16"/>
                    <a:pt x="56" y="4"/>
                  </a:cubicBezTo>
                  <a:cubicBezTo>
                    <a:pt x="52" y="2"/>
                    <a:pt x="48" y="1"/>
                    <a:pt x="45" y="0"/>
                  </a:cubicBezTo>
                  <a:cubicBezTo>
                    <a:pt x="30" y="30"/>
                    <a:pt x="1" y="93"/>
                    <a:pt x="1" y="97"/>
                  </a:cubicBezTo>
                  <a:cubicBezTo>
                    <a:pt x="0" y="103"/>
                    <a:pt x="17" y="254"/>
                    <a:pt x="17" y="254"/>
                  </a:cubicBezTo>
                  <a:close/>
                </a:path>
              </a:pathLst>
            </a:custGeom>
            <a:solidFill>
              <a:srgbClr val="248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5" name="Freeform 139">
              <a:extLst>
                <a:ext uri="{FF2B5EF4-FFF2-40B4-BE49-F238E27FC236}">
                  <a16:creationId xmlns:a16="http://schemas.microsoft.com/office/drawing/2014/main" id="{7D8671C4-9D57-4247-A62C-0C6E9EB61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7293" y="4111017"/>
              <a:ext cx="282801" cy="578115"/>
            </a:xfrm>
            <a:custGeom>
              <a:avLst/>
              <a:gdLst>
                <a:gd name="T0" fmla="*/ 31 w 60"/>
                <a:gd name="T1" fmla="*/ 29 h 123"/>
                <a:gd name="T2" fmla="*/ 13 w 60"/>
                <a:gd name="T3" fmla="*/ 123 h 123"/>
                <a:gd name="T4" fmla="*/ 1 w 60"/>
                <a:gd name="T5" fmla="*/ 118 h 123"/>
                <a:gd name="T6" fmla="*/ 1 w 60"/>
                <a:gd name="T7" fmla="*/ 118 h 123"/>
                <a:gd name="T8" fmla="*/ 7 w 60"/>
                <a:gd name="T9" fmla="*/ 39 h 123"/>
                <a:gd name="T10" fmla="*/ 1 w 60"/>
                <a:gd name="T11" fmla="*/ 13 h 123"/>
                <a:gd name="T12" fmla="*/ 60 w 60"/>
                <a:gd name="T13" fmla="*/ 0 h 123"/>
                <a:gd name="T14" fmla="*/ 31 w 60"/>
                <a:gd name="T15" fmla="*/ 29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123">
                  <a:moveTo>
                    <a:pt x="31" y="29"/>
                  </a:moveTo>
                  <a:cubicBezTo>
                    <a:pt x="17" y="34"/>
                    <a:pt x="28" y="71"/>
                    <a:pt x="13" y="123"/>
                  </a:cubicBezTo>
                  <a:cubicBezTo>
                    <a:pt x="9" y="121"/>
                    <a:pt x="5" y="120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1" y="118"/>
                    <a:pt x="24" y="66"/>
                    <a:pt x="7" y="39"/>
                  </a:cubicBezTo>
                  <a:cubicBezTo>
                    <a:pt x="2" y="30"/>
                    <a:pt x="0" y="21"/>
                    <a:pt x="1" y="13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50" y="22"/>
                    <a:pt x="31" y="29"/>
                  </a:cubicBezTo>
                  <a:close/>
                </a:path>
              </a:pathLst>
            </a:custGeom>
            <a:solidFill>
              <a:srgbClr val="ED14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6" name="Freeform 140">
              <a:extLst>
                <a:ext uri="{FF2B5EF4-FFF2-40B4-BE49-F238E27FC236}">
                  <a16:creationId xmlns:a16="http://schemas.microsoft.com/office/drawing/2014/main" id="{D3AC54E1-DA09-4FE5-84C7-C4DD16C4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252" y="3700581"/>
              <a:ext cx="790841" cy="570607"/>
            </a:xfrm>
            <a:custGeom>
              <a:avLst/>
              <a:gdLst>
                <a:gd name="T0" fmla="*/ 12 w 168"/>
                <a:gd name="T1" fmla="*/ 24 h 121"/>
                <a:gd name="T2" fmla="*/ 82 w 168"/>
                <a:gd name="T3" fmla="*/ 118 h 121"/>
                <a:gd name="T4" fmla="*/ 151 w 168"/>
                <a:gd name="T5" fmla="*/ 101 h 121"/>
                <a:gd name="T6" fmla="*/ 167 w 168"/>
                <a:gd name="T7" fmla="*/ 80 h 121"/>
                <a:gd name="T8" fmla="*/ 142 w 168"/>
                <a:gd name="T9" fmla="*/ 61 h 121"/>
                <a:gd name="T10" fmla="*/ 81 w 168"/>
                <a:gd name="T11" fmla="*/ 80 h 121"/>
                <a:gd name="T12" fmla="*/ 18 w 168"/>
                <a:gd name="T13" fmla="*/ 15 h 121"/>
                <a:gd name="T14" fmla="*/ 6 w 168"/>
                <a:gd name="T15" fmla="*/ 0 h 121"/>
                <a:gd name="T16" fmla="*/ 12 w 168"/>
                <a:gd name="T17" fmla="*/ 2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" h="121">
                  <a:moveTo>
                    <a:pt x="12" y="24"/>
                  </a:moveTo>
                  <a:cubicBezTo>
                    <a:pt x="12" y="24"/>
                    <a:pt x="66" y="113"/>
                    <a:pt x="82" y="118"/>
                  </a:cubicBezTo>
                  <a:cubicBezTo>
                    <a:pt x="89" y="121"/>
                    <a:pt x="133" y="104"/>
                    <a:pt x="151" y="101"/>
                  </a:cubicBezTo>
                  <a:cubicBezTo>
                    <a:pt x="161" y="99"/>
                    <a:pt x="168" y="90"/>
                    <a:pt x="167" y="80"/>
                  </a:cubicBezTo>
                  <a:cubicBezTo>
                    <a:pt x="166" y="68"/>
                    <a:pt x="153" y="59"/>
                    <a:pt x="142" y="61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0"/>
                    <a:pt x="30" y="27"/>
                    <a:pt x="18" y="15"/>
                  </a:cubicBezTo>
                  <a:cubicBezTo>
                    <a:pt x="18" y="15"/>
                    <a:pt x="13" y="0"/>
                    <a:pt x="6" y="0"/>
                  </a:cubicBezTo>
                  <a:cubicBezTo>
                    <a:pt x="0" y="0"/>
                    <a:pt x="10" y="18"/>
                    <a:pt x="12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7" name="Freeform 141">
              <a:extLst>
                <a:ext uri="{FF2B5EF4-FFF2-40B4-BE49-F238E27FC236}">
                  <a16:creationId xmlns:a16="http://schemas.microsoft.com/office/drawing/2014/main" id="{11EEE4CF-3E8C-43B8-B04C-CB0FBABEA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4481" y="5865381"/>
              <a:ext cx="297817" cy="82589"/>
            </a:xfrm>
            <a:custGeom>
              <a:avLst/>
              <a:gdLst>
                <a:gd name="T0" fmla="*/ 9 w 63"/>
                <a:gd name="T1" fmla="*/ 9 h 18"/>
                <a:gd name="T2" fmla="*/ 36 w 63"/>
                <a:gd name="T3" fmla="*/ 0 h 18"/>
                <a:gd name="T4" fmla="*/ 63 w 63"/>
                <a:gd name="T5" fmla="*/ 0 h 18"/>
                <a:gd name="T6" fmla="*/ 63 w 63"/>
                <a:gd name="T7" fmla="*/ 14 h 18"/>
                <a:gd name="T8" fmla="*/ 59 w 63"/>
                <a:gd name="T9" fmla="*/ 18 h 18"/>
                <a:gd name="T10" fmla="*/ 5 w 63"/>
                <a:gd name="T11" fmla="*/ 18 h 18"/>
                <a:gd name="T12" fmla="*/ 3 w 63"/>
                <a:gd name="T13" fmla="*/ 12 h 18"/>
                <a:gd name="T14" fmla="*/ 9 w 63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18">
                  <a:moveTo>
                    <a:pt x="9" y="9"/>
                  </a:moveTo>
                  <a:cubicBezTo>
                    <a:pt x="17" y="7"/>
                    <a:pt x="31" y="4"/>
                    <a:pt x="3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5"/>
                    <a:pt x="63" y="11"/>
                    <a:pt x="63" y="14"/>
                  </a:cubicBezTo>
                  <a:cubicBezTo>
                    <a:pt x="63" y="16"/>
                    <a:pt x="61" y="18"/>
                    <a:pt x="59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1" y="18"/>
                    <a:pt x="0" y="14"/>
                    <a:pt x="3" y="12"/>
                  </a:cubicBezTo>
                  <a:cubicBezTo>
                    <a:pt x="5" y="11"/>
                    <a:pt x="7" y="10"/>
                    <a:pt x="9" y="9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8" name="Freeform 142">
              <a:extLst>
                <a:ext uri="{FF2B5EF4-FFF2-40B4-BE49-F238E27FC236}">
                  <a16:creationId xmlns:a16="http://schemas.microsoft.com/office/drawing/2014/main" id="{3996BBAF-FCA2-47DE-9472-1BE7443DC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0146" y="5792805"/>
              <a:ext cx="287807" cy="147658"/>
            </a:xfrm>
            <a:custGeom>
              <a:avLst/>
              <a:gdLst>
                <a:gd name="T0" fmla="*/ 8 w 61"/>
                <a:gd name="T1" fmla="*/ 21 h 31"/>
                <a:gd name="T2" fmla="*/ 32 w 61"/>
                <a:gd name="T3" fmla="*/ 6 h 31"/>
                <a:gd name="T4" fmla="*/ 58 w 61"/>
                <a:gd name="T5" fmla="*/ 0 h 31"/>
                <a:gd name="T6" fmla="*/ 61 w 61"/>
                <a:gd name="T7" fmla="*/ 13 h 31"/>
                <a:gd name="T8" fmla="*/ 58 w 61"/>
                <a:gd name="T9" fmla="*/ 18 h 31"/>
                <a:gd name="T10" fmla="*/ 5 w 61"/>
                <a:gd name="T11" fmla="*/ 31 h 31"/>
                <a:gd name="T12" fmla="*/ 2 w 61"/>
                <a:gd name="T13" fmla="*/ 25 h 31"/>
                <a:gd name="T14" fmla="*/ 8 w 61"/>
                <a:gd name="T15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31">
                  <a:moveTo>
                    <a:pt x="8" y="21"/>
                  </a:moveTo>
                  <a:cubicBezTo>
                    <a:pt x="15" y="17"/>
                    <a:pt x="28" y="10"/>
                    <a:pt x="32" y="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5"/>
                    <a:pt x="60" y="10"/>
                    <a:pt x="61" y="13"/>
                  </a:cubicBezTo>
                  <a:cubicBezTo>
                    <a:pt x="61" y="16"/>
                    <a:pt x="60" y="18"/>
                    <a:pt x="58" y="18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2" y="31"/>
                    <a:pt x="0" y="27"/>
                    <a:pt x="2" y="25"/>
                  </a:cubicBezTo>
                  <a:cubicBezTo>
                    <a:pt x="4" y="23"/>
                    <a:pt x="5" y="22"/>
                    <a:pt x="8" y="21"/>
                  </a:cubicBez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9" name="Freeform 143">
              <a:extLst>
                <a:ext uri="{FF2B5EF4-FFF2-40B4-BE49-F238E27FC236}">
                  <a16:creationId xmlns:a16="http://schemas.microsoft.com/office/drawing/2014/main" id="{B47C9FF9-66AB-43B6-9566-42FC172FF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4342" y="3773157"/>
              <a:ext cx="695740" cy="342865"/>
            </a:xfrm>
            <a:custGeom>
              <a:avLst/>
              <a:gdLst>
                <a:gd name="T0" fmla="*/ 64 w 148"/>
                <a:gd name="T1" fmla="*/ 73 h 73"/>
                <a:gd name="T2" fmla="*/ 148 w 148"/>
                <a:gd name="T3" fmla="*/ 62 h 73"/>
                <a:gd name="T4" fmla="*/ 124 w 148"/>
                <a:gd name="T5" fmla="*/ 46 h 73"/>
                <a:gd name="T6" fmla="*/ 63 w 148"/>
                <a:gd name="T7" fmla="*/ 65 h 73"/>
                <a:gd name="T8" fmla="*/ 0 w 148"/>
                <a:gd name="T9" fmla="*/ 0 h 73"/>
                <a:gd name="T10" fmla="*/ 64 w 148"/>
                <a:gd name="T11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73">
                  <a:moveTo>
                    <a:pt x="64" y="73"/>
                  </a:moveTo>
                  <a:cubicBezTo>
                    <a:pt x="77" y="73"/>
                    <a:pt x="133" y="52"/>
                    <a:pt x="148" y="62"/>
                  </a:cubicBezTo>
                  <a:cubicBezTo>
                    <a:pt x="146" y="52"/>
                    <a:pt x="134" y="44"/>
                    <a:pt x="124" y="46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3" y="65"/>
                    <a:pt x="12" y="12"/>
                    <a:pt x="0" y="0"/>
                  </a:cubicBezTo>
                  <a:cubicBezTo>
                    <a:pt x="0" y="0"/>
                    <a:pt x="50" y="72"/>
                    <a:pt x="64" y="73"/>
                  </a:cubicBez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0" name="Freeform 144">
              <a:extLst>
                <a:ext uri="{FF2B5EF4-FFF2-40B4-BE49-F238E27FC236}">
                  <a16:creationId xmlns:a16="http://schemas.microsoft.com/office/drawing/2014/main" id="{4A6C99F5-C00A-4E61-9CFF-6B58C7FE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7697" y="3668046"/>
              <a:ext cx="42546" cy="80085"/>
            </a:xfrm>
            <a:custGeom>
              <a:avLst/>
              <a:gdLst>
                <a:gd name="T0" fmla="*/ 4 w 9"/>
                <a:gd name="T1" fmla="*/ 0 h 17"/>
                <a:gd name="T2" fmla="*/ 0 w 9"/>
                <a:gd name="T3" fmla="*/ 1 h 17"/>
                <a:gd name="T4" fmla="*/ 4 w 9"/>
                <a:gd name="T5" fmla="*/ 17 h 17"/>
                <a:gd name="T6" fmla="*/ 9 w 9"/>
                <a:gd name="T7" fmla="*/ 16 h 17"/>
                <a:gd name="T8" fmla="*/ 4 w 9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7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5" y="9"/>
                    <a:pt x="4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8" y="2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1" name="Freeform 145">
              <a:extLst>
                <a:ext uri="{FF2B5EF4-FFF2-40B4-BE49-F238E27FC236}">
                  <a16:creationId xmlns:a16="http://schemas.microsoft.com/office/drawing/2014/main" id="{ED59D55D-AD25-49E9-964B-C75EE819C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3547" y="3960858"/>
              <a:ext cx="2357506" cy="745793"/>
            </a:xfrm>
            <a:custGeom>
              <a:avLst/>
              <a:gdLst>
                <a:gd name="T0" fmla="*/ 472 w 501"/>
                <a:gd name="T1" fmla="*/ 0 h 159"/>
                <a:gd name="T2" fmla="*/ 29 w 501"/>
                <a:gd name="T3" fmla="*/ 0 h 159"/>
                <a:gd name="T4" fmla="*/ 0 w 501"/>
                <a:gd name="T5" fmla="*/ 29 h 159"/>
                <a:gd name="T6" fmla="*/ 0 w 501"/>
                <a:gd name="T7" fmla="*/ 129 h 159"/>
                <a:gd name="T8" fmla="*/ 29 w 501"/>
                <a:gd name="T9" fmla="*/ 159 h 159"/>
                <a:gd name="T10" fmla="*/ 472 w 501"/>
                <a:gd name="T11" fmla="*/ 159 h 159"/>
                <a:gd name="T12" fmla="*/ 501 w 501"/>
                <a:gd name="T13" fmla="*/ 129 h 159"/>
                <a:gd name="T14" fmla="*/ 501 w 501"/>
                <a:gd name="T15" fmla="*/ 29 h 159"/>
                <a:gd name="T16" fmla="*/ 472 w 50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9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29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2" name="Freeform 146">
              <a:extLst>
                <a:ext uri="{FF2B5EF4-FFF2-40B4-BE49-F238E27FC236}">
                  <a16:creationId xmlns:a16="http://schemas.microsoft.com/office/drawing/2014/main" id="{DD4422CF-97C0-4030-9DFA-56C48EA70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2054" y="4201113"/>
              <a:ext cx="170181" cy="162674"/>
            </a:xfrm>
            <a:custGeom>
              <a:avLst/>
              <a:gdLst>
                <a:gd name="T0" fmla="*/ 19 w 36"/>
                <a:gd name="T1" fmla="*/ 2 h 35"/>
                <a:gd name="T2" fmla="*/ 22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29 w 36"/>
                <a:gd name="T15" fmla="*/ 33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6 w 36"/>
                <a:gd name="T25" fmla="*/ 33 h 35"/>
                <a:gd name="T26" fmla="*/ 9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6 w 36"/>
                <a:gd name="T39" fmla="*/ 2 h 35"/>
                <a:gd name="T40" fmla="*/ 19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19" y="2"/>
                  </a:move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7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6" y="3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3" y="12"/>
                    <a:pt x="13" y="11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19" y="0"/>
                    <a:pt x="19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3" name="Freeform 147">
              <a:extLst>
                <a:ext uri="{FF2B5EF4-FFF2-40B4-BE49-F238E27FC236}">
                  <a16:creationId xmlns:a16="http://schemas.microsoft.com/office/drawing/2014/main" id="{FE9F14C1-8850-4AC3-990D-E29096738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331" y="4201113"/>
              <a:ext cx="172684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4 w 37"/>
                <a:gd name="T5" fmla="*/ 12 h 35"/>
                <a:gd name="T6" fmla="*/ 34 w 37"/>
                <a:gd name="T7" fmla="*/ 12 h 35"/>
                <a:gd name="T8" fmla="*/ 35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7 w 37"/>
                <a:gd name="T17" fmla="*/ 34 h 35"/>
                <a:gd name="T18" fmla="*/ 19 w 37"/>
                <a:gd name="T19" fmla="*/ 28 h 35"/>
                <a:gd name="T20" fmla="*/ 17 w 37"/>
                <a:gd name="T21" fmla="*/ 28 h 35"/>
                <a:gd name="T22" fmla="*/ 9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6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4" name="Freeform 148">
              <a:extLst>
                <a:ext uri="{FF2B5EF4-FFF2-40B4-BE49-F238E27FC236}">
                  <a16:creationId xmlns:a16="http://schemas.microsoft.com/office/drawing/2014/main" id="{9D715CA5-3D36-42CE-8868-777CC1BF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0106" y="4201113"/>
              <a:ext cx="175186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8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8 w 37"/>
                <a:gd name="T17" fmla="*/ 34 h 35"/>
                <a:gd name="T18" fmla="*/ 20 w 37"/>
                <a:gd name="T19" fmla="*/ 28 h 35"/>
                <a:gd name="T20" fmla="*/ 18 w 37"/>
                <a:gd name="T21" fmla="*/ 28 h 35"/>
                <a:gd name="T22" fmla="*/ 10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10 w 37"/>
                <a:gd name="T29" fmla="*/ 21 h 35"/>
                <a:gd name="T30" fmla="*/ 2 w 37"/>
                <a:gd name="T31" fmla="*/ 15 h 35"/>
                <a:gd name="T32" fmla="*/ 3 w 37"/>
                <a:gd name="T33" fmla="*/ 12 h 35"/>
                <a:gd name="T34" fmla="*/ 13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4"/>
                    <a:pt x="29" y="35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7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5" name="Freeform 149">
              <a:extLst>
                <a:ext uri="{FF2B5EF4-FFF2-40B4-BE49-F238E27FC236}">
                  <a16:creationId xmlns:a16="http://schemas.microsoft.com/office/drawing/2014/main" id="{4B90E7FD-8D2E-4192-8C1D-C8AF4C7DB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5388" y="4201113"/>
              <a:ext cx="167679" cy="162674"/>
            </a:xfrm>
            <a:custGeom>
              <a:avLst/>
              <a:gdLst>
                <a:gd name="T0" fmla="*/ 20 w 36"/>
                <a:gd name="T1" fmla="*/ 2 h 35"/>
                <a:gd name="T2" fmla="*/ 23 w 36"/>
                <a:gd name="T3" fmla="*/ 11 h 35"/>
                <a:gd name="T4" fmla="*/ 24 w 36"/>
                <a:gd name="T5" fmla="*/ 12 h 35"/>
                <a:gd name="T6" fmla="*/ 34 w 36"/>
                <a:gd name="T7" fmla="*/ 12 h 35"/>
                <a:gd name="T8" fmla="*/ 35 w 36"/>
                <a:gd name="T9" fmla="*/ 15 h 35"/>
                <a:gd name="T10" fmla="*/ 27 w 36"/>
                <a:gd name="T11" fmla="*/ 21 h 35"/>
                <a:gd name="T12" fmla="*/ 26 w 36"/>
                <a:gd name="T13" fmla="*/ 23 h 35"/>
                <a:gd name="T14" fmla="*/ 30 w 36"/>
                <a:gd name="T15" fmla="*/ 33 h 35"/>
                <a:gd name="T16" fmla="*/ 27 w 36"/>
                <a:gd name="T17" fmla="*/ 34 h 35"/>
                <a:gd name="T18" fmla="*/ 19 w 36"/>
                <a:gd name="T19" fmla="*/ 28 h 35"/>
                <a:gd name="T20" fmla="*/ 17 w 36"/>
                <a:gd name="T21" fmla="*/ 28 h 35"/>
                <a:gd name="T22" fmla="*/ 9 w 36"/>
                <a:gd name="T23" fmla="*/ 34 h 35"/>
                <a:gd name="T24" fmla="*/ 7 w 36"/>
                <a:gd name="T25" fmla="*/ 33 h 35"/>
                <a:gd name="T26" fmla="*/ 10 w 36"/>
                <a:gd name="T27" fmla="*/ 23 h 35"/>
                <a:gd name="T28" fmla="*/ 9 w 36"/>
                <a:gd name="T29" fmla="*/ 21 h 35"/>
                <a:gd name="T30" fmla="*/ 1 w 36"/>
                <a:gd name="T31" fmla="*/ 15 h 35"/>
                <a:gd name="T32" fmla="*/ 2 w 36"/>
                <a:gd name="T33" fmla="*/ 12 h 35"/>
                <a:gd name="T34" fmla="*/ 12 w 36"/>
                <a:gd name="T35" fmla="*/ 12 h 35"/>
                <a:gd name="T36" fmla="*/ 13 w 36"/>
                <a:gd name="T37" fmla="*/ 11 h 35"/>
                <a:gd name="T38" fmla="*/ 17 w 36"/>
                <a:gd name="T39" fmla="*/ 2 h 35"/>
                <a:gd name="T40" fmla="*/ 20 w 36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8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9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6" name="Freeform 150">
              <a:extLst>
                <a:ext uri="{FF2B5EF4-FFF2-40B4-BE49-F238E27FC236}">
                  <a16:creationId xmlns:a16="http://schemas.microsoft.com/office/drawing/2014/main" id="{F1923E0D-4ABF-417A-BC9D-6E8DE7F58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3161" y="4201113"/>
              <a:ext cx="175186" cy="162674"/>
            </a:xfrm>
            <a:custGeom>
              <a:avLst/>
              <a:gdLst>
                <a:gd name="T0" fmla="*/ 20 w 37"/>
                <a:gd name="T1" fmla="*/ 2 h 35"/>
                <a:gd name="T2" fmla="*/ 23 w 37"/>
                <a:gd name="T3" fmla="*/ 11 h 35"/>
                <a:gd name="T4" fmla="*/ 25 w 37"/>
                <a:gd name="T5" fmla="*/ 12 h 35"/>
                <a:gd name="T6" fmla="*/ 35 w 37"/>
                <a:gd name="T7" fmla="*/ 12 h 35"/>
                <a:gd name="T8" fmla="*/ 36 w 37"/>
                <a:gd name="T9" fmla="*/ 15 h 35"/>
                <a:gd name="T10" fmla="*/ 27 w 37"/>
                <a:gd name="T11" fmla="*/ 21 h 35"/>
                <a:gd name="T12" fmla="*/ 27 w 37"/>
                <a:gd name="T13" fmla="*/ 23 h 35"/>
                <a:gd name="T14" fmla="*/ 30 w 37"/>
                <a:gd name="T15" fmla="*/ 33 h 35"/>
                <a:gd name="T16" fmla="*/ 27 w 37"/>
                <a:gd name="T17" fmla="*/ 34 h 35"/>
                <a:gd name="T18" fmla="*/ 19 w 37"/>
                <a:gd name="T19" fmla="*/ 28 h 35"/>
                <a:gd name="T20" fmla="*/ 18 w 37"/>
                <a:gd name="T21" fmla="*/ 28 h 35"/>
                <a:gd name="T22" fmla="*/ 9 w 37"/>
                <a:gd name="T23" fmla="*/ 34 h 35"/>
                <a:gd name="T24" fmla="*/ 7 w 37"/>
                <a:gd name="T25" fmla="*/ 33 h 35"/>
                <a:gd name="T26" fmla="*/ 10 w 37"/>
                <a:gd name="T27" fmla="*/ 23 h 35"/>
                <a:gd name="T28" fmla="*/ 9 w 37"/>
                <a:gd name="T29" fmla="*/ 21 h 35"/>
                <a:gd name="T30" fmla="*/ 1 w 37"/>
                <a:gd name="T31" fmla="*/ 15 h 35"/>
                <a:gd name="T32" fmla="*/ 2 w 37"/>
                <a:gd name="T33" fmla="*/ 12 h 35"/>
                <a:gd name="T34" fmla="*/ 12 w 37"/>
                <a:gd name="T35" fmla="*/ 12 h 35"/>
                <a:gd name="T36" fmla="*/ 14 w 37"/>
                <a:gd name="T37" fmla="*/ 11 h 35"/>
                <a:gd name="T38" fmla="*/ 17 w 37"/>
                <a:gd name="T39" fmla="*/ 2 h 35"/>
                <a:gd name="T40" fmla="*/ 20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0" y="2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2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2"/>
                    <a:pt x="27" y="22"/>
                    <a:pt x="27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29" y="35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8" y="28"/>
                    <a:pt x="18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5"/>
                    <a:pt x="6" y="34"/>
                    <a:pt x="7" y="3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9" y="2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2"/>
                    <a:pt x="14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20" y="0"/>
                    <a:pt x="20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7" name="Rectangle 151">
              <a:extLst>
                <a:ext uri="{FF2B5EF4-FFF2-40B4-BE49-F238E27FC236}">
                  <a16:creationId xmlns:a16="http://schemas.microsoft.com/office/drawing/2014/main" id="{335B3D4F-EAD6-4D62-ABD9-EF3FAA31F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433860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8" name="Rectangle 152">
              <a:extLst>
                <a:ext uri="{FF2B5EF4-FFF2-40B4-BE49-F238E27FC236}">
                  <a16:creationId xmlns:a16="http://schemas.microsoft.com/office/drawing/2014/main" id="{6775211C-758D-4345-AFE3-1953E1391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090996"/>
              <a:ext cx="758307" cy="37541"/>
            </a:xfrm>
            <a:prstGeom prst="rect">
              <a:avLst/>
            </a:pr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9" name="Rectangle 153">
              <a:extLst>
                <a:ext uri="{FF2B5EF4-FFF2-40B4-BE49-F238E27FC236}">
                  <a16:creationId xmlns:a16="http://schemas.microsoft.com/office/drawing/2014/main" id="{FDA3505F-1857-4B60-8B1F-5697DAC27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513945"/>
              <a:ext cx="758307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0" name="Rectangle 154">
              <a:extLst>
                <a:ext uri="{FF2B5EF4-FFF2-40B4-BE49-F238E27FC236}">
                  <a16:creationId xmlns:a16="http://schemas.microsoft.com/office/drawing/2014/main" id="{C249847A-CC4E-4F7F-B2E7-80FB55413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054" y="4589025"/>
              <a:ext cx="350372" cy="25027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1" name="Oval 155">
              <a:extLst>
                <a:ext uri="{FF2B5EF4-FFF2-40B4-BE49-F238E27FC236}">
                  <a16:creationId xmlns:a16="http://schemas.microsoft.com/office/drawing/2014/main" id="{D8B9C3BD-4E60-4EF7-A15B-A6060ECE6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1235" y="4040943"/>
              <a:ext cx="608147" cy="605644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2" name="Freeform 156">
              <a:extLst>
                <a:ext uri="{FF2B5EF4-FFF2-40B4-BE49-F238E27FC236}">
                  <a16:creationId xmlns:a16="http://schemas.microsoft.com/office/drawing/2014/main" id="{149A668D-77CC-4153-9CD8-0DC2AF139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8371" y="5069535"/>
              <a:ext cx="695740" cy="795846"/>
            </a:xfrm>
            <a:custGeom>
              <a:avLst/>
              <a:gdLst>
                <a:gd name="T0" fmla="*/ 0 w 148"/>
                <a:gd name="T1" fmla="*/ 91 h 169"/>
                <a:gd name="T2" fmla="*/ 129 w 148"/>
                <a:gd name="T3" fmla="*/ 32 h 169"/>
                <a:gd name="T4" fmla="*/ 119 w 148"/>
                <a:gd name="T5" fmla="*/ 169 h 169"/>
                <a:gd name="T6" fmla="*/ 0 w 148"/>
                <a:gd name="T7" fmla="*/ 9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" h="169">
                  <a:moveTo>
                    <a:pt x="0" y="91"/>
                  </a:moveTo>
                  <a:cubicBezTo>
                    <a:pt x="0" y="91"/>
                    <a:pt x="109" y="0"/>
                    <a:pt x="129" y="32"/>
                  </a:cubicBezTo>
                  <a:cubicBezTo>
                    <a:pt x="148" y="65"/>
                    <a:pt x="119" y="169"/>
                    <a:pt x="119" y="169"/>
                  </a:cubicBezTo>
                  <a:lnTo>
                    <a:pt x="0" y="91"/>
                  </a:ln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3" name="Freeform 157">
              <a:extLst>
                <a:ext uri="{FF2B5EF4-FFF2-40B4-BE49-F238E27FC236}">
                  <a16:creationId xmlns:a16="http://schemas.microsoft.com/office/drawing/2014/main" id="{C7C18372-6C86-472A-BE39-4E30AF5E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155" y="5244722"/>
              <a:ext cx="412940" cy="620660"/>
            </a:xfrm>
            <a:custGeom>
              <a:avLst/>
              <a:gdLst>
                <a:gd name="T0" fmla="*/ 0 w 88"/>
                <a:gd name="T1" fmla="*/ 92 h 132"/>
                <a:gd name="T2" fmla="*/ 62 w 88"/>
                <a:gd name="T3" fmla="*/ 132 h 132"/>
                <a:gd name="T4" fmla="*/ 74 w 88"/>
                <a:gd name="T5" fmla="*/ 0 h 132"/>
                <a:gd name="T6" fmla="*/ 0 w 88"/>
                <a:gd name="T7" fmla="*/ 9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132">
                  <a:moveTo>
                    <a:pt x="0" y="92"/>
                  </a:moveTo>
                  <a:cubicBezTo>
                    <a:pt x="62" y="132"/>
                    <a:pt x="62" y="132"/>
                    <a:pt x="62" y="132"/>
                  </a:cubicBezTo>
                  <a:cubicBezTo>
                    <a:pt x="62" y="132"/>
                    <a:pt x="88" y="37"/>
                    <a:pt x="74" y="0"/>
                  </a:cubicBezTo>
                  <a:cubicBezTo>
                    <a:pt x="80" y="48"/>
                    <a:pt x="29" y="79"/>
                    <a:pt x="0" y="92"/>
                  </a:cubicBezTo>
                  <a:close/>
                </a:path>
              </a:pathLst>
            </a:custGeom>
            <a:solidFill>
              <a:srgbClr val="006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4" name="Freeform 158">
              <a:extLst>
                <a:ext uri="{FF2B5EF4-FFF2-40B4-BE49-F238E27FC236}">
                  <a16:creationId xmlns:a16="http://schemas.microsoft.com/office/drawing/2014/main" id="{36D8E3F8-AE02-4278-A928-0F163406E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341" y="5322305"/>
              <a:ext cx="1146219" cy="625665"/>
            </a:xfrm>
            <a:custGeom>
              <a:avLst/>
              <a:gdLst>
                <a:gd name="T0" fmla="*/ 162 w 244"/>
                <a:gd name="T1" fmla="*/ 28 h 133"/>
                <a:gd name="T2" fmla="*/ 235 w 244"/>
                <a:gd name="T3" fmla="*/ 101 h 133"/>
                <a:gd name="T4" fmla="*/ 168 w 244"/>
                <a:gd name="T5" fmla="*/ 129 h 133"/>
                <a:gd name="T6" fmla="*/ 0 w 244"/>
                <a:gd name="T7" fmla="*/ 125 h 133"/>
                <a:gd name="T8" fmla="*/ 1 w 244"/>
                <a:gd name="T9" fmla="*/ 103 h 133"/>
                <a:gd name="T10" fmla="*/ 136 w 244"/>
                <a:gd name="T11" fmla="*/ 97 h 133"/>
                <a:gd name="T12" fmla="*/ 64 w 244"/>
                <a:gd name="T13" fmla="*/ 43 h 133"/>
                <a:gd name="T14" fmla="*/ 162 w 244"/>
                <a:gd name="T15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4" h="133">
                  <a:moveTo>
                    <a:pt x="162" y="28"/>
                  </a:moveTo>
                  <a:cubicBezTo>
                    <a:pt x="162" y="28"/>
                    <a:pt x="230" y="82"/>
                    <a:pt x="235" y="101"/>
                  </a:cubicBezTo>
                  <a:cubicBezTo>
                    <a:pt x="244" y="133"/>
                    <a:pt x="191" y="129"/>
                    <a:pt x="168" y="129"/>
                  </a:cubicBezTo>
                  <a:cubicBezTo>
                    <a:pt x="146" y="129"/>
                    <a:pt x="0" y="125"/>
                    <a:pt x="0" y="125"/>
                  </a:cubicBezTo>
                  <a:cubicBezTo>
                    <a:pt x="1" y="103"/>
                    <a:pt x="1" y="103"/>
                    <a:pt x="1" y="103"/>
                  </a:cubicBezTo>
                  <a:cubicBezTo>
                    <a:pt x="136" y="97"/>
                    <a:pt x="136" y="97"/>
                    <a:pt x="136" y="97"/>
                  </a:cubicBezTo>
                  <a:cubicBezTo>
                    <a:pt x="136" y="97"/>
                    <a:pt x="61" y="86"/>
                    <a:pt x="64" y="43"/>
                  </a:cubicBezTo>
                  <a:cubicBezTo>
                    <a:pt x="67" y="0"/>
                    <a:pt x="162" y="28"/>
                    <a:pt x="162" y="28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5" name="Freeform 159">
              <a:extLst>
                <a:ext uri="{FF2B5EF4-FFF2-40B4-BE49-F238E27FC236}">
                  <a16:creationId xmlns:a16="http://schemas.microsoft.com/office/drawing/2014/main" id="{DDA1EEEB-D2B6-41E6-B085-B669D01F4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341" y="5780291"/>
              <a:ext cx="1091160" cy="160170"/>
            </a:xfrm>
            <a:custGeom>
              <a:avLst/>
              <a:gdLst>
                <a:gd name="T0" fmla="*/ 232 w 232"/>
                <a:gd name="T1" fmla="*/ 22 h 34"/>
                <a:gd name="T2" fmla="*/ 168 w 232"/>
                <a:gd name="T3" fmla="*/ 32 h 34"/>
                <a:gd name="T4" fmla="*/ 0 w 232"/>
                <a:gd name="T5" fmla="*/ 28 h 34"/>
                <a:gd name="T6" fmla="*/ 1 w 232"/>
                <a:gd name="T7" fmla="*/ 6 h 34"/>
                <a:gd name="T8" fmla="*/ 136 w 232"/>
                <a:gd name="T9" fmla="*/ 0 h 34"/>
                <a:gd name="T10" fmla="*/ 230 w 232"/>
                <a:gd name="T11" fmla="*/ 22 h 34"/>
                <a:gd name="T12" fmla="*/ 232 w 232"/>
                <a:gd name="T13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34">
                  <a:moveTo>
                    <a:pt x="232" y="22"/>
                  </a:moveTo>
                  <a:cubicBezTo>
                    <a:pt x="219" y="34"/>
                    <a:pt x="185" y="32"/>
                    <a:pt x="168" y="32"/>
                  </a:cubicBezTo>
                  <a:cubicBezTo>
                    <a:pt x="146" y="32"/>
                    <a:pt x="0" y="28"/>
                    <a:pt x="0" y="2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189" y="25"/>
                    <a:pt x="230" y="22"/>
                  </a:cubicBezTo>
                  <a:cubicBezTo>
                    <a:pt x="231" y="22"/>
                    <a:pt x="231" y="22"/>
                    <a:pt x="232" y="22"/>
                  </a:cubicBezTo>
                  <a:close/>
                </a:path>
              </a:pathLst>
            </a:custGeom>
            <a:solidFill>
              <a:srgbClr val="0A85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6" name="Freeform 160">
              <a:extLst>
                <a:ext uri="{FF2B5EF4-FFF2-40B4-BE49-F238E27FC236}">
                  <a16:creationId xmlns:a16="http://schemas.microsoft.com/office/drawing/2014/main" id="{72FACF48-D6C2-442D-B91C-982F0ED11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5229" y="5765275"/>
              <a:ext cx="122631" cy="292812"/>
            </a:xfrm>
            <a:custGeom>
              <a:avLst/>
              <a:gdLst>
                <a:gd name="T0" fmla="*/ 23 w 26"/>
                <a:gd name="T1" fmla="*/ 31 h 62"/>
                <a:gd name="T2" fmla="*/ 21 w 26"/>
                <a:gd name="T3" fmla="*/ 53 h 62"/>
                <a:gd name="T4" fmla="*/ 3 w 26"/>
                <a:gd name="T5" fmla="*/ 38 h 62"/>
                <a:gd name="T6" fmla="*/ 23 w 26"/>
                <a:gd name="T7" fmla="*/ 9 h 62"/>
                <a:gd name="T8" fmla="*/ 23 w 26"/>
                <a:gd name="T9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62">
                  <a:moveTo>
                    <a:pt x="23" y="31"/>
                  </a:moveTo>
                  <a:cubicBezTo>
                    <a:pt x="23" y="31"/>
                    <a:pt x="17" y="44"/>
                    <a:pt x="21" y="53"/>
                  </a:cubicBezTo>
                  <a:cubicBezTo>
                    <a:pt x="26" y="62"/>
                    <a:pt x="6" y="56"/>
                    <a:pt x="3" y="38"/>
                  </a:cubicBezTo>
                  <a:cubicBezTo>
                    <a:pt x="0" y="21"/>
                    <a:pt x="1" y="0"/>
                    <a:pt x="23" y="9"/>
                  </a:cubicBezTo>
                  <a:lnTo>
                    <a:pt x="23" y="31"/>
                  </a:lnTo>
                  <a:close/>
                </a:path>
              </a:pathLst>
            </a:custGeom>
            <a:solidFill>
              <a:srgbClr val="004C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7" name="Freeform 161">
              <a:extLst>
                <a:ext uri="{FF2B5EF4-FFF2-40B4-BE49-F238E27FC236}">
                  <a16:creationId xmlns:a16="http://schemas.microsoft.com/office/drawing/2014/main" id="{0C440C2C-9F7B-4004-A5B2-CBD8C602B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719" y="4158567"/>
              <a:ext cx="315335" cy="755803"/>
            </a:xfrm>
            <a:custGeom>
              <a:avLst/>
              <a:gdLst>
                <a:gd name="T0" fmla="*/ 0 w 67"/>
                <a:gd name="T1" fmla="*/ 141 h 161"/>
                <a:gd name="T2" fmla="*/ 51 w 67"/>
                <a:gd name="T3" fmla="*/ 0 h 161"/>
                <a:gd name="T4" fmla="*/ 67 w 67"/>
                <a:gd name="T5" fmla="*/ 5 h 161"/>
                <a:gd name="T6" fmla="*/ 46 w 67"/>
                <a:gd name="T7" fmla="*/ 161 h 161"/>
                <a:gd name="T8" fmla="*/ 0 w 67"/>
                <a:gd name="T9" fmla="*/ 14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61">
                  <a:moveTo>
                    <a:pt x="0" y="141"/>
                  </a:moveTo>
                  <a:cubicBezTo>
                    <a:pt x="0" y="141"/>
                    <a:pt x="49" y="0"/>
                    <a:pt x="51" y="0"/>
                  </a:cubicBezTo>
                  <a:cubicBezTo>
                    <a:pt x="57" y="3"/>
                    <a:pt x="67" y="5"/>
                    <a:pt x="67" y="5"/>
                  </a:cubicBezTo>
                  <a:cubicBezTo>
                    <a:pt x="46" y="161"/>
                    <a:pt x="46" y="161"/>
                    <a:pt x="46" y="161"/>
                  </a:cubicBezTo>
                  <a:lnTo>
                    <a:pt x="0" y="14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8" name="Freeform 162">
              <a:extLst>
                <a:ext uri="{FF2B5EF4-FFF2-40B4-BE49-F238E27FC236}">
                  <a16:creationId xmlns:a16="http://schemas.microsoft.com/office/drawing/2014/main" id="{3A495992-27B8-49D6-9144-0441C08B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719" y="4694136"/>
              <a:ext cx="240255" cy="220234"/>
            </a:xfrm>
            <a:custGeom>
              <a:avLst/>
              <a:gdLst>
                <a:gd name="T0" fmla="*/ 51 w 51"/>
                <a:gd name="T1" fmla="*/ 11 h 47"/>
                <a:gd name="T2" fmla="*/ 10 w 51"/>
                <a:gd name="T3" fmla="*/ 1 h 47"/>
                <a:gd name="T4" fmla="*/ 0 w 51"/>
                <a:gd name="T5" fmla="*/ 27 h 47"/>
                <a:gd name="T6" fmla="*/ 46 w 51"/>
                <a:gd name="T7" fmla="*/ 47 h 47"/>
                <a:gd name="T8" fmla="*/ 51 w 51"/>
                <a:gd name="T9" fmla="*/ 1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7">
                  <a:moveTo>
                    <a:pt x="51" y="11"/>
                  </a:moveTo>
                  <a:cubicBezTo>
                    <a:pt x="40" y="6"/>
                    <a:pt x="26" y="0"/>
                    <a:pt x="10" y="1"/>
                  </a:cubicBezTo>
                  <a:cubicBezTo>
                    <a:pt x="3" y="20"/>
                    <a:pt x="0" y="27"/>
                    <a:pt x="0" y="27"/>
                  </a:cubicBezTo>
                  <a:cubicBezTo>
                    <a:pt x="46" y="47"/>
                    <a:pt x="46" y="47"/>
                    <a:pt x="46" y="47"/>
                  </a:cubicBezTo>
                  <a:lnTo>
                    <a:pt x="51" y="11"/>
                  </a:ln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9" name="Freeform 163">
              <a:extLst>
                <a:ext uri="{FF2B5EF4-FFF2-40B4-BE49-F238E27FC236}">
                  <a16:creationId xmlns:a16="http://schemas.microsoft.com/office/drawing/2014/main" id="{6C08B764-1E77-4FE9-B382-AF6410723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14" y="4533966"/>
              <a:ext cx="212727" cy="220234"/>
            </a:xfrm>
            <a:custGeom>
              <a:avLst/>
              <a:gdLst>
                <a:gd name="T0" fmla="*/ 43 w 45"/>
                <a:gd name="T1" fmla="*/ 24 h 47"/>
                <a:gd name="T2" fmla="*/ 25 w 45"/>
                <a:gd name="T3" fmla="*/ 35 h 47"/>
                <a:gd name="T4" fmla="*/ 25 w 45"/>
                <a:gd name="T5" fmla="*/ 47 h 47"/>
                <a:gd name="T6" fmla="*/ 0 w 45"/>
                <a:gd name="T7" fmla="*/ 47 h 47"/>
                <a:gd name="T8" fmla="*/ 0 w 45"/>
                <a:gd name="T9" fmla="*/ 30 h 47"/>
                <a:gd name="T10" fmla="*/ 0 w 45"/>
                <a:gd name="T11" fmla="*/ 30 h 47"/>
                <a:gd name="T12" fmla="*/ 21 w 45"/>
                <a:gd name="T13" fmla="*/ 19 h 47"/>
                <a:gd name="T14" fmla="*/ 16 w 45"/>
                <a:gd name="T15" fmla="*/ 3 h 47"/>
                <a:gd name="T16" fmla="*/ 27 w 45"/>
                <a:gd name="T17" fmla="*/ 2 h 47"/>
                <a:gd name="T18" fmla="*/ 43 w 45"/>
                <a:gd name="T19" fmla="*/ 0 h 47"/>
                <a:gd name="T20" fmla="*/ 43 w 45"/>
                <a:gd name="T21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" h="47">
                  <a:moveTo>
                    <a:pt x="43" y="24"/>
                  </a:moveTo>
                  <a:cubicBezTo>
                    <a:pt x="39" y="37"/>
                    <a:pt x="25" y="35"/>
                    <a:pt x="25" y="3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3" y="33"/>
                    <a:pt x="27" y="24"/>
                    <a:pt x="21" y="19"/>
                  </a:cubicBezTo>
                  <a:cubicBezTo>
                    <a:pt x="15" y="15"/>
                    <a:pt x="13" y="7"/>
                    <a:pt x="16" y="3"/>
                  </a:cubicBezTo>
                  <a:cubicBezTo>
                    <a:pt x="20" y="0"/>
                    <a:pt x="27" y="2"/>
                    <a:pt x="27" y="2"/>
                  </a:cubicBezTo>
                  <a:cubicBezTo>
                    <a:pt x="35" y="2"/>
                    <a:pt x="40" y="1"/>
                    <a:pt x="43" y="0"/>
                  </a:cubicBezTo>
                  <a:cubicBezTo>
                    <a:pt x="45" y="7"/>
                    <a:pt x="45" y="17"/>
                    <a:pt x="43" y="24"/>
                  </a:cubicBezTo>
                  <a:close/>
                </a:path>
              </a:pathLst>
            </a:custGeom>
            <a:solidFill>
              <a:srgbClr val="FDB5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0" name="Freeform 164">
              <a:extLst>
                <a:ext uri="{FF2B5EF4-FFF2-40B4-BE49-F238E27FC236}">
                  <a16:creationId xmlns:a16="http://schemas.microsoft.com/office/drawing/2014/main" id="{7ADB9C89-1E6A-4F0F-9361-89777A54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217" y="4346267"/>
              <a:ext cx="337860" cy="342865"/>
            </a:xfrm>
            <a:custGeom>
              <a:avLst/>
              <a:gdLst>
                <a:gd name="T0" fmla="*/ 47 w 72"/>
                <a:gd name="T1" fmla="*/ 42 h 73"/>
                <a:gd name="T2" fmla="*/ 36 w 72"/>
                <a:gd name="T3" fmla="*/ 43 h 73"/>
                <a:gd name="T4" fmla="*/ 41 w 72"/>
                <a:gd name="T5" fmla="*/ 59 h 73"/>
                <a:gd name="T6" fmla="*/ 20 w 72"/>
                <a:gd name="T7" fmla="*/ 70 h 73"/>
                <a:gd name="T8" fmla="*/ 11 w 72"/>
                <a:gd name="T9" fmla="*/ 23 h 73"/>
                <a:gd name="T10" fmla="*/ 64 w 72"/>
                <a:gd name="T11" fmla="*/ 17 h 73"/>
                <a:gd name="T12" fmla="*/ 47 w 72"/>
                <a:gd name="T13" fmla="*/ 4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3">
                  <a:moveTo>
                    <a:pt x="47" y="42"/>
                  </a:moveTo>
                  <a:cubicBezTo>
                    <a:pt x="47" y="42"/>
                    <a:pt x="40" y="40"/>
                    <a:pt x="36" y="43"/>
                  </a:cubicBezTo>
                  <a:cubicBezTo>
                    <a:pt x="33" y="47"/>
                    <a:pt x="35" y="55"/>
                    <a:pt x="41" y="59"/>
                  </a:cubicBezTo>
                  <a:cubicBezTo>
                    <a:pt x="47" y="64"/>
                    <a:pt x="33" y="73"/>
                    <a:pt x="20" y="70"/>
                  </a:cubicBezTo>
                  <a:cubicBezTo>
                    <a:pt x="7" y="67"/>
                    <a:pt x="0" y="40"/>
                    <a:pt x="11" y="23"/>
                  </a:cubicBezTo>
                  <a:cubicBezTo>
                    <a:pt x="21" y="7"/>
                    <a:pt x="57" y="0"/>
                    <a:pt x="64" y="17"/>
                  </a:cubicBezTo>
                  <a:cubicBezTo>
                    <a:pt x="71" y="34"/>
                    <a:pt x="72" y="42"/>
                    <a:pt x="47" y="42"/>
                  </a:cubicBezTo>
                  <a:close/>
                </a:path>
              </a:pathLst>
            </a:custGeom>
            <a:solidFill>
              <a:srgbClr val="1E17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1" name="Freeform 165">
              <a:extLst>
                <a:ext uri="{FF2B5EF4-FFF2-40B4-BE49-F238E27FC236}">
                  <a16:creationId xmlns:a16="http://schemas.microsoft.com/office/drawing/2014/main" id="{34A6FAA7-B407-4F75-B5AC-453308112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382" y="4684126"/>
              <a:ext cx="55059" cy="70074"/>
            </a:xfrm>
            <a:custGeom>
              <a:avLst/>
              <a:gdLst>
                <a:gd name="T0" fmla="*/ 12 w 12"/>
                <a:gd name="T1" fmla="*/ 15 h 15"/>
                <a:gd name="T2" fmla="*/ 12 w 12"/>
                <a:gd name="T3" fmla="*/ 3 h 15"/>
                <a:gd name="T4" fmla="*/ 0 w 12"/>
                <a:gd name="T5" fmla="*/ 0 h 15"/>
                <a:gd name="T6" fmla="*/ 7 w 12"/>
                <a:gd name="T7" fmla="*/ 6 h 15"/>
                <a:gd name="T8" fmla="*/ 7 w 12"/>
                <a:gd name="T9" fmla="*/ 15 h 15"/>
                <a:gd name="T10" fmla="*/ 12 w 12"/>
                <a:gd name="T1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5">
                  <a:moveTo>
                    <a:pt x="12" y="15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3" y="2"/>
                    <a:pt x="0" y="0"/>
                  </a:cubicBezTo>
                  <a:cubicBezTo>
                    <a:pt x="0" y="0"/>
                    <a:pt x="4" y="5"/>
                    <a:pt x="7" y="6"/>
                  </a:cubicBezTo>
                  <a:cubicBezTo>
                    <a:pt x="7" y="15"/>
                    <a:pt x="7" y="15"/>
                    <a:pt x="7" y="15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rgbClr val="F8A0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2" name="Freeform 166">
              <a:extLst>
                <a:ext uri="{FF2B5EF4-FFF2-40B4-BE49-F238E27FC236}">
                  <a16:creationId xmlns:a16="http://schemas.microsoft.com/office/drawing/2014/main" id="{47CA941E-A693-4DDB-93AF-F2348414A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5644" y="4689131"/>
              <a:ext cx="1031096" cy="860915"/>
            </a:xfrm>
            <a:custGeom>
              <a:avLst/>
              <a:gdLst>
                <a:gd name="T0" fmla="*/ 65 w 219"/>
                <a:gd name="T1" fmla="*/ 15 h 183"/>
                <a:gd name="T2" fmla="*/ 13 w 219"/>
                <a:gd name="T3" fmla="*/ 32 h 183"/>
                <a:gd name="T4" fmla="*/ 0 w 219"/>
                <a:gd name="T5" fmla="*/ 167 h 183"/>
                <a:gd name="T6" fmla="*/ 103 w 219"/>
                <a:gd name="T7" fmla="*/ 171 h 183"/>
                <a:gd name="T8" fmla="*/ 107 w 219"/>
                <a:gd name="T9" fmla="*/ 169 h 183"/>
                <a:gd name="T10" fmla="*/ 92 w 219"/>
                <a:gd name="T11" fmla="*/ 75 h 183"/>
                <a:gd name="T12" fmla="*/ 150 w 219"/>
                <a:gd name="T13" fmla="*/ 88 h 183"/>
                <a:gd name="T14" fmla="*/ 219 w 219"/>
                <a:gd name="T15" fmla="*/ 16 h 183"/>
                <a:gd name="T16" fmla="*/ 199 w 219"/>
                <a:gd name="T17" fmla="*/ 13 h 183"/>
                <a:gd name="T18" fmla="*/ 146 w 219"/>
                <a:gd name="T19" fmla="*/ 48 h 183"/>
                <a:gd name="T20" fmla="*/ 65 w 219"/>
                <a:gd name="T21" fmla="*/ 1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183">
                  <a:moveTo>
                    <a:pt x="65" y="15"/>
                  </a:moveTo>
                  <a:cubicBezTo>
                    <a:pt x="65" y="15"/>
                    <a:pt x="24" y="0"/>
                    <a:pt x="13" y="32"/>
                  </a:cubicBezTo>
                  <a:cubicBezTo>
                    <a:pt x="1" y="64"/>
                    <a:pt x="21" y="141"/>
                    <a:pt x="0" y="167"/>
                  </a:cubicBezTo>
                  <a:cubicBezTo>
                    <a:pt x="32" y="182"/>
                    <a:pt x="69" y="183"/>
                    <a:pt x="103" y="171"/>
                  </a:cubicBezTo>
                  <a:cubicBezTo>
                    <a:pt x="107" y="169"/>
                    <a:pt x="107" y="169"/>
                    <a:pt x="107" y="169"/>
                  </a:cubicBezTo>
                  <a:cubicBezTo>
                    <a:pt x="107" y="169"/>
                    <a:pt x="93" y="72"/>
                    <a:pt x="92" y="75"/>
                  </a:cubicBezTo>
                  <a:cubicBezTo>
                    <a:pt x="92" y="78"/>
                    <a:pt x="140" y="93"/>
                    <a:pt x="150" y="88"/>
                  </a:cubicBezTo>
                  <a:cubicBezTo>
                    <a:pt x="160" y="83"/>
                    <a:pt x="219" y="16"/>
                    <a:pt x="219" y="16"/>
                  </a:cubicBezTo>
                  <a:cubicBezTo>
                    <a:pt x="199" y="13"/>
                    <a:pt x="199" y="13"/>
                    <a:pt x="199" y="13"/>
                  </a:cubicBezTo>
                  <a:cubicBezTo>
                    <a:pt x="146" y="48"/>
                    <a:pt x="146" y="48"/>
                    <a:pt x="146" y="48"/>
                  </a:cubicBezTo>
                  <a:cubicBezTo>
                    <a:pt x="146" y="48"/>
                    <a:pt x="79" y="16"/>
                    <a:pt x="65" y="15"/>
                  </a:cubicBezTo>
                  <a:close/>
                </a:path>
              </a:pathLst>
            </a:custGeom>
            <a:solidFill>
              <a:srgbClr val="FFED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3" name="Freeform 167">
              <a:extLst>
                <a:ext uri="{FF2B5EF4-FFF2-40B4-BE49-F238E27FC236}">
                  <a16:creationId xmlns:a16="http://schemas.microsoft.com/office/drawing/2014/main" id="{46FFEEB7-1204-4949-BFC4-90DB3420F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639" y="4704147"/>
              <a:ext cx="197711" cy="60064"/>
            </a:xfrm>
            <a:custGeom>
              <a:avLst/>
              <a:gdLst>
                <a:gd name="T0" fmla="*/ 20 w 42"/>
                <a:gd name="T1" fmla="*/ 13 h 13"/>
                <a:gd name="T2" fmla="*/ 42 w 42"/>
                <a:gd name="T3" fmla="*/ 0 h 13"/>
                <a:gd name="T4" fmla="*/ 12 w 42"/>
                <a:gd name="T5" fmla="*/ 0 h 13"/>
                <a:gd name="T6" fmla="*/ 4 w 42"/>
                <a:gd name="T7" fmla="*/ 4 h 13"/>
                <a:gd name="T8" fmla="*/ 0 w 42"/>
                <a:gd name="T9" fmla="*/ 10 h 13"/>
                <a:gd name="T10" fmla="*/ 20 w 42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">
                  <a:moveTo>
                    <a:pt x="20" y="13"/>
                  </a:moveTo>
                  <a:cubicBezTo>
                    <a:pt x="20" y="13"/>
                    <a:pt x="40" y="4"/>
                    <a:pt x="4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20" y="13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4" name="Freeform 168">
              <a:extLst>
                <a:ext uri="{FF2B5EF4-FFF2-40B4-BE49-F238E27FC236}">
                  <a16:creationId xmlns:a16="http://schemas.microsoft.com/office/drawing/2014/main" id="{BB6B8A5A-0B7A-492B-BC6E-8644B25F6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94" y="4941901"/>
              <a:ext cx="267785" cy="570607"/>
            </a:xfrm>
            <a:custGeom>
              <a:avLst/>
              <a:gdLst>
                <a:gd name="T0" fmla="*/ 57 w 57"/>
                <a:gd name="T1" fmla="*/ 115 h 121"/>
                <a:gd name="T2" fmla="*/ 42 w 57"/>
                <a:gd name="T3" fmla="*/ 21 h 121"/>
                <a:gd name="T4" fmla="*/ 44 w 57"/>
                <a:gd name="T5" fmla="*/ 22 h 121"/>
                <a:gd name="T6" fmla="*/ 42 w 57"/>
                <a:gd name="T7" fmla="*/ 21 h 121"/>
                <a:gd name="T8" fmla="*/ 0 w 57"/>
                <a:gd name="T9" fmla="*/ 0 h 121"/>
                <a:gd name="T10" fmla="*/ 24 w 57"/>
                <a:gd name="T11" fmla="*/ 27 h 121"/>
                <a:gd name="T12" fmla="*/ 41 w 57"/>
                <a:gd name="T13" fmla="*/ 121 h 121"/>
                <a:gd name="T14" fmla="*/ 53 w 57"/>
                <a:gd name="T15" fmla="*/ 117 h 121"/>
                <a:gd name="T16" fmla="*/ 57 w 57"/>
                <a:gd name="T17" fmla="*/ 11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21">
                  <a:moveTo>
                    <a:pt x="57" y="115"/>
                  </a:moveTo>
                  <a:cubicBezTo>
                    <a:pt x="57" y="115"/>
                    <a:pt x="45" y="29"/>
                    <a:pt x="42" y="21"/>
                  </a:cubicBezTo>
                  <a:cubicBezTo>
                    <a:pt x="43" y="22"/>
                    <a:pt x="43" y="22"/>
                    <a:pt x="44" y="22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11" y="13"/>
                    <a:pt x="0" y="0"/>
                  </a:cubicBezTo>
                  <a:cubicBezTo>
                    <a:pt x="0" y="0"/>
                    <a:pt x="10" y="22"/>
                    <a:pt x="24" y="27"/>
                  </a:cubicBezTo>
                  <a:cubicBezTo>
                    <a:pt x="36" y="31"/>
                    <a:pt x="32" y="97"/>
                    <a:pt x="41" y="121"/>
                  </a:cubicBezTo>
                  <a:cubicBezTo>
                    <a:pt x="45" y="119"/>
                    <a:pt x="49" y="118"/>
                    <a:pt x="53" y="117"/>
                  </a:cubicBezTo>
                  <a:lnTo>
                    <a:pt x="57" y="115"/>
                  </a:lnTo>
                  <a:close/>
                </a:path>
              </a:pathLst>
            </a:custGeom>
            <a:solidFill>
              <a:srgbClr val="E6D7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5" name="Freeform 169">
              <a:extLst>
                <a:ext uri="{FF2B5EF4-FFF2-40B4-BE49-F238E27FC236}">
                  <a16:creationId xmlns:a16="http://schemas.microsoft.com/office/drawing/2014/main" id="{64E2CEA2-27A3-409B-B926-6D2D33A5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979" y="4068471"/>
              <a:ext cx="62567" cy="112621"/>
            </a:xfrm>
            <a:custGeom>
              <a:avLst/>
              <a:gdLst>
                <a:gd name="T0" fmla="*/ 0 w 13"/>
                <a:gd name="T1" fmla="*/ 20 h 24"/>
                <a:gd name="T2" fmla="*/ 13 w 13"/>
                <a:gd name="T3" fmla="*/ 0 h 24"/>
                <a:gd name="T4" fmla="*/ 13 w 13"/>
                <a:gd name="T5" fmla="*/ 24 h 24"/>
                <a:gd name="T6" fmla="*/ 0 w 13"/>
                <a:gd name="T7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4">
                  <a:moveTo>
                    <a:pt x="0" y="20"/>
                  </a:moveTo>
                  <a:cubicBezTo>
                    <a:pt x="0" y="20"/>
                    <a:pt x="6" y="1"/>
                    <a:pt x="13" y="0"/>
                  </a:cubicBezTo>
                  <a:cubicBezTo>
                    <a:pt x="13" y="24"/>
                    <a:pt x="13" y="24"/>
                    <a:pt x="13" y="24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6" name="Freeform 170">
              <a:extLst>
                <a:ext uri="{FF2B5EF4-FFF2-40B4-BE49-F238E27FC236}">
                  <a16:creationId xmlns:a16="http://schemas.microsoft.com/office/drawing/2014/main" id="{7AC5247D-289C-4F9D-A61F-2F004C127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8712" y="4438865"/>
              <a:ext cx="658201" cy="495527"/>
            </a:xfrm>
            <a:custGeom>
              <a:avLst/>
              <a:gdLst>
                <a:gd name="T0" fmla="*/ 140 w 140"/>
                <a:gd name="T1" fmla="*/ 74 h 105"/>
                <a:gd name="T2" fmla="*/ 136 w 140"/>
                <a:gd name="T3" fmla="*/ 37 h 105"/>
                <a:gd name="T4" fmla="*/ 127 w 140"/>
                <a:gd name="T5" fmla="*/ 22 h 105"/>
                <a:gd name="T6" fmla="*/ 114 w 140"/>
                <a:gd name="T7" fmla="*/ 14 h 105"/>
                <a:gd name="T8" fmla="*/ 114 w 140"/>
                <a:gd name="T9" fmla="*/ 14 h 105"/>
                <a:gd name="T10" fmla="*/ 114 w 140"/>
                <a:gd name="T11" fmla="*/ 14 h 105"/>
                <a:gd name="T12" fmla="*/ 103 w 140"/>
                <a:gd name="T13" fmla="*/ 10 h 105"/>
                <a:gd name="T14" fmla="*/ 92 w 140"/>
                <a:gd name="T15" fmla="*/ 5 h 105"/>
                <a:gd name="T16" fmla="*/ 84 w 140"/>
                <a:gd name="T17" fmla="*/ 2 h 105"/>
                <a:gd name="T18" fmla="*/ 80 w 140"/>
                <a:gd name="T19" fmla="*/ 0 h 105"/>
                <a:gd name="T20" fmla="*/ 70 w 140"/>
                <a:gd name="T21" fmla="*/ 5 h 105"/>
                <a:gd name="T22" fmla="*/ 60 w 140"/>
                <a:gd name="T23" fmla="*/ 0 h 105"/>
                <a:gd name="T24" fmla="*/ 56 w 140"/>
                <a:gd name="T25" fmla="*/ 2 h 105"/>
                <a:gd name="T26" fmla="*/ 48 w 140"/>
                <a:gd name="T27" fmla="*/ 5 h 105"/>
                <a:gd name="T28" fmla="*/ 37 w 140"/>
                <a:gd name="T29" fmla="*/ 9 h 105"/>
                <a:gd name="T30" fmla="*/ 26 w 140"/>
                <a:gd name="T31" fmla="*/ 14 h 105"/>
                <a:gd name="T32" fmla="*/ 26 w 140"/>
                <a:gd name="T33" fmla="*/ 14 h 105"/>
                <a:gd name="T34" fmla="*/ 13 w 140"/>
                <a:gd name="T35" fmla="*/ 22 h 105"/>
                <a:gd name="T36" fmla="*/ 4 w 140"/>
                <a:gd name="T37" fmla="*/ 37 h 105"/>
                <a:gd name="T38" fmla="*/ 0 w 140"/>
                <a:gd name="T39" fmla="*/ 74 h 105"/>
                <a:gd name="T40" fmla="*/ 26 w 140"/>
                <a:gd name="T41" fmla="*/ 74 h 105"/>
                <a:gd name="T42" fmla="*/ 26 w 140"/>
                <a:gd name="T43" fmla="*/ 105 h 105"/>
                <a:gd name="T44" fmla="*/ 114 w 140"/>
                <a:gd name="T45" fmla="*/ 105 h 105"/>
                <a:gd name="T46" fmla="*/ 114 w 140"/>
                <a:gd name="T47" fmla="*/ 74 h 105"/>
                <a:gd name="T48" fmla="*/ 140 w 140"/>
                <a:gd name="T49" fmla="*/ 7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0" h="105">
                  <a:moveTo>
                    <a:pt x="140" y="74"/>
                  </a:moveTo>
                  <a:cubicBezTo>
                    <a:pt x="136" y="37"/>
                    <a:pt x="136" y="37"/>
                    <a:pt x="136" y="37"/>
                  </a:cubicBezTo>
                  <a:cubicBezTo>
                    <a:pt x="135" y="31"/>
                    <a:pt x="132" y="25"/>
                    <a:pt x="127" y="22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8" y="25"/>
                    <a:pt x="5" y="31"/>
                    <a:pt x="4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4" y="74"/>
                    <a:pt x="114" y="74"/>
                    <a:pt x="114" y="74"/>
                  </a:cubicBezTo>
                  <a:lnTo>
                    <a:pt x="140" y="74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7" name="Freeform 171">
              <a:extLst>
                <a:ext uri="{FF2B5EF4-FFF2-40B4-BE49-F238E27FC236}">
                  <a16:creationId xmlns:a16="http://schemas.microsoft.com/office/drawing/2014/main" id="{64CC6CCC-1389-49A9-96E2-44CFA993D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930" y="4133540"/>
              <a:ext cx="245261" cy="182695"/>
            </a:xfrm>
            <a:custGeom>
              <a:avLst/>
              <a:gdLst>
                <a:gd name="T0" fmla="*/ 26 w 52"/>
                <a:gd name="T1" fmla="*/ 0 h 39"/>
                <a:gd name="T2" fmla="*/ 26 w 52"/>
                <a:gd name="T3" fmla="*/ 0 h 39"/>
                <a:gd name="T4" fmla="*/ 0 w 52"/>
                <a:gd name="T5" fmla="*/ 26 h 39"/>
                <a:gd name="T6" fmla="*/ 0 w 52"/>
                <a:gd name="T7" fmla="*/ 39 h 39"/>
                <a:gd name="T8" fmla="*/ 52 w 52"/>
                <a:gd name="T9" fmla="*/ 39 h 39"/>
                <a:gd name="T10" fmla="*/ 52 w 52"/>
                <a:gd name="T11" fmla="*/ 26 h 39"/>
                <a:gd name="T12" fmla="*/ 26 w 5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2" y="39"/>
                    <a:pt x="52" y="39"/>
                    <a:pt x="52" y="39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2" y="12"/>
                    <a:pt x="41" y="0"/>
                    <a:pt x="26" y="0"/>
                  </a:cubicBez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8" name="Freeform 172">
              <a:extLst>
                <a:ext uri="{FF2B5EF4-FFF2-40B4-BE49-F238E27FC236}">
                  <a16:creationId xmlns:a16="http://schemas.microsoft.com/office/drawing/2014/main" id="{D3273F20-0C5C-4F5E-8E66-F3CA41B7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511" y="4411336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9 h 25"/>
                <a:gd name="T4" fmla="*/ 20 w 21"/>
                <a:gd name="T5" fmla="*/ 9 h 25"/>
                <a:gd name="T6" fmla="*/ 10 w 21"/>
                <a:gd name="T7" fmla="*/ 25 h 25"/>
                <a:gd name="T8" fmla="*/ 0 w 21"/>
                <a:gd name="T9" fmla="*/ 9 h 25"/>
                <a:gd name="T10" fmla="*/ 0 w 21"/>
                <a:gd name="T11" fmla="*/ 9 h 25"/>
                <a:gd name="T12" fmla="*/ 0 w 21"/>
                <a:gd name="T13" fmla="*/ 0 h 25"/>
                <a:gd name="T14" fmla="*/ 21 w 21"/>
                <a:gd name="T1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9"/>
                    <a:pt x="21" y="9"/>
                    <a:pt x="21" y="9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19" y="15"/>
                    <a:pt x="14" y="25"/>
                    <a:pt x="10" y="25"/>
                  </a:cubicBezTo>
                  <a:cubicBezTo>
                    <a:pt x="5" y="25"/>
                    <a:pt x="1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9" name="Freeform 173">
              <a:extLst>
                <a:ext uri="{FF2B5EF4-FFF2-40B4-BE49-F238E27FC236}">
                  <a16:creationId xmlns:a16="http://schemas.microsoft.com/office/drawing/2014/main" id="{86BA7113-5EDA-412D-8750-46E0F570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511" y="4401326"/>
              <a:ext cx="97605" cy="47551"/>
            </a:xfrm>
            <a:custGeom>
              <a:avLst/>
              <a:gdLst>
                <a:gd name="T0" fmla="*/ 21 w 21"/>
                <a:gd name="T1" fmla="*/ 0 h 10"/>
                <a:gd name="T2" fmla="*/ 21 w 21"/>
                <a:gd name="T3" fmla="*/ 8 h 10"/>
                <a:gd name="T4" fmla="*/ 10 w 21"/>
                <a:gd name="T5" fmla="*/ 10 h 10"/>
                <a:gd name="T6" fmla="*/ 0 w 21"/>
                <a:gd name="T7" fmla="*/ 8 h 10"/>
                <a:gd name="T8" fmla="*/ 0 w 21"/>
                <a:gd name="T9" fmla="*/ 0 h 10"/>
                <a:gd name="T10" fmla="*/ 21 w 21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0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7" y="10"/>
                    <a:pt x="14" y="10"/>
                    <a:pt x="10" y="10"/>
                  </a:cubicBezTo>
                  <a:cubicBezTo>
                    <a:pt x="7" y="10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0" name="Oval 174">
              <a:extLst>
                <a:ext uri="{FF2B5EF4-FFF2-40B4-BE49-F238E27FC236}">
                  <a16:creationId xmlns:a16="http://schemas.microsoft.com/office/drawing/2014/main" id="{D30B9FCD-9365-4867-8101-0B616BCB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30" y="4288705"/>
              <a:ext cx="57562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1" name="Oval 175">
              <a:extLst>
                <a:ext uri="{FF2B5EF4-FFF2-40B4-BE49-F238E27FC236}">
                  <a16:creationId xmlns:a16="http://schemas.microsoft.com/office/drawing/2014/main" id="{846816CA-D5CF-48AE-BD77-98B29D4BC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4132" y="4288705"/>
              <a:ext cx="55059" cy="57562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2" name="Freeform 176">
              <a:extLst>
                <a:ext uri="{FF2B5EF4-FFF2-40B4-BE49-F238E27FC236}">
                  <a16:creationId xmlns:a16="http://schemas.microsoft.com/office/drawing/2014/main" id="{B649FF2D-0F57-4CFA-9EDE-1296FF5D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8956" y="4233647"/>
              <a:ext cx="197711" cy="205218"/>
            </a:xfrm>
            <a:custGeom>
              <a:avLst/>
              <a:gdLst>
                <a:gd name="T0" fmla="*/ 42 w 42"/>
                <a:gd name="T1" fmla="*/ 7 h 44"/>
                <a:gd name="T2" fmla="*/ 32 w 42"/>
                <a:gd name="T3" fmla="*/ 0 h 44"/>
                <a:gd name="T4" fmla="*/ 11 w 42"/>
                <a:gd name="T5" fmla="*/ 0 h 44"/>
                <a:gd name="T6" fmla="*/ 1 w 42"/>
                <a:gd name="T7" fmla="*/ 7 h 44"/>
                <a:gd name="T8" fmla="*/ 0 w 42"/>
                <a:gd name="T9" fmla="*/ 18 h 44"/>
                <a:gd name="T10" fmla="*/ 7 w 42"/>
                <a:gd name="T11" fmla="*/ 37 h 44"/>
                <a:gd name="T12" fmla="*/ 13 w 42"/>
                <a:gd name="T13" fmla="*/ 42 h 44"/>
                <a:gd name="T14" fmla="*/ 21 w 42"/>
                <a:gd name="T15" fmla="*/ 44 h 44"/>
                <a:gd name="T16" fmla="*/ 36 w 42"/>
                <a:gd name="T17" fmla="*/ 37 h 44"/>
                <a:gd name="T18" fmla="*/ 42 w 42"/>
                <a:gd name="T19" fmla="*/ 18 h 44"/>
                <a:gd name="T20" fmla="*/ 42 w 42"/>
                <a:gd name="T21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4">
                  <a:moveTo>
                    <a:pt x="42" y="7"/>
                  </a:moveTo>
                  <a:cubicBezTo>
                    <a:pt x="35" y="3"/>
                    <a:pt x="32" y="0"/>
                    <a:pt x="3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1" y="7"/>
                    <a:pt x="1" y="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3" y="31"/>
                    <a:pt x="7" y="37"/>
                  </a:cubicBezTo>
                  <a:cubicBezTo>
                    <a:pt x="9" y="39"/>
                    <a:pt x="11" y="41"/>
                    <a:pt x="13" y="42"/>
                  </a:cubicBezTo>
                  <a:cubicBezTo>
                    <a:pt x="16" y="43"/>
                    <a:pt x="18" y="44"/>
                    <a:pt x="21" y="44"/>
                  </a:cubicBezTo>
                  <a:cubicBezTo>
                    <a:pt x="27" y="44"/>
                    <a:pt x="32" y="41"/>
                    <a:pt x="36" y="37"/>
                  </a:cubicBezTo>
                  <a:cubicBezTo>
                    <a:pt x="40" y="31"/>
                    <a:pt x="42" y="24"/>
                    <a:pt x="42" y="18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3" name="Freeform 177">
              <a:extLst>
                <a:ext uri="{FF2B5EF4-FFF2-40B4-BE49-F238E27FC236}">
                  <a16:creationId xmlns:a16="http://schemas.microsoft.com/office/drawing/2014/main" id="{F7912621-00BF-48C5-8914-1683EE9F6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139" y="4871826"/>
              <a:ext cx="2357506" cy="748296"/>
            </a:xfrm>
            <a:custGeom>
              <a:avLst/>
              <a:gdLst>
                <a:gd name="T0" fmla="*/ 472 w 501"/>
                <a:gd name="T1" fmla="*/ 0 h 159"/>
                <a:gd name="T2" fmla="*/ 29 w 501"/>
                <a:gd name="T3" fmla="*/ 0 h 159"/>
                <a:gd name="T4" fmla="*/ 0 w 501"/>
                <a:gd name="T5" fmla="*/ 29 h 159"/>
                <a:gd name="T6" fmla="*/ 0 w 501"/>
                <a:gd name="T7" fmla="*/ 130 h 159"/>
                <a:gd name="T8" fmla="*/ 29 w 501"/>
                <a:gd name="T9" fmla="*/ 159 h 159"/>
                <a:gd name="T10" fmla="*/ 472 w 501"/>
                <a:gd name="T11" fmla="*/ 159 h 159"/>
                <a:gd name="T12" fmla="*/ 501 w 501"/>
                <a:gd name="T13" fmla="*/ 130 h 159"/>
                <a:gd name="T14" fmla="*/ 501 w 501"/>
                <a:gd name="T15" fmla="*/ 29 h 159"/>
                <a:gd name="T16" fmla="*/ 472 w 501"/>
                <a:gd name="T1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159">
                  <a:moveTo>
                    <a:pt x="472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6"/>
                    <a:pt x="13" y="159"/>
                    <a:pt x="29" y="159"/>
                  </a:cubicBezTo>
                  <a:cubicBezTo>
                    <a:pt x="472" y="159"/>
                    <a:pt x="472" y="159"/>
                    <a:pt x="472" y="159"/>
                  </a:cubicBezTo>
                  <a:cubicBezTo>
                    <a:pt x="488" y="159"/>
                    <a:pt x="501" y="146"/>
                    <a:pt x="501" y="130"/>
                  </a:cubicBezTo>
                  <a:cubicBezTo>
                    <a:pt x="501" y="29"/>
                    <a:pt x="501" y="29"/>
                    <a:pt x="501" y="29"/>
                  </a:cubicBezTo>
                  <a:cubicBezTo>
                    <a:pt x="501" y="13"/>
                    <a:pt x="488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4" name="Freeform 178">
              <a:extLst>
                <a:ext uri="{FF2B5EF4-FFF2-40B4-BE49-F238E27FC236}">
                  <a16:creationId xmlns:a16="http://schemas.microsoft.com/office/drawing/2014/main" id="{46CC5F8C-6448-4FF3-BD37-9DFB13A81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8145" y="5117087"/>
              <a:ext cx="175186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6 w 37"/>
                <a:gd name="T9" fmla="*/ 15 h 34"/>
                <a:gd name="T10" fmla="*/ 28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8 w 37"/>
                <a:gd name="T17" fmla="*/ 34 h 34"/>
                <a:gd name="T18" fmla="*/ 20 w 37"/>
                <a:gd name="T19" fmla="*/ 28 h 34"/>
                <a:gd name="T20" fmla="*/ 18 w 37"/>
                <a:gd name="T21" fmla="*/ 28 h 34"/>
                <a:gd name="T22" fmla="*/ 10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10 w 37"/>
                <a:gd name="T29" fmla="*/ 20 h 34"/>
                <a:gd name="T30" fmla="*/ 2 w 37"/>
                <a:gd name="T31" fmla="*/ 15 h 34"/>
                <a:gd name="T32" fmla="*/ 3 w 37"/>
                <a:gd name="T33" fmla="*/ 12 h 34"/>
                <a:gd name="T34" fmla="*/ 13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4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5" name="Freeform 179">
              <a:extLst>
                <a:ext uri="{FF2B5EF4-FFF2-40B4-BE49-F238E27FC236}">
                  <a16:creationId xmlns:a16="http://schemas.microsoft.com/office/drawing/2014/main" id="{54D63C3C-EA36-4990-AD79-4154517F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3427" y="5117087"/>
              <a:ext cx="172684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4 w 37"/>
                <a:gd name="T5" fmla="*/ 12 h 34"/>
                <a:gd name="T6" fmla="*/ 34 w 37"/>
                <a:gd name="T7" fmla="*/ 12 h 34"/>
                <a:gd name="T8" fmla="*/ 35 w 37"/>
                <a:gd name="T9" fmla="*/ 15 h 34"/>
                <a:gd name="T10" fmla="*/ 27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7 w 37"/>
                <a:gd name="T17" fmla="*/ 34 h 34"/>
                <a:gd name="T18" fmla="*/ 19 w 37"/>
                <a:gd name="T19" fmla="*/ 28 h 34"/>
                <a:gd name="T20" fmla="*/ 17 w 37"/>
                <a:gd name="T21" fmla="*/ 28 h 34"/>
                <a:gd name="T22" fmla="*/ 9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9 w 37"/>
                <a:gd name="T29" fmla="*/ 20 h 34"/>
                <a:gd name="T30" fmla="*/ 1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6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6" name="Freeform 180">
              <a:extLst>
                <a:ext uri="{FF2B5EF4-FFF2-40B4-BE49-F238E27FC236}">
                  <a16:creationId xmlns:a16="http://schemas.microsoft.com/office/drawing/2014/main" id="{73256492-A176-490F-AC83-9C9EE7739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5117087"/>
              <a:ext cx="175186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6 w 37"/>
                <a:gd name="T9" fmla="*/ 15 h 34"/>
                <a:gd name="T10" fmla="*/ 28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8 w 37"/>
                <a:gd name="T17" fmla="*/ 34 h 34"/>
                <a:gd name="T18" fmla="*/ 20 w 37"/>
                <a:gd name="T19" fmla="*/ 28 h 34"/>
                <a:gd name="T20" fmla="*/ 18 w 37"/>
                <a:gd name="T21" fmla="*/ 28 h 34"/>
                <a:gd name="T22" fmla="*/ 10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10 w 37"/>
                <a:gd name="T29" fmla="*/ 20 h 34"/>
                <a:gd name="T30" fmla="*/ 2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6" y="1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3"/>
                    <a:pt x="29" y="34"/>
                    <a:pt x="28" y="3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9" y="27"/>
                    <a:pt x="18" y="27"/>
                    <a:pt x="18" y="28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4"/>
                    <a:pt x="7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10" y="2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0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7" name="Freeform 181">
              <a:extLst>
                <a:ext uri="{FF2B5EF4-FFF2-40B4-BE49-F238E27FC236}">
                  <a16:creationId xmlns:a16="http://schemas.microsoft.com/office/drawing/2014/main" id="{F29FF6CF-F011-4CF8-A0DB-EB5FE018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202" y="5117087"/>
              <a:ext cx="85090" cy="160170"/>
            </a:xfrm>
            <a:custGeom>
              <a:avLst/>
              <a:gdLst>
                <a:gd name="T0" fmla="*/ 18 w 18"/>
                <a:gd name="T1" fmla="*/ 0 h 34"/>
                <a:gd name="T2" fmla="*/ 17 w 18"/>
                <a:gd name="T3" fmla="*/ 1 h 34"/>
                <a:gd name="T4" fmla="*/ 14 w 18"/>
                <a:gd name="T5" fmla="*/ 11 h 34"/>
                <a:gd name="T6" fmla="*/ 12 w 18"/>
                <a:gd name="T7" fmla="*/ 12 h 34"/>
                <a:gd name="T8" fmla="*/ 2 w 18"/>
                <a:gd name="T9" fmla="*/ 12 h 34"/>
                <a:gd name="T10" fmla="*/ 2 w 18"/>
                <a:gd name="T11" fmla="*/ 15 h 34"/>
                <a:gd name="T12" fmla="*/ 10 w 18"/>
                <a:gd name="T13" fmla="*/ 20 h 34"/>
                <a:gd name="T14" fmla="*/ 10 w 18"/>
                <a:gd name="T15" fmla="*/ 22 h 34"/>
                <a:gd name="T16" fmla="*/ 7 w 18"/>
                <a:gd name="T17" fmla="*/ 32 h 34"/>
                <a:gd name="T18" fmla="*/ 10 w 18"/>
                <a:gd name="T19" fmla="*/ 34 h 34"/>
                <a:gd name="T20" fmla="*/ 18 w 18"/>
                <a:gd name="T21" fmla="*/ 28 h 34"/>
                <a:gd name="T22" fmla="*/ 18 w 18"/>
                <a:gd name="T23" fmla="*/ 27 h 34"/>
                <a:gd name="T24" fmla="*/ 18 w 18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34">
                  <a:moveTo>
                    <a:pt x="18" y="0"/>
                  </a:moveTo>
                  <a:cubicBezTo>
                    <a:pt x="18" y="0"/>
                    <a:pt x="17" y="0"/>
                    <a:pt x="17" y="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2"/>
                    <a:pt x="1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0" y="14"/>
                    <a:pt x="2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4"/>
                    <a:pt x="10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8" name="Freeform 182">
              <a:extLst>
                <a:ext uri="{FF2B5EF4-FFF2-40B4-BE49-F238E27FC236}">
                  <a16:creationId xmlns:a16="http://schemas.microsoft.com/office/drawing/2014/main" id="{402F85D7-0A16-4842-B2E2-CBEB430A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3980" y="5117087"/>
              <a:ext cx="170181" cy="160170"/>
            </a:xfrm>
            <a:custGeom>
              <a:avLst/>
              <a:gdLst>
                <a:gd name="T0" fmla="*/ 20 w 36"/>
                <a:gd name="T1" fmla="*/ 1 h 34"/>
                <a:gd name="T2" fmla="*/ 23 w 36"/>
                <a:gd name="T3" fmla="*/ 11 h 34"/>
                <a:gd name="T4" fmla="*/ 24 w 36"/>
                <a:gd name="T5" fmla="*/ 12 h 34"/>
                <a:gd name="T6" fmla="*/ 34 w 36"/>
                <a:gd name="T7" fmla="*/ 12 h 34"/>
                <a:gd name="T8" fmla="*/ 35 w 36"/>
                <a:gd name="T9" fmla="*/ 15 h 34"/>
                <a:gd name="T10" fmla="*/ 27 w 36"/>
                <a:gd name="T11" fmla="*/ 20 h 34"/>
                <a:gd name="T12" fmla="*/ 26 w 36"/>
                <a:gd name="T13" fmla="*/ 22 h 34"/>
                <a:gd name="T14" fmla="*/ 29 w 36"/>
                <a:gd name="T15" fmla="*/ 32 h 34"/>
                <a:gd name="T16" fmla="*/ 27 w 36"/>
                <a:gd name="T17" fmla="*/ 34 h 34"/>
                <a:gd name="T18" fmla="*/ 19 w 36"/>
                <a:gd name="T19" fmla="*/ 28 h 34"/>
                <a:gd name="T20" fmla="*/ 17 w 36"/>
                <a:gd name="T21" fmla="*/ 28 h 34"/>
                <a:gd name="T22" fmla="*/ 9 w 36"/>
                <a:gd name="T23" fmla="*/ 34 h 34"/>
                <a:gd name="T24" fmla="*/ 7 w 36"/>
                <a:gd name="T25" fmla="*/ 32 h 34"/>
                <a:gd name="T26" fmla="*/ 10 w 36"/>
                <a:gd name="T27" fmla="*/ 22 h 34"/>
                <a:gd name="T28" fmla="*/ 9 w 36"/>
                <a:gd name="T29" fmla="*/ 20 h 34"/>
                <a:gd name="T30" fmla="*/ 1 w 36"/>
                <a:gd name="T31" fmla="*/ 15 h 34"/>
                <a:gd name="T32" fmla="*/ 2 w 36"/>
                <a:gd name="T33" fmla="*/ 12 h 34"/>
                <a:gd name="T34" fmla="*/ 12 w 36"/>
                <a:gd name="T35" fmla="*/ 12 h 34"/>
                <a:gd name="T36" fmla="*/ 13 w 36"/>
                <a:gd name="T37" fmla="*/ 11 h 34"/>
                <a:gd name="T38" fmla="*/ 16 w 36"/>
                <a:gd name="T39" fmla="*/ 1 h 34"/>
                <a:gd name="T40" fmla="*/ 20 w 36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6" y="12"/>
                    <a:pt x="36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1"/>
                    <a:pt x="26" y="22"/>
                    <a:pt x="26" y="2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28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8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0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1"/>
                    <a:pt x="13" y="1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9" name="Freeform 183">
              <a:extLst>
                <a:ext uri="{FF2B5EF4-FFF2-40B4-BE49-F238E27FC236}">
                  <a16:creationId xmlns:a16="http://schemas.microsoft.com/office/drawing/2014/main" id="{0070E75F-994A-4D6B-81E6-6993F35BB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4257" y="5117087"/>
              <a:ext cx="172684" cy="160170"/>
            </a:xfrm>
            <a:custGeom>
              <a:avLst/>
              <a:gdLst>
                <a:gd name="T0" fmla="*/ 20 w 37"/>
                <a:gd name="T1" fmla="*/ 1 h 34"/>
                <a:gd name="T2" fmla="*/ 23 w 37"/>
                <a:gd name="T3" fmla="*/ 11 h 34"/>
                <a:gd name="T4" fmla="*/ 25 w 37"/>
                <a:gd name="T5" fmla="*/ 12 h 34"/>
                <a:gd name="T6" fmla="*/ 35 w 37"/>
                <a:gd name="T7" fmla="*/ 12 h 34"/>
                <a:gd name="T8" fmla="*/ 35 w 37"/>
                <a:gd name="T9" fmla="*/ 15 h 34"/>
                <a:gd name="T10" fmla="*/ 27 w 37"/>
                <a:gd name="T11" fmla="*/ 20 h 34"/>
                <a:gd name="T12" fmla="*/ 27 w 37"/>
                <a:gd name="T13" fmla="*/ 22 h 34"/>
                <a:gd name="T14" fmla="*/ 30 w 37"/>
                <a:gd name="T15" fmla="*/ 32 h 34"/>
                <a:gd name="T16" fmla="*/ 27 w 37"/>
                <a:gd name="T17" fmla="*/ 34 h 34"/>
                <a:gd name="T18" fmla="*/ 19 w 37"/>
                <a:gd name="T19" fmla="*/ 28 h 34"/>
                <a:gd name="T20" fmla="*/ 17 w 37"/>
                <a:gd name="T21" fmla="*/ 28 h 34"/>
                <a:gd name="T22" fmla="*/ 9 w 37"/>
                <a:gd name="T23" fmla="*/ 34 h 34"/>
                <a:gd name="T24" fmla="*/ 7 w 37"/>
                <a:gd name="T25" fmla="*/ 32 h 34"/>
                <a:gd name="T26" fmla="*/ 10 w 37"/>
                <a:gd name="T27" fmla="*/ 22 h 34"/>
                <a:gd name="T28" fmla="*/ 9 w 37"/>
                <a:gd name="T29" fmla="*/ 20 h 34"/>
                <a:gd name="T30" fmla="*/ 1 w 37"/>
                <a:gd name="T31" fmla="*/ 15 h 34"/>
                <a:gd name="T32" fmla="*/ 2 w 37"/>
                <a:gd name="T33" fmla="*/ 12 h 34"/>
                <a:gd name="T34" fmla="*/ 12 w 37"/>
                <a:gd name="T35" fmla="*/ 12 h 34"/>
                <a:gd name="T36" fmla="*/ 14 w 37"/>
                <a:gd name="T37" fmla="*/ 11 h 34"/>
                <a:gd name="T38" fmla="*/ 17 w 37"/>
                <a:gd name="T39" fmla="*/ 1 h 34"/>
                <a:gd name="T40" fmla="*/ 20 w 37"/>
                <a:gd name="T4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4">
                  <a:moveTo>
                    <a:pt x="20" y="1"/>
                  </a:move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4" y="12"/>
                    <a:pt x="2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7" y="14"/>
                    <a:pt x="35" y="15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2"/>
                    <a:pt x="27" y="2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29" y="34"/>
                    <a:pt x="27" y="34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8" y="27"/>
                    <a:pt x="17" y="28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4"/>
                    <a:pt x="6" y="33"/>
                    <a:pt x="7" y="3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1"/>
                    <a:pt x="9" y="2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4"/>
                    <a:pt x="1" y="12"/>
                    <a:pt x="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4" y="11"/>
                    <a:pt x="14" y="1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9" y="0"/>
                    <a:pt x="20" y="1"/>
                  </a:cubicBezTo>
                  <a:close/>
                </a:path>
              </a:pathLst>
            </a:cu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0" name="Rectangle 184">
              <a:extLst>
                <a:ext uri="{FF2B5EF4-FFF2-40B4-BE49-F238E27FC236}">
                  <a16:creationId xmlns:a16="http://schemas.microsoft.com/office/drawing/2014/main" id="{CE5A1AA3-7B6A-492E-89DC-A48E5113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347332"/>
              <a:ext cx="758307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1" name="Rectangle 185">
              <a:extLst>
                <a:ext uri="{FF2B5EF4-FFF2-40B4-BE49-F238E27FC236}">
                  <a16:creationId xmlns:a16="http://schemas.microsoft.com/office/drawing/2014/main" id="{52480290-7A75-467F-8A68-B9ED95BE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004466"/>
              <a:ext cx="758307" cy="37541"/>
            </a:xfrm>
            <a:prstGeom prst="rect">
              <a:avLst/>
            </a:pr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2" name="Rectangle 186">
              <a:extLst>
                <a:ext uri="{FF2B5EF4-FFF2-40B4-BE49-F238E27FC236}">
                  <a16:creationId xmlns:a16="http://schemas.microsoft.com/office/drawing/2014/main" id="{1CA4DCA2-F2E4-4C16-A51D-33071C3C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432422"/>
              <a:ext cx="758307" cy="17519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3" name="Rectangle 187">
              <a:extLst>
                <a:ext uri="{FF2B5EF4-FFF2-40B4-BE49-F238E27FC236}">
                  <a16:creationId xmlns:a16="http://schemas.microsoft.com/office/drawing/2014/main" id="{680E46C1-2C0C-4A87-8B17-888BA3B48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3150" y="5502496"/>
              <a:ext cx="347871" cy="22525"/>
            </a:xfrm>
            <a:prstGeom prst="rect">
              <a:avLst/>
            </a:prstGeom>
            <a:solidFill>
              <a:srgbClr val="B1D7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4" name="Oval 188">
              <a:extLst>
                <a:ext uri="{FF2B5EF4-FFF2-40B4-BE49-F238E27FC236}">
                  <a16:creationId xmlns:a16="http://schemas.microsoft.com/office/drawing/2014/main" id="{ECB40DE6-C945-4FCF-93E3-EBCA70F3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331" y="4946906"/>
              <a:ext cx="605644" cy="603142"/>
            </a:xfrm>
            <a:prstGeom prst="ellipse">
              <a:avLst/>
            </a:prstGeom>
            <a:solidFill>
              <a:srgbClr val="7BC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5" name="Freeform 189">
              <a:extLst>
                <a:ext uri="{FF2B5EF4-FFF2-40B4-BE49-F238E27FC236}">
                  <a16:creationId xmlns:a16="http://schemas.microsoft.com/office/drawing/2014/main" id="{A68DACC9-D5B2-4737-8B23-EDC50516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7506" y="5016980"/>
              <a:ext cx="295314" cy="185197"/>
            </a:xfrm>
            <a:custGeom>
              <a:avLst/>
              <a:gdLst>
                <a:gd name="T0" fmla="*/ 4 w 63"/>
                <a:gd name="T1" fmla="*/ 35 h 39"/>
                <a:gd name="T2" fmla="*/ 6 w 63"/>
                <a:gd name="T3" fmla="*/ 14 h 39"/>
                <a:gd name="T4" fmla="*/ 32 w 63"/>
                <a:gd name="T5" fmla="*/ 5 h 39"/>
                <a:gd name="T6" fmla="*/ 46 w 63"/>
                <a:gd name="T7" fmla="*/ 4 h 39"/>
                <a:gd name="T8" fmla="*/ 63 w 63"/>
                <a:gd name="T9" fmla="*/ 6 h 39"/>
                <a:gd name="T10" fmla="*/ 56 w 63"/>
                <a:gd name="T11" fmla="*/ 26 h 39"/>
                <a:gd name="T12" fmla="*/ 53 w 63"/>
                <a:gd name="T13" fmla="*/ 39 h 39"/>
                <a:gd name="T14" fmla="*/ 5 w 63"/>
                <a:gd name="T15" fmla="*/ 39 h 39"/>
                <a:gd name="T16" fmla="*/ 4 w 63"/>
                <a:gd name="T17" fmla="*/ 3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9">
                  <a:moveTo>
                    <a:pt x="4" y="35"/>
                  </a:moveTo>
                  <a:cubicBezTo>
                    <a:pt x="4" y="35"/>
                    <a:pt x="0" y="21"/>
                    <a:pt x="6" y="14"/>
                  </a:cubicBezTo>
                  <a:cubicBezTo>
                    <a:pt x="11" y="8"/>
                    <a:pt x="23" y="1"/>
                    <a:pt x="32" y="5"/>
                  </a:cubicBezTo>
                  <a:cubicBezTo>
                    <a:pt x="32" y="5"/>
                    <a:pt x="39" y="0"/>
                    <a:pt x="46" y="4"/>
                  </a:cubicBezTo>
                  <a:cubicBezTo>
                    <a:pt x="52" y="8"/>
                    <a:pt x="62" y="11"/>
                    <a:pt x="63" y="6"/>
                  </a:cubicBezTo>
                  <a:cubicBezTo>
                    <a:pt x="63" y="6"/>
                    <a:pt x="63" y="23"/>
                    <a:pt x="56" y="26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6" name="Freeform 190">
              <a:extLst>
                <a:ext uri="{FF2B5EF4-FFF2-40B4-BE49-F238E27FC236}">
                  <a16:creationId xmlns:a16="http://schemas.microsoft.com/office/drawing/2014/main" id="{6F549357-C41F-42F1-87BB-DAFEE8456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2342" y="5352337"/>
              <a:ext cx="578115" cy="455484"/>
            </a:xfrm>
            <a:custGeom>
              <a:avLst/>
              <a:gdLst>
                <a:gd name="T0" fmla="*/ 113 w 123"/>
                <a:gd name="T1" fmla="*/ 21 h 97"/>
                <a:gd name="T2" fmla="*/ 70 w 123"/>
                <a:gd name="T3" fmla="*/ 0 h 97"/>
                <a:gd name="T4" fmla="*/ 61 w 123"/>
                <a:gd name="T5" fmla="*/ 3 h 97"/>
                <a:gd name="T6" fmla="*/ 52 w 123"/>
                <a:gd name="T7" fmla="*/ 0 h 97"/>
                <a:gd name="T8" fmla="*/ 10 w 123"/>
                <a:gd name="T9" fmla="*/ 21 h 97"/>
                <a:gd name="T10" fmla="*/ 0 w 123"/>
                <a:gd name="T11" fmla="*/ 97 h 97"/>
                <a:gd name="T12" fmla="*/ 16 w 123"/>
                <a:gd name="T13" fmla="*/ 97 h 97"/>
                <a:gd name="T14" fmla="*/ 25 w 123"/>
                <a:gd name="T15" fmla="*/ 34 h 97"/>
                <a:gd name="T16" fmla="*/ 30 w 123"/>
                <a:gd name="T17" fmla="*/ 66 h 97"/>
                <a:gd name="T18" fmla="*/ 26 w 123"/>
                <a:gd name="T19" fmla="*/ 97 h 97"/>
                <a:gd name="T20" fmla="*/ 60 w 123"/>
                <a:gd name="T21" fmla="*/ 97 h 97"/>
                <a:gd name="T22" fmla="*/ 62 w 123"/>
                <a:gd name="T23" fmla="*/ 97 h 97"/>
                <a:gd name="T24" fmla="*/ 96 w 123"/>
                <a:gd name="T25" fmla="*/ 97 h 97"/>
                <a:gd name="T26" fmla="*/ 92 w 123"/>
                <a:gd name="T27" fmla="*/ 66 h 97"/>
                <a:gd name="T28" fmla="*/ 98 w 123"/>
                <a:gd name="T29" fmla="*/ 34 h 97"/>
                <a:gd name="T30" fmla="*/ 107 w 123"/>
                <a:gd name="T31" fmla="*/ 97 h 97"/>
                <a:gd name="T32" fmla="*/ 123 w 123"/>
                <a:gd name="T33" fmla="*/ 97 h 97"/>
                <a:gd name="T34" fmla="*/ 113 w 123"/>
                <a:gd name="T35" fmla="*/ 2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97">
                  <a:moveTo>
                    <a:pt x="113" y="21"/>
                  </a:moveTo>
                  <a:cubicBezTo>
                    <a:pt x="105" y="7"/>
                    <a:pt x="70" y="0"/>
                    <a:pt x="70" y="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18" y="7"/>
                    <a:pt x="10" y="2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16" y="97"/>
                    <a:pt x="16" y="97"/>
                    <a:pt x="16" y="97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31" y="54"/>
                    <a:pt x="30" y="66"/>
                  </a:cubicBezTo>
                  <a:cubicBezTo>
                    <a:pt x="30" y="78"/>
                    <a:pt x="26" y="97"/>
                    <a:pt x="26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2" y="97"/>
                    <a:pt x="62" y="97"/>
                    <a:pt x="62" y="97"/>
                  </a:cubicBezTo>
                  <a:cubicBezTo>
                    <a:pt x="96" y="97"/>
                    <a:pt x="96" y="97"/>
                    <a:pt x="96" y="97"/>
                  </a:cubicBezTo>
                  <a:cubicBezTo>
                    <a:pt x="96" y="97"/>
                    <a:pt x="93" y="78"/>
                    <a:pt x="92" y="66"/>
                  </a:cubicBezTo>
                  <a:cubicBezTo>
                    <a:pt x="92" y="54"/>
                    <a:pt x="98" y="34"/>
                    <a:pt x="98" y="34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23" y="97"/>
                    <a:pt x="123" y="97"/>
                    <a:pt x="123" y="97"/>
                  </a:cubicBezTo>
                  <a:lnTo>
                    <a:pt x="113" y="21"/>
                  </a:lnTo>
                  <a:close/>
                </a:path>
              </a:pathLst>
            </a:custGeom>
            <a:solidFill>
              <a:srgbClr val="0A4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7" name="Freeform 191">
              <a:extLst>
                <a:ext uri="{FF2B5EF4-FFF2-40B4-BE49-F238E27FC236}">
                  <a16:creationId xmlns:a16="http://schemas.microsoft.com/office/drawing/2014/main" id="{6C7B6911-4F18-45EA-8865-E270E316E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5289770"/>
              <a:ext cx="97605" cy="117626"/>
            </a:xfrm>
            <a:custGeom>
              <a:avLst/>
              <a:gdLst>
                <a:gd name="T0" fmla="*/ 21 w 21"/>
                <a:gd name="T1" fmla="*/ 0 h 25"/>
                <a:gd name="T2" fmla="*/ 21 w 21"/>
                <a:gd name="T3" fmla="*/ 13 h 25"/>
                <a:gd name="T4" fmla="*/ 11 w 21"/>
                <a:gd name="T5" fmla="*/ 25 h 25"/>
                <a:gd name="T6" fmla="*/ 0 w 21"/>
                <a:gd name="T7" fmla="*/ 13 h 25"/>
                <a:gd name="T8" fmla="*/ 0 w 21"/>
                <a:gd name="T9" fmla="*/ 0 h 25"/>
                <a:gd name="T10" fmla="*/ 21 w 21"/>
                <a:gd name="T1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5">
                  <a:moveTo>
                    <a:pt x="21" y="0"/>
                  </a:move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19" y="23"/>
                    <a:pt x="11" y="25"/>
                  </a:cubicBezTo>
                  <a:cubicBezTo>
                    <a:pt x="2" y="22"/>
                    <a:pt x="0" y="13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8" name="Freeform 192">
              <a:extLst>
                <a:ext uri="{FF2B5EF4-FFF2-40B4-BE49-F238E27FC236}">
                  <a16:creationId xmlns:a16="http://schemas.microsoft.com/office/drawing/2014/main" id="{6BF02707-C4BA-47E0-B05C-E88A3072B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5282262"/>
              <a:ext cx="97605" cy="50053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1 w 21"/>
                <a:gd name="T5" fmla="*/ 11 h 11"/>
                <a:gd name="T6" fmla="*/ 0 w 21"/>
                <a:gd name="T7" fmla="*/ 8 h 11"/>
                <a:gd name="T8" fmla="*/ 0 w 21"/>
                <a:gd name="T9" fmla="*/ 0 h 11"/>
                <a:gd name="T10" fmla="*/ 21 w 21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18" y="10"/>
                    <a:pt x="14" y="11"/>
                    <a:pt x="11" y="11"/>
                  </a:cubicBezTo>
                  <a:cubicBezTo>
                    <a:pt x="7" y="11"/>
                    <a:pt x="3" y="10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E57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9" name="Freeform 193">
              <a:extLst>
                <a:ext uri="{FF2B5EF4-FFF2-40B4-BE49-F238E27FC236}">
                  <a16:creationId xmlns:a16="http://schemas.microsoft.com/office/drawing/2014/main" id="{B36C78B5-4FD7-4F71-9EF0-2E6B09F67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047" y="5122092"/>
              <a:ext cx="197711" cy="197711"/>
            </a:xfrm>
            <a:custGeom>
              <a:avLst/>
              <a:gdLst>
                <a:gd name="T0" fmla="*/ 42 w 42"/>
                <a:gd name="T1" fmla="*/ 7 h 42"/>
                <a:gd name="T2" fmla="*/ 26 w 42"/>
                <a:gd name="T3" fmla="*/ 0 h 42"/>
                <a:gd name="T4" fmla="*/ 0 w 42"/>
                <a:gd name="T5" fmla="*/ 7 h 42"/>
                <a:gd name="T6" fmla="*/ 0 w 42"/>
                <a:gd name="T7" fmla="*/ 15 h 42"/>
                <a:gd name="T8" fmla="*/ 6 w 42"/>
                <a:gd name="T9" fmla="*/ 34 h 42"/>
                <a:gd name="T10" fmla="*/ 21 w 42"/>
                <a:gd name="T11" fmla="*/ 42 h 42"/>
                <a:gd name="T12" fmla="*/ 35 w 42"/>
                <a:gd name="T13" fmla="*/ 34 h 42"/>
                <a:gd name="T14" fmla="*/ 42 w 42"/>
                <a:gd name="T15" fmla="*/ 15 h 42"/>
                <a:gd name="T16" fmla="*/ 42 w 42"/>
                <a:gd name="T17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2">
                  <a:moveTo>
                    <a:pt x="42" y="7"/>
                  </a:moveTo>
                  <a:cubicBezTo>
                    <a:pt x="32" y="7"/>
                    <a:pt x="26" y="0"/>
                    <a:pt x="26" y="0"/>
                  </a:cubicBezTo>
                  <a:cubicBezTo>
                    <a:pt x="20" y="5"/>
                    <a:pt x="0" y="7"/>
                    <a:pt x="0" y="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2" y="29"/>
                    <a:pt x="6" y="34"/>
                  </a:cubicBezTo>
                  <a:cubicBezTo>
                    <a:pt x="10" y="39"/>
                    <a:pt x="15" y="42"/>
                    <a:pt x="21" y="42"/>
                  </a:cubicBezTo>
                  <a:cubicBezTo>
                    <a:pt x="26" y="42"/>
                    <a:pt x="32" y="39"/>
                    <a:pt x="35" y="34"/>
                  </a:cubicBezTo>
                  <a:cubicBezTo>
                    <a:pt x="39" y="29"/>
                    <a:pt x="42" y="21"/>
                    <a:pt x="42" y="15"/>
                  </a:cubicBezTo>
                  <a:lnTo>
                    <a:pt x="42" y="7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0" name="Oval 194">
              <a:extLst>
                <a:ext uri="{FF2B5EF4-FFF2-40B4-BE49-F238E27FC236}">
                  <a16:creationId xmlns:a16="http://schemas.microsoft.com/office/drawing/2014/main" id="{5D8D0EE2-E142-406F-A4AD-E19CB03F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015" y="5172145"/>
              <a:ext cx="52557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1" name="Oval 195">
              <a:extLst>
                <a:ext uri="{FF2B5EF4-FFF2-40B4-BE49-F238E27FC236}">
                  <a16:creationId xmlns:a16="http://schemas.microsoft.com/office/drawing/2014/main" id="{BDC1F731-50CE-4B53-94CE-243F62A8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725" y="5172145"/>
              <a:ext cx="57562" cy="52557"/>
            </a:xfrm>
            <a:prstGeom prst="ellipse">
              <a:avLst/>
            </a:prstGeom>
            <a:solidFill>
              <a:srgbClr val="FFA6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2" name="Oval 196">
              <a:extLst>
                <a:ext uri="{FF2B5EF4-FFF2-40B4-BE49-F238E27FC236}">
                  <a16:creationId xmlns:a16="http://schemas.microsoft.com/office/drawing/2014/main" id="{894B62C1-A931-41B4-A0F8-F3DC1EE3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6877" y="651293"/>
              <a:ext cx="888445" cy="883440"/>
            </a:xfrm>
            <a:prstGeom prst="ellipse">
              <a:avLst/>
            </a:pr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3" name="Freeform 197">
              <a:extLst>
                <a:ext uri="{FF2B5EF4-FFF2-40B4-BE49-F238E27FC236}">
                  <a16:creationId xmlns:a16="http://schemas.microsoft.com/office/drawing/2014/main" id="{95B5CCFA-BA44-47A1-84A5-F48B1B5AD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2021" y="651293"/>
              <a:ext cx="753302" cy="883440"/>
            </a:xfrm>
            <a:custGeom>
              <a:avLst/>
              <a:gdLst>
                <a:gd name="T0" fmla="*/ 65 w 160"/>
                <a:gd name="T1" fmla="*/ 0 h 188"/>
                <a:gd name="T2" fmla="*/ 64 w 160"/>
                <a:gd name="T3" fmla="*/ 0 h 188"/>
                <a:gd name="T4" fmla="*/ 107 w 160"/>
                <a:gd name="T5" fmla="*/ 76 h 188"/>
                <a:gd name="T6" fmla="*/ 19 w 160"/>
                <a:gd name="T7" fmla="*/ 164 h 188"/>
                <a:gd name="T8" fmla="*/ 0 w 160"/>
                <a:gd name="T9" fmla="*/ 162 h 188"/>
                <a:gd name="T10" fmla="*/ 65 w 160"/>
                <a:gd name="T11" fmla="*/ 188 h 188"/>
                <a:gd name="T12" fmla="*/ 160 w 160"/>
                <a:gd name="T13" fmla="*/ 94 h 188"/>
                <a:gd name="T14" fmla="*/ 65 w 160"/>
                <a:gd name="T15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88">
                  <a:moveTo>
                    <a:pt x="65" y="0"/>
                  </a:moveTo>
                  <a:cubicBezTo>
                    <a:pt x="65" y="0"/>
                    <a:pt x="64" y="0"/>
                    <a:pt x="64" y="0"/>
                  </a:cubicBezTo>
                  <a:cubicBezTo>
                    <a:pt x="90" y="15"/>
                    <a:pt x="107" y="43"/>
                    <a:pt x="107" y="76"/>
                  </a:cubicBezTo>
                  <a:cubicBezTo>
                    <a:pt x="107" y="125"/>
                    <a:pt x="68" y="164"/>
                    <a:pt x="19" y="164"/>
                  </a:cubicBezTo>
                  <a:cubicBezTo>
                    <a:pt x="13" y="164"/>
                    <a:pt x="6" y="163"/>
                    <a:pt x="0" y="162"/>
                  </a:cubicBezTo>
                  <a:cubicBezTo>
                    <a:pt x="17" y="178"/>
                    <a:pt x="40" y="188"/>
                    <a:pt x="65" y="188"/>
                  </a:cubicBezTo>
                  <a:cubicBezTo>
                    <a:pt x="118" y="188"/>
                    <a:pt x="160" y="146"/>
                    <a:pt x="160" y="94"/>
                  </a:cubicBezTo>
                  <a:cubicBezTo>
                    <a:pt x="160" y="42"/>
                    <a:pt x="118" y="0"/>
                    <a:pt x="65" y="0"/>
                  </a:cubicBezTo>
                  <a:close/>
                </a:path>
              </a:pathLst>
            </a:custGeom>
            <a:solidFill>
              <a:srgbClr val="F9A6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4" name="Freeform 198">
              <a:extLst>
                <a:ext uri="{FF2B5EF4-FFF2-40B4-BE49-F238E27FC236}">
                  <a16:creationId xmlns:a16="http://schemas.microsoft.com/office/drawing/2014/main" id="{83BC7249-D8CE-4413-ACC7-A62335B8E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2355" y="2807130"/>
              <a:ext cx="978541" cy="400426"/>
            </a:xfrm>
            <a:custGeom>
              <a:avLst/>
              <a:gdLst>
                <a:gd name="T0" fmla="*/ 187 w 208"/>
                <a:gd name="T1" fmla="*/ 85 h 85"/>
                <a:gd name="T2" fmla="*/ 188 w 208"/>
                <a:gd name="T3" fmla="*/ 55 h 85"/>
                <a:gd name="T4" fmla="*/ 188 w 208"/>
                <a:gd name="T5" fmla="*/ 55 h 85"/>
                <a:gd name="T6" fmla="*/ 188 w 208"/>
                <a:gd name="T7" fmla="*/ 54 h 85"/>
                <a:gd name="T8" fmla="*/ 150 w 208"/>
                <a:gd name="T9" fmla="*/ 16 h 85"/>
                <a:gd name="T10" fmla="*/ 131 w 208"/>
                <a:gd name="T11" fmla="*/ 21 h 85"/>
                <a:gd name="T12" fmla="*/ 97 w 208"/>
                <a:gd name="T13" fmla="*/ 0 h 85"/>
                <a:gd name="T14" fmla="*/ 57 w 208"/>
                <a:gd name="T15" fmla="*/ 39 h 85"/>
                <a:gd name="T16" fmla="*/ 57 w 208"/>
                <a:gd name="T17" fmla="*/ 43 h 85"/>
                <a:gd name="T18" fmla="*/ 45 w 208"/>
                <a:gd name="T19" fmla="*/ 41 h 85"/>
                <a:gd name="T20" fmla="*/ 6 w 208"/>
                <a:gd name="T21" fmla="*/ 61 h 85"/>
                <a:gd name="T22" fmla="*/ 19 w 208"/>
                <a:gd name="T23" fmla="*/ 85 h 85"/>
                <a:gd name="T24" fmla="*/ 187 w 208"/>
                <a:gd name="T25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85">
                  <a:moveTo>
                    <a:pt x="187" y="85"/>
                  </a:moveTo>
                  <a:cubicBezTo>
                    <a:pt x="207" y="85"/>
                    <a:pt x="208" y="56"/>
                    <a:pt x="188" y="55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8" y="54"/>
                    <a:pt x="188" y="54"/>
                    <a:pt x="188" y="54"/>
                  </a:cubicBezTo>
                  <a:cubicBezTo>
                    <a:pt x="188" y="33"/>
                    <a:pt x="171" y="16"/>
                    <a:pt x="150" y="16"/>
                  </a:cubicBezTo>
                  <a:cubicBezTo>
                    <a:pt x="143" y="16"/>
                    <a:pt x="137" y="18"/>
                    <a:pt x="131" y="21"/>
                  </a:cubicBezTo>
                  <a:cubicBezTo>
                    <a:pt x="125" y="8"/>
                    <a:pt x="112" y="0"/>
                    <a:pt x="97" y="0"/>
                  </a:cubicBezTo>
                  <a:cubicBezTo>
                    <a:pt x="75" y="0"/>
                    <a:pt x="57" y="18"/>
                    <a:pt x="57" y="39"/>
                  </a:cubicBezTo>
                  <a:cubicBezTo>
                    <a:pt x="57" y="41"/>
                    <a:pt x="57" y="42"/>
                    <a:pt x="57" y="43"/>
                  </a:cubicBezTo>
                  <a:cubicBezTo>
                    <a:pt x="53" y="42"/>
                    <a:pt x="49" y="41"/>
                    <a:pt x="45" y="41"/>
                  </a:cubicBezTo>
                  <a:cubicBezTo>
                    <a:pt x="29" y="41"/>
                    <a:pt x="15" y="49"/>
                    <a:pt x="6" y="61"/>
                  </a:cubicBezTo>
                  <a:cubicBezTo>
                    <a:pt x="0" y="72"/>
                    <a:pt x="7" y="85"/>
                    <a:pt x="19" y="85"/>
                  </a:cubicBezTo>
                  <a:lnTo>
                    <a:pt x="187" y="85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5" name="Freeform 199">
              <a:extLst>
                <a:ext uri="{FF2B5EF4-FFF2-40B4-BE49-F238E27FC236}">
                  <a16:creationId xmlns:a16="http://schemas.microsoft.com/office/drawing/2014/main" id="{2CEF112A-DDF2-4FB7-9195-AAB13ED6D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597" y="1558304"/>
              <a:ext cx="1283866" cy="520553"/>
            </a:xfrm>
            <a:custGeom>
              <a:avLst/>
              <a:gdLst>
                <a:gd name="T0" fmla="*/ 246 w 273"/>
                <a:gd name="T1" fmla="*/ 111 h 111"/>
                <a:gd name="T2" fmla="*/ 247 w 273"/>
                <a:gd name="T3" fmla="*/ 71 h 111"/>
                <a:gd name="T4" fmla="*/ 246 w 273"/>
                <a:gd name="T5" fmla="*/ 71 h 111"/>
                <a:gd name="T6" fmla="*/ 246 w 273"/>
                <a:gd name="T7" fmla="*/ 71 h 111"/>
                <a:gd name="T8" fmla="*/ 196 w 273"/>
                <a:gd name="T9" fmla="*/ 21 h 111"/>
                <a:gd name="T10" fmla="*/ 172 w 273"/>
                <a:gd name="T11" fmla="*/ 27 h 111"/>
                <a:gd name="T12" fmla="*/ 127 w 273"/>
                <a:gd name="T13" fmla="*/ 0 h 111"/>
                <a:gd name="T14" fmla="*/ 75 w 273"/>
                <a:gd name="T15" fmla="*/ 51 h 111"/>
                <a:gd name="T16" fmla="*/ 75 w 273"/>
                <a:gd name="T17" fmla="*/ 56 h 111"/>
                <a:gd name="T18" fmla="*/ 59 w 273"/>
                <a:gd name="T19" fmla="*/ 53 h 111"/>
                <a:gd name="T20" fmla="*/ 9 w 273"/>
                <a:gd name="T21" fmla="*/ 80 h 111"/>
                <a:gd name="T22" fmla="*/ 26 w 273"/>
                <a:gd name="T23" fmla="*/ 111 h 111"/>
                <a:gd name="T24" fmla="*/ 246 w 273"/>
                <a:gd name="T2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3" h="111">
                  <a:moveTo>
                    <a:pt x="246" y="111"/>
                  </a:moveTo>
                  <a:cubicBezTo>
                    <a:pt x="271" y="111"/>
                    <a:pt x="273" y="73"/>
                    <a:pt x="247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71"/>
                    <a:pt x="246" y="71"/>
                    <a:pt x="246" y="71"/>
                  </a:cubicBezTo>
                  <a:cubicBezTo>
                    <a:pt x="246" y="43"/>
                    <a:pt x="224" y="21"/>
                    <a:pt x="196" y="21"/>
                  </a:cubicBezTo>
                  <a:cubicBezTo>
                    <a:pt x="188" y="21"/>
                    <a:pt x="180" y="23"/>
                    <a:pt x="172" y="27"/>
                  </a:cubicBezTo>
                  <a:cubicBezTo>
                    <a:pt x="164" y="11"/>
                    <a:pt x="147" y="0"/>
                    <a:pt x="127" y="0"/>
                  </a:cubicBezTo>
                  <a:cubicBezTo>
                    <a:pt x="98" y="0"/>
                    <a:pt x="75" y="23"/>
                    <a:pt x="75" y="51"/>
                  </a:cubicBezTo>
                  <a:cubicBezTo>
                    <a:pt x="75" y="53"/>
                    <a:pt x="75" y="54"/>
                    <a:pt x="75" y="56"/>
                  </a:cubicBezTo>
                  <a:cubicBezTo>
                    <a:pt x="70" y="54"/>
                    <a:pt x="65" y="53"/>
                    <a:pt x="59" y="53"/>
                  </a:cubicBezTo>
                  <a:cubicBezTo>
                    <a:pt x="38" y="53"/>
                    <a:pt x="20" y="64"/>
                    <a:pt x="9" y="80"/>
                  </a:cubicBezTo>
                  <a:cubicBezTo>
                    <a:pt x="0" y="93"/>
                    <a:pt x="10" y="111"/>
                    <a:pt x="26" y="111"/>
                  </a:cubicBezTo>
                  <a:lnTo>
                    <a:pt x="246" y="111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6" name="Freeform 200">
              <a:extLst>
                <a:ext uri="{FF2B5EF4-FFF2-40B4-BE49-F238E27FC236}">
                  <a16:creationId xmlns:a16="http://schemas.microsoft.com/office/drawing/2014/main" id="{0F9E2801-E740-4C7B-B099-7BB6CAA0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5257" y="2023798"/>
              <a:ext cx="1181256" cy="483014"/>
            </a:xfrm>
            <a:custGeom>
              <a:avLst/>
              <a:gdLst>
                <a:gd name="T0" fmla="*/ 25 w 251"/>
                <a:gd name="T1" fmla="*/ 103 h 103"/>
                <a:gd name="T2" fmla="*/ 23 w 251"/>
                <a:gd name="T3" fmla="*/ 66 h 103"/>
                <a:gd name="T4" fmla="*/ 24 w 251"/>
                <a:gd name="T5" fmla="*/ 66 h 103"/>
                <a:gd name="T6" fmla="*/ 24 w 251"/>
                <a:gd name="T7" fmla="*/ 65 h 103"/>
                <a:gd name="T8" fmla="*/ 70 w 251"/>
                <a:gd name="T9" fmla="*/ 20 h 103"/>
                <a:gd name="T10" fmla="*/ 92 w 251"/>
                <a:gd name="T11" fmla="*/ 25 h 103"/>
                <a:gd name="T12" fmla="*/ 134 w 251"/>
                <a:gd name="T13" fmla="*/ 0 h 103"/>
                <a:gd name="T14" fmla="*/ 181 w 251"/>
                <a:gd name="T15" fmla="*/ 48 h 103"/>
                <a:gd name="T16" fmla="*/ 181 w 251"/>
                <a:gd name="T17" fmla="*/ 52 h 103"/>
                <a:gd name="T18" fmla="*/ 196 w 251"/>
                <a:gd name="T19" fmla="*/ 50 h 103"/>
                <a:gd name="T20" fmla="*/ 242 w 251"/>
                <a:gd name="T21" fmla="*/ 74 h 103"/>
                <a:gd name="T22" fmla="*/ 227 w 251"/>
                <a:gd name="T23" fmla="*/ 103 h 103"/>
                <a:gd name="T24" fmla="*/ 25 w 251"/>
                <a:gd name="T25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1" h="103">
                  <a:moveTo>
                    <a:pt x="25" y="103"/>
                  </a:moveTo>
                  <a:cubicBezTo>
                    <a:pt x="1" y="103"/>
                    <a:pt x="0" y="67"/>
                    <a:pt x="23" y="66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5"/>
                    <a:pt x="24" y="65"/>
                    <a:pt x="24" y="65"/>
                  </a:cubicBezTo>
                  <a:cubicBezTo>
                    <a:pt x="24" y="40"/>
                    <a:pt x="45" y="20"/>
                    <a:pt x="70" y="20"/>
                  </a:cubicBezTo>
                  <a:cubicBezTo>
                    <a:pt x="78" y="20"/>
                    <a:pt x="85" y="22"/>
                    <a:pt x="92" y="25"/>
                  </a:cubicBezTo>
                  <a:cubicBezTo>
                    <a:pt x="100" y="10"/>
                    <a:pt x="116" y="0"/>
                    <a:pt x="134" y="0"/>
                  </a:cubicBezTo>
                  <a:cubicBezTo>
                    <a:pt x="160" y="0"/>
                    <a:pt x="181" y="22"/>
                    <a:pt x="181" y="48"/>
                  </a:cubicBezTo>
                  <a:cubicBezTo>
                    <a:pt x="181" y="49"/>
                    <a:pt x="181" y="51"/>
                    <a:pt x="181" y="52"/>
                  </a:cubicBezTo>
                  <a:cubicBezTo>
                    <a:pt x="186" y="51"/>
                    <a:pt x="191" y="50"/>
                    <a:pt x="196" y="50"/>
                  </a:cubicBezTo>
                  <a:cubicBezTo>
                    <a:pt x="216" y="50"/>
                    <a:pt x="232" y="59"/>
                    <a:pt x="242" y="74"/>
                  </a:cubicBezTo>
                  <a:cubicBezTo>
                    <a:pt x="251" y="86"/>
                    <a:pt x="242" y="103"/>
                    <a:pt x="227" y="103"/>
                  </a:cubicBezTo>
                  <a:lnTo>
                    <a:pt x="25" y="103"/>
                  </a:ln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7" name="Freeform 201">
              <a:extLst>
                <a:ext uri="{FF2B5EF4-FFF2-40B4-BE49-F238E27FC236}">
                  <a16:creationId xmlns:a16="http://schemas.microsoft.com/office/drawing/2014/main" id="{CAE364FD-CD9F-4A53-8920-3F75284E5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7793" y="4936895"/>
              <a:ext cx="503036" cy="725772"/>
            </a:xfrm>
            <a:custGeom>
              <a:avLst/>
              <a:gdLst>
                <a:gd name="T0" fmla="*/ 102 w 107"/>
                <a:gd name="T1" fmla="*/ 154 h 154"/>
                <a:gd name="T2" fmla="*/ 107 w 107"/>
                <a:gd name="T3" fmla="*/ 153 h 154"/>
                <a:gd name="T4" fmla="*/ 86 w 107"/>
                <a:gd name="T5" fmla="*/ 111 h 154"/>
                <a:gd name="T6" fmla="*/ 33 w 107"/>
                <a:gd name="T7" fmla="*/ 0 h 154"/>
                <a:gd name="T8" fmla="*/ 22 w 107"/>
                <a:gd name="T9" fmla="*/ 80 h 154"/>
                <a:gd name="T10" fmla="*/ 102 w 107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54">
                  <a:moveTo>
                    <a:pt x="102" y="154"/>
                  </a:moveTo>
                  <a:cubicBezTo>
                    <a:pt x="107" y="153"/>
                    <a:pt x="107" y="153"/>
                    <a:pt x="107" y="153"/>
                  </a:cubicBezTo>
                  <a:cubicBezTo>
                    <a:pt x="107" y="145"/>
                    <a:pt x="104" y="132"/>
                    <a:pt x="86" y="111"/>
                  </a:cubicBezTo>
                  <a:cubicBezTo>
                    <a:pt x="54" y="74"/>
                    <a:pt x="25" y="20"/>
                    <a:pt x="33" y="0"/>
                  </a:cubicBezTo>
                  <a:cubicBezTo>
                    <a:pt x="33" y="0"/>
                    <a:pt x="0" y="48"/>
                    <a:pt x="22" y="80"/>
                  </a:cubicBezTo>
                  <a:cubicBezTo>
                    <a:pt x="42" y="110"/>
                    <a:pt x="96" y="116"/>
                    <a:pt x="102" y="15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8" name="Freeform 202">
              <a:extLst>
                <a:ext uri="{FF2B5EF4-FFF2-40B4-BE49-F238E27FC236}">
                  <a16:creationId xmlns:a16="http://schemas.microsoft.com/office/drawing/2014/main" id="{0F1A2E33-A5D1-4C6D-99BD-BDD1AFEBB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2873" y="4936895"/>
              <a:ext cx="427956" cy="725772"/>
            </a:xfrm>
            <a:custGeom>
              <a:avLst/>
              <a:gdLst>
                <a:gd name="T0" fmla="*/ 88 w 91"/>
                <a:gd name="T1" fmla="*/ 154 h 154"/>
                <a:gd name="T2" fmla="*/ 91 w 91"/>
                <a:gd name="T3" fmla="*/ 153 h 154"/>
                <a:gd name="T4" fmla="*/ 70 w 91"/>
                <a:gd name="T5" fmla="*/ 111 h 154"/>
                <a:gd name="T6" fmla="*/ 17 w 91"/>
                <a:gd name="T7" fmla="*/ 0 h 154"/>
                <a:gd name="T8" fmla="*/ 22 w 91"/>
                <a:gd name="T9" fmla="*/ 74 h 154"/>
                <a:gd name="T10" fmla="*/ 88 w 91"/>
                <a:gd name="T11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54">
                  <a:moveTo>
                    <a:pt x="88" y="154"/>
                  </a:moveTo>
                  <a:cubicBezTo>
                    <a:pt x="91" y="153"/>
                    <a:pt x="91" y="153"/>
                    <a:pt x="91" y="153"/>
                  </a:cubicBezTo>
                  <a:cubicBezTo>
                    <a:pt x="91" y="145"/>
                    <a:pt x="88" y="132"/>
                    <a:pt x="70" y="111"/>
                  </a:cubicBezTo>
                  <a:cubicBezTo>
                    <a:pt x="38" y="74"/>
                    <a:pt x="9" y="20"/>
                    <a:pt x="17" y="0"/>
                  </a:cubicBezTo>
                  <a:cubicBezTo>
                    <a:pt x="17" y="0"/>
                    <a:pt x="0" y="44"/>
                    <a:pt x="22" y="74"/>
                  </a:cubicBezTo>
                  <a:cubicBezTo>
                    <a:pt x="43" y="103"/>
                    <a:pt x="82" y="109"/>
                    <a:pt x="88" y="154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9" name="Freeform 203">
              <a:extLst>
                <a:ext uri="{FF2B5EF4-FFF2-40B4-BE49-F238E27FC236}">
                  <a16:creationId xmlns:a16="http://schemas.microsoft.com/office/drawing/2014/main" id="{2E1A7BC3-2C8C-4F65-83DA-742B1659D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5843" y="4656597"/>
              <a:ext cx="252770" cy="930990"/>
            </a:xfrm>
            <a:custGeom>
              <a:avLst/>
              <a:gdLst>
                <a:gd name="T0" fmla="*/ 13 w 54"/>
                <a:gd name="T1" fmla="*/ 177 h 198"/>
                <a:gd name="T2" fmla="*/ 6 w 54"/>
                <a:gd name="T3" fmla="*/ 197 h 198"/>
                <a:gd name="T4" fmla="*/ 8 w 54"/>
                <a:gd name="T5" fmla="*/ 198 h 198"/>
                <a:gd name="T6" fmla="*/ 40 w 54"/>
                <a:gd name="T7" fmla="*/ 119 h 198"/>
                <a:gd name="T8" fmla="*/ 54 w 54"/>
                <a:gd name="T9" fmla="*/ 0 h 198"/>
                <a:gd name="T10" fmla="*/ 12 w 54"/>
                <a:gd name="T11" fmla="*/ 106 h 198"/>
                <a:gd name="T12" fmla="*/ 13 w 54"/>
                <a:gd name="T13" fmla="*/ 17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8">
                  <a:moveTo>
                    <a:pt x="13" y="177"/>
                  </a:moveTo>
                  <a:cubicBezTo>
                    <a:pt x="11" y="185"/>
                    <a:pt x="8" y="192"/>
                    <a:pt x="6" y="197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9" y="183"/>
                    <a:pt x="36" y="155"/>
                    <a:pt x="40" y="119"/>
                  </a:cubicBezTo>
                  <a:cubicBezTo>
                    <a:pt x="46" y="66"/>
                    <a:pt x="54" y="0"/>
                    <a:pt x="54" y="0"/>
                  </a:cubicBezTo>
                  <a:cubicBezTo>
                    <a:pt x="54" y="0"/>
                    <a:pt x="0" y="44"/>
                    <a:pt x="12" y="106"/>
                  </a:cubicBezTo>
                  <a:cubicBezTo>
                    <a:pt x="18" y="137"/>
                    <a:pt x="16" y="160"/>
                    <a:pt x="13" y="17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0" name="Freeform 204">
              <a:extLst>
                <a:ext uri="{FF2B5EF4-FFF2-40B4-BE49-F238E27FC236}">
                  <a16:creationId xmlns:a16="http://schemas.microsoft.com/office/drawing/2014/main" id="{F1C7426E-A8DA-481D-B15B-9ECBCC0D6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48389" y="4656597"/>
              <a:ext cx="210223" cy="900958"/>
            </a:xfrm>
            <a:custGeom>
              <a:avLst/>
              <a:gdLst>
                <a:gd name="T0" fmla="*/ 23 w 45"/>
                <a:gd name="T1" fmla="*/ 80 h 192"/>
                <a:gd name="T2" fmla="*/ 0 w 45"/>
                <a:gd name="T3" fmla="*/ 192 h 192"/>
                <a:gd name="T4" fmla="*/ 5 w 45"/>
                <a:gd name="T5" fmla="*/ 189 h 192"/>
                <a:gd name="T6" fmla="*/ 31 w 45"/>
                <a:gd name="T7" fmla="*/ 119 h 192"/>
                <a:gd name="T8" fmla="*/ 45 w 45"/>
                <a:gd name="T9" fmla="*/ 0 h 192"/>
                <a:gd name="T10" fmla="*/ 23 w 45"/>
                <a:gd name="T11" fmla="*/ 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92">
                  <a:moveTo>
                    <a:pt x="23" y="80"/>
                  </a:moveTo>
                  <a:cubicBezTo>
                    <a:pt x="20" y="125"/>
                    <a:pt x="11" y="173"/>
                    <a:pt x="0" y="192"/>
                  </a:cubicBezTo>
                  <a:cubicBezTo>
                    <a:pt x="2" y="191"/>
                    <a:pt x="4" y="190"/>
                    <a:pt x="5" y="189"/>
                  </a:cubicBezTo>
                  <a:cubicBezTo>
                    <a:pt x="16" y="173"/>
                    <a:pt x="28" y="148"/>
                    <a:pt x="31" y="119"/>
                  </a:cubicBezTo>
                  <a:cubicBezTo>
                    <a:pt x="37" y="66"/>
                    <a:pt x="45" y="0"/>
                    <a:pt x="45" y="0"/>
                  </a:cubicBezTo>
                  <a:cubicBezTo>
                    <a:pt x="45" y="0"/>
                    <a:pt x="26" y="23"/>
                    <a:pt x="23" y="80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1" name="Freeform 205">
              <a:extLst>
                <a:ext uri="{FF2B5EF4-FFF2-40B4-BE49-F238E27FC236}">
                  <a16:creationId xmlns:a16="http://schemas.microsoft.com/office/drawing/2014/main" id="{3A5BFA08-A326-4E7F-B00E-01BE92FC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8357" y="5097065"/>
              <a:ext cx="462993" cy="513046"/>
            </a:xfrm>
            <a:custGeom>
              <a:avLst/>
              <a:gdLst>
                <a:gd name="T0" fmla="*/ 11 w 98"/>
                <a:gd name="T1" fmla="*/ 97 h 109"/>
                <a:gd name="T2" fmla="*/ 0 w 98"/>
                <a:gd name="T3" fmla="*/ 108 h 109"/>
                <a:gd name="T4" fmla="*/ 1 w 98"/>
                <a:gd name="T5" fmla="*/ 109 h 109"/>
                <a:gd name="T6" fmla="*/ 48 w 98"/>
                <a:gd name="T7" fmla="*/ 70 h 109"/>
                <a:gd name="T8" fmla="*/ 98 w 98"/>
                <a:gd name="T9" fmla="*/ 0 h 109"/>
                <a:gd name="T10" fmla="*/ 35 w 98"/>
                <a:gd name="T11" fmla="*/ 52 h 109"/>
                <a:gd name="T12" fmla="*/ 11 w 98"/>
                <a:gd name="T13" fmla="*/ 9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09">
                  <a:moveTo>
                    <a:pt x="11" y="97"/>
                  </a:moveTo>
                  <a:cubicBezTo>
                    <a:pt x="7" y="102"/>
                    <a:pt x="3" y="105"/>
                    <a:pt x="0" y="108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13" y="103"/>
                    <a:pt x="33" y="91"/>
                    <a:pt x="48" y="70"/>
                  </a:cubicBezTo>
                  <a:cubicBezTo>
                    <a:pt x="70" y="39"/>
                    <a:pt x="98" y="0"/>
                    <a:pt x="98" y="0"/>
                  </a:cubicBezTo>
                  <a:cubicBezTo>
                    <a:pt x="98" y="0"/>
                    <a:pt x="49" y="9"/>
                    <a:pt x="35" y="52"/>
                  </a:cubicBezTo>
                  <a:cubicBezTo>
                    <a:pt x="28" y="73"/>
                    <a:pt x="19" y="88"/>
                    <a:pt x="11" y="9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2" name="Freeform 206">
              <a:extLst>
                <a:ext uri="{FF2B5EF4-FFF2-40B4-BE49-F238E27FC236}">
                  <a16:creationId xmlns:a16="http://schemas.microsoft.com/office/drawing/2014/main" id="{DF4007CF-3BE1-4CFD-B96B-54464A715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8378" y="5097065"/>
              <a:ext cx="442972" cy="498030"/>
            </a:xfrm>
            <a:custGeom>
              <a:avLst/>
              <a:gdLst>
                <a:gd name="T0" fmla="*/ 52 w 94"/>
                <a:gd name="T1" fmla="*/ 43 h 106"/>
                <a:gd name="T2" fmla="*/ 0 w 94"/>
                <a:gd name="T3" fmla="*/ 106 h 106"/>
                <a:gd name="T4" fmla="*/ 4 w 94"/>
                <a:gd name="T5" fmla="*/ 105 h 106"/>
                <a:gd name="T6" fmla="*/ 44 w 94"/>
                <a:gd name="T7" fmla="*/ 70 h 106"/>
                <a:gd name="T8" fmla="*/ 94 w 94"/>
                <a:gd name="T9" fmla="*/ 0 h 106"/>
                <a:gd name="T10" fmla="*/ 52 w 94"/>
                <a:gd name="T11" fmla="*/ 4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106">
                  <a:moveTo>
                    <a:pt x="52" y="43"/>
                  </a:moveTo>
                  <a:cubicBezTo>
                    <a:pt x="35" y="70"/>
                    <a:pt x="13" y="97"/>
                    <a:pt x="0" y="106"/>
                  </a:cubicBezTo>
                  <a:cubicBezTo>
                    <a:pt x="1" y="105"/>
                    <a:pt x="2" y="105"/>
                    <a:pt x="4" y="105"/>
                  </a:cubicBezTo>
                  <a:cubicBezTo>
                    <a:pt x="16" y="99"/>
                    <a:pt x="32" y="88"/>
                    <a:pt x="44" y="70"/>
                  </a:cubicBezTo>
                  <a:cubicBezTo>
                    <a:pt x="66" y="39"/>
                    <a:pt x="94" y="0"/>
                    <a:pt x="94" y="0"/>
                  </a:cubicBezTo>
                  <a:cubicBezTo>
                    <a:pt x="94" y="0"/>
                    <a:pt x="74" y="8"/>
                    <a:pt x="52" y="43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3" name="Freeform 207">
              <a:extLst>
                <a:ext uri="{FF2B5EF4-FFF2-40B4-BE49-F238E27FC236}">
                  <a16:creationId xmlns:a16="http://schemas.microsoft.com/office/drawing/2014/main" id="{597E841B-A3C9-443C-ACA8-8F28075A9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0518" y="4476406"/>
              <a:ext cx="322844" cy="1156229"/>
            </a:xfrm>
            <a:custGeom>
              <a:avLst/>
              <a:gdLst>
                <a:gd name="T0" fmla="*/ 60 w 69"/>
                <a:gd name="T1" fmla="*/ 227 h 246"/>
                <a:gd name="T2" fmla="*/ 67 w 69"/>
                <a:gd name="T3" fmla="*/ 246 h 246"/>
                <a:gd name="T4" fmla="*/ 69 w 69"/>
                <a:gd name="T5" fmla="*/ 246 h 246"/>
                <a:gd name="T6" fmla="*/ 56 w 69"/>
                <a:gd name="T7" fmla="*/ 186 h 246"/>
                <a:gd name="T8" fmla="*/ 49 w 69"/>
                <a:gd name="T9" fmla="*/ 104 h 246"/>
                <a:gd name="T10" fmla="*/ 17 w 69"/>
                <a:gd name="T11" fmla="*/ 0 h 246"/>
                <a:gd name="T12" fmla="*/ 24 w 69"/>
                <a:gd name="T13" fmla="*/ 122 h 246"/>
                <a:gd name="T14" fmla="*/ 60 w 69"/>
                <a:gd name="T15" fmla="*/ 22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46">
                  <a:moveTo>
                    <a:pt x="60" y="227"/>
                  </a:moveTo>
                  <a:cubicBezTo>
                    <a:pt x="63" y="236"/>
                    <a:pt x="66" y="242"/>
                    <a:pt x="67" y="246"/>
                  </a:cubicBezTo>
                  <a:cubicBezTo>
                    <a:pt x="69" y="246"/>
                    <a:pt x="69" y="246"/>
                    <a:pt x="69" y="246"/>
                  </a:cubicBezTo>
                  <a:cubicBezTo>
                    <a:pt x="66" y="230"/>
                    <a:pt x="61" y="204"/>
                    <a:pt x="56" y="186"/>
                  </a:cubicBezTo>
                  <a:cubicBezTo>
                    <a:pt x="49" y="161"/>
                    <a:pt x="55" y="148"/>
                    <a:pt x="49" y="104"/>
                  </a:cubicBezTo>
                  <a:cubicBezTo>
                    <a:pt x="43" y="59"/>
                    <a:pt x="17" y="0"/>
                    <a:pt x="17" y="0"/>
                  </a:cubicBezTo>
                  <a:cubicBezTo>
                    <a:pt x="17" y="0"/>
                    <a:pt x="0" y="62"/>
                    <a:pt x="24" y="122"/>
                  </a:cubicBezTo>
                  <a:cubicBezTo>
                    <a:pt x="49" y="181"/>
                    <a:pt x="47" y="189"/>
                    <a:pt x="60" y="2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4" name="Freeform 208">
              <a:extLst>
                <a:ext uri="{FF2B5EF4-FFF2-40B4-BE49-F238E27FC236}">
                  <a16:creationId xmlns:a16="http://schemas.microsoft.com/office/drawing/2014/main" id="{BCF76CAE-477A-42C3-A176-8A8803B5B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603" y="4476406"/>
              <a:ext cx="237754" cy="1156229"/>
            </a:xfrm>
            <a:custGeom>
              <a:avLst/>
              <a:gdLst>
                <a:gd name="T0" fmla="*/ 50 w 51"/>
                <a:gd name="T1" fmla="*/ 246 h 246"/>
                <a:gd name="T2" fmla="*/ 50 w 51"/>
                <a:gd name="T3" fmla="*/ 246 h 246"/>
                <a:gd name="T4" fmla="*/ 51 w 51"/>
                <a:gd name="T5" fmla="*/ 240 h 246"/>
                <a:gd name="T6" fmla="*/ 39 w 51"/>
                <a:gd name="T7" fmla="*/ 186 h 246"/>
                <a:gd name="T8" fmla="*/ 32 w 51"/>
                <a:gd name="T9" fmla="*/ 104 h 246"/>
                <a:gd name="T10" fmla="*/ 0 w 51"/>
                <a:gd name="T11" fmla="*/ 0 h 246"/>
                <a:gd name="T12" fmla="*/ 20 w 51"/>
                <a:gd name="T13" fmla="*/ 127 h 246"/>
                <a:gd name="T14" fmla="*/ 50 w 51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46">
                  <a:moveTo>
                    <a:pt x="50" y="246"/>
                  </a:moveTo>
                  <a:cubicBezTo>
                    <a:pt x="50" y="246"/>
                    <a:pt x="50" y="246"/>
                    <a:pt x="50" y="246"/>
                  </a:cubicBezTo>
                  <a:cubicBezTo>
                    <a:pt x="51" y="240"/>
                    <a:pt x="51" y="240"/>
                    <a:pt x="51" y="240"/>
                  </a:cubicBezTo>
                  <a:cubicBezTo>
                    <a:pt x="48" y="224"/>
                    <a:pt x="43" y="202"/>
                    <a:pt x="39" y="186"/>
                  </a:cubicBezTo>
                  <a:cubicBezTo>
                    <a:pt x="32" y="161"/>
                    <a:pt x="38" y="148"/>
                    <a:pt x="32" y="104"/>
                  </a:cubicBezTo>
                  <a:cubicBezTo>
                    <a:pt x="26" y="59"/>
                    <a:pt x="0" y="0"/>
                    <a:pt x="0" y="0"/>
                  </a:cubicBezTo>
                  <a:cubicBezTo>
                    <a:pt x="0" y="0"/>
                    <a:pt x="8" y="89"/>
                    <a:pt x="20" y="127"/>
                  </a:cubicBezTo>
                  <a:cubicBezTo>
                    <a:pt x="32" y="163"/>
                    <a:pt x="48" y="236"/>
                    <a:pt x="50" y="24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5" name="Freeform 209">
              <a:extLst>
                <a:ext uri="{FF2B5EF4-FFF2-40B4-BE49-F238E27FC236}">
                  <a16:creationId xmlns:a16="http://schemas.microsoft.com/office/drawing/2014/main" id="{1355BC3A-051A-4E6F-A583-184418FF3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593" y="5540036"/>
              <a:ext cx="518052" cy="400426"/>
            </a:xfrm>
            <a:custGeom>
              <a:avLst/>
              <a:gdLst>
                <a:gd name="T0" fmla="*/ 1 w 110"/>
                <a:gd name="T1" fmla="*/ 11 h 85"/>
                <a:gd name="T2" fmla="*/ 12 w 110"/>
                <a:gd name="T3" fmla="*/ 75 h 85"/>
                <a:gd name="T4" fmla="*/ 24 w 110"/>
                <a:gd name="T5" fmla="*/ 85 h 85"/>
                <a:gd name="T6" fmla="*/ 86 w 110"/>
                <a:gd name="T7" fmla="*/ 85 h 85"/>
                <a:gd name="T8" fmla="*/ 98 w 110"/>
                <a:gd name="T9" fmla="*/ 75 h 85"/>
                <a:gd name="T10" fmla="*/ 109 w 110"/>
                <a:gd name="T11" fmla="*/ 11 h 85"/>
                <a:gd name="T12" fmla="*/ 100 w 110"/>
                <a:gd name="T13" fmla="*/ 0 h 85"/>
                <a:gd name="T14" fmla="*/ 11 w 110"/>
                <a:gd name="T15" fmla="*/ 0 h 85"/>
                <a:gd name="T16" fmla="*/ 1 w 110"/>
                <a:gd name="T17" fmla="*/ 1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85">
                  <a:moveTo>
                    <a:pt x="1" y="11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3" y="81"/>
                    <a:pt x="18" y="85"/>
                    <a:pt x="24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92" y="85"/>
                    <a:pt x="97" y="81"/>
                    <a:pt x="98" y="75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0" y="5"/>
                    <a:pt x="106" y="0"/>
                    <a:pt x="1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6" name="Freeform 210">
              <a:extLst>
                <a:ext uri="{FF2B5EF4-FFF2-40B4-BE49-F238E27FC236}">
                  <a16:creationId xmlns:a16="http://schemas.microsoft.com/office/drawing/2014/main" id="{C0C4B549-3D5D-4168-A905-8A378E20A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5598" y="5540036"/>
              <a:ext cx="508041" cy="400426"/>
            </a:xfrm>
            <a:custGeom>
              <a:avLst/>
              <a:gdLst>
                <a:gd name="T0" fmla="*/ 108 w 108"/>
                <a:gd name="T1" fmla="*/ 8 h 85"/>
                <a:gd name="T2" fmla="*/ 108 w 108"/>
                <a:gd name="T3" fmla="*/ 8 h 85"/>
                <a:gd name="T4" fmla="*/ 108 w 108"/>
                <a:gd name="T5" fmla="*/ 6 h 85"/>
                <a:gd name="T6" fmla="*/ 107 w 108"/>
                <a:gd name="T7" fmla="*/ 6 h 85"/>
                <a:gd name="T8" fmla="*/ 107 w 108"/>
                <a:gd name="T9" fmla="*/ 5 h 85"/>
                <a:gd name="T10" fmla="*/ 107 w 108"/>
                <a:gd name="T11" fmla="*/ 4 h 85"/>
                <a:gd name="T12" fmla="*/ 106 w 108"/>
                <a:gd name="T13" fmla="*/ 3 h 85"/>
                <a:gd name="T14" fmla="*/ 105 w 108"/>
                <a:gd name="T15" fmla="*/ 3 h 85"/>
                <a:gd name="T16" fmla="*/ 104 w 108"/>
                <a:gd name="T17" fmla="*/ 2 h 85"/>
                <a:gd name="T18" fmla="*/ 104 w 108"/>
                <a:gd name="T19" fmla="*/ 2 h 85"/>
                <a:gd name="T20" fmla="*/ 103 w 108"/>
                <a:gd name="T21" fmla="*/ 1 h 85"/>
                <a:gd name="T22" fmla="*/ 102 w 108"/>
                <a:gd name="T23" fmla="*/ 1 h 85"/>
                <a:gd name="T24" fmla="*/ 101 w 108"/>
                <a:gd name="T25" fmla="*/ 0 h 85"/>
                <a:gd name="T26" fmla="*/ 99 w 108"/>
                <a:gd name="T27" fmla="*/ 0 h 85"/>
                <a:gd name="T28" fmla="*/ 71 w 108"/>
                <a:gd name="T29" fmla="*/ 0 h 85"/>
                <a:gd name="T30" fmla="*/ 10 w 108"/>
                <a:gd name="T31" fmla="*/ 0 h 85"/>
                <a:gd name="T32" fmla="*/ 0 w 108"/>
                <a:gd name="T33" fmla="*/ 10 h 85"/>
                <a:gd name="T34" fmla="*/ 80 w 108"/>
                <a:gd name="T35" fmla="*/ 10 h 85"/>
                <a:gd name="T36" fmla="*/ 80 w 108"/>
                <a:gd name="T37" fmla="*/ 11 h 85"/>
                <a:gd name="T38" fmla="*/ 69 w 108"/>
                <a:gd name="T39" fmla="*/ 75 h 85"/>
                <a:gd name="T40" fmla="*/ 57 w 108"/>
                <a:gd name="T41" fmla="*/ 85 h 85"/>
                <a:gd name="T42" fmla="*/ 85 w 108"/>
                <a:gd name="T43" fmla="*/ 85 h 85"/>
                <a:gd name="T44" fmla="*/ 97 w 108"/>
                <a:gd name="T45" fmla="*/ 75 h 85"/>
                <a:gd name="T46" fmla="*/ 108 w 108"/>
                <a:gd name="T47" fmla="*/ 11 h 85"/>
                <a:gd name="T48" fmla="*/ 108 w 108"/>
                <a:gd name="T49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85">
                  <a:moveTo>
                    <a:pt x="108" y="8"/>
                  </a:moveTo>
                  <a:cubicBezTo>
                    <a:pt x="108" y="8"/>
                    <a:pt x="108" y="8"/>
                    <a:pt x="108" y="8"/>
                  </a:cubicBezTo>
                  <a:cubicBezTo>
                    <a:pt x="108" y="7"/>
                    <a:pt x="108" y="7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5"/>
                    <a:pt x="107" y="5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6" y="4"/>
                    <a:pt x="106" y="4"/>
                    <a:pt x="106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1"/>
                    <a:pt x="80" y="11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8" y="81"/>
                    <a:pt x="63" y="85"/>
                    <a:pt x="57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91" y="85"/>
                    <a:pt x="96" y="81"/>
                    <a:pt x="97" y="7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0"/>
                    <a:pt x="108" y="9"/>
                    <a:pt x="108" y="8"/>
                  </a:cubicBezTo>
                  <a:close/>
                </a:path>
              </a:pathLst>
            </a:custGeom>
            <a:solidFill>
              <a:srgbClr val="CA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7" name="Freeform 211">
              <a:extLst>
                <a:ext uri="{FF2B5EF4-FFF2-40B4-BE49-F238E27FC236}">
                  <a16:creationId xmlns:a16="http://schemas.microsoft.com/office/drawing/2014/main" id="{C5F3B5DE-40D2-41BF-ACEC-71FAAF1A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211" y="3415278"/>
              <a:ext cx="798349" cy="600639"/>
            </a:xfrm>
            <a:custGeom>
              <a:avLst/>
              <a:gdLst>
                <a:gd name="T0" fmla="*/ 158 w 170"/>
                <a:gd name="T1" fmla="*/ 0 h 128"/>
                <a:gd name="T2" fmla="*/ 18 w 170"/>
                <a:gd name="T3" fmla="*/ 0 h 128"/>
                <a:gd name="T4" fmla="*/ 0 w 170"/>
                <a:gd name="T5" fmla="*/ 18 h 128"/>
                <a:gd name="T6" fmla="*/ 0 w 170"/>
                <a:gd name="T7" fmla="*/ 92 h 128"/>
                <a:gd name="T8" fmla="*/ 0 w 170"/>
                <a:gd name="T9" fmla="*/ 128 h 128"/>
                <a:gd name="T10" fmla="*/ 35 w 170"/>
                <a:gd name="T11" fmla="*/ 96 h 128"/>
                <a:gd name="T12" fmla="*/ 46 w 170"/>
                <a:gd name="T13" fmla="*/ 92 h 128"/>
                <a:gd name="T14" fmla="*/ 158 w 170"/>
                <a:gd name="T15" fmla="*/ 92 h 128"/>
                <a:gd name="T16" fmla="*/ 170 w 170"/>
                <a:gd name="T17" fmla="*/ 79 h 128"/>
                <a:gd name="T18" fmla="*/ 170 w 170"/>
                <a:gd name="T19" fmla="*/ 13 h 128"/>
                <a:gd name="T20" fmla="*/ 158 w 170"/>
                <a:gd name="T21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0" h="128">
                  <a:moveTo>
                    <a:pt x="15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8" y="92"/>
                    <a:pt x="158" y="92"/>
                    <a:pt x="158" y="92"/>
                  </a:cubicBezTo>
                  <a:cubicBezTo>
                    <a:pt x="165" y="92"/>
                    <a:pt x="170" y="86"/>
                    <a:pt x="170" y="79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0" y="6"/>
                    <a:pt x="165" y="0"/>
                    <a:pt x="158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8" name="Freeform 212">
              <a:extLst>
                <a:ext uri="{FF2B5EF4-FFF2-40B4-BE49-F238E27FC236}">
                  <a16:creationId xmlns:a16="http://schemas.microsoft.com/office/drawing/2014/main" id="{3CF8461F-D89A-4E30-9F8C-F01421AB1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990" y="3517886"/>
              <a:ext cx="277796" cy="245261"/>
            </a:xfrm>
            <a:custGeom>
              <a:avLst/>
              <a:gdLst>
                <a:gd name="T0" fmla="*/ 54 w 59"/>
                <a:gd name="T1" fmla="*/ 6 h 52"/>
                <a:gd name="T2" fmla="*/ 32 w 59"/>
                <a:gd name="T3" fmla="*/ 6 h 52"/>
                <a:gd name="T4" fmla="*/ 30 w 59"/>
                <a:gd name="T5" fmla="*/ 8 h 52"/>
                <a:gd name="T6" fmla="*/ 28 w 59"/>
                <a:gd name="T7" fmla="*/ 6 h 52"/>
                <a:gd name="T8" fmla="*/ 17 w 59"/>
                <a:gd name="T9" fmla="*/ 2 h 52"/>
                <a:gd name="T10" fmla="*/ 6 w 59"/>
                <a:gd name="T11" fmla="*/ 6 h 52"/>
                <a:gd name="T12" fmla="*/ 6 w 59"/>
                <a:gd name="T13" fmla="*/ 28 h 52"/>
                <a:gd name="T14" fmla="*/ 8 w 59"/>
                <a:gd name="T15" fmla="*/ 30 h 52"/>
                <a:gd name="T16" fmla="*/ 30 w 59"/>
                <a:gd name="T17" fmla="*/ 52 h 52"/>
                <a:gd name="T18" fmla="*/ 52 w 59"/>
                <a:gd name="T19" fmla="*/ 30 h 52"/>
                <a:gd name="T20" fmla="*/ 54 w 59"/>
                <a:gd name="T21" fmla="*/ 28 h 52"/>
                <a:gd name="T22" fmla="*/ 59 w 59"/>
                <a:gd name="T23" fmla="*/ 17 h 52"/>
                <a:gd name="T24" fmla="*/ 54 w 59"/>
                <a:gd name="T2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52">
                  <a:moveTo>
                    <a:pt x="54" y="6"/>
                  </a:moveTo>
                  <a:cubicBezTo>
                    <a:pt x="48" y="0"/>
                    <a:pt x="38" y="0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5" y="3"/>
                    <a:pt x="21" y="2"/>
                    <a:pt x="17" y="2"/>
                  </a:cubicBezTo>
                  <a:cubicBezTo>
                    <a:pt x="13" y="2"/>
                    <a:pt x="9" y="3"/>
                    <a:pt x="6" y="6"/>
                  </a:cubicBezTo>
                  <a:cubicBezTo>
                    <a:pt x="0" y="12"/>
                    <a:pt x="0" y="22"/>
                    <a:pt x="6" y="2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7" y="25"/>
                    <a:pt x="59" y="21"/>
                    <a:pt x="59" y="17"/>
                  </a:cubicBezTo>
                  <a:cubicBezTo>
                    <a:pt x="59" y="13"/>
                    <a:pt x="57" y="9"/>
                    <a:pt x="54" y="6"/>
                  </a:cubicBezTo>
                  <a:close/>
                </a:path>
              </a:pathLst>
            </a:custGeom>
            <a:solidFill>
              <a:srgbClr val="FF5A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9" name="Freeform 213">
              <a:extLst>
                <a:ext uri="{FF2B5EF4-FFF2-40B4-BE49-F238E27FC236}">
                  <a16:creationId xmlns:a16="http://schemas.microsoft.com/office/drawing/2014/main" id="{B8CDF6BA-3A44-484D-BE4C-CD21EFE18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2372" y="2719538"/>
              <a:ext cx="808360" cy="605644"/>
            </a:xfrm>
            <a:custGeom>
              <a:avLst/>
              <a:gdLst>
                <a:gd name="T0" fmla="*/ 159 w 172"/>
                <a:gd name="T1" fmla="*/ 0 h 129"/>
                <a:gd name="T2" fmla="*/ 18 w 172"/>
                <a:gd name="T3" fmla="*/ 0 h 129"/>
                <a:gd name="T4" fmla="*/ 0 w 172"/>
                <a:gd name="T5" fmla="*/ 18 h 129"/>
                <a:gd name="T6" fmla="*/ 0 w 172"/>
                <a:gd name="T7" fmla="*/ 92 h 129"/>
                <a:gd name="T8" fmla="*/ 0 w 172"/>
                <a:gd name="T9" fmla="*/ 129 h 129"/>
                <a:gd name="T10" fmla="*/ 36 w 172"/>
                <a:gd name="T11" fmla="*/ 96 h 129"/>
                <a:gd name="T12" fmla="*/ 46 w 172"/>
                <a:gd name="T13" fmla="*/ 92 h 129"/>
                <a:gd name="T14" fmla="*/ 159 w 172"/>
                <a:gd name="T15" fmla="*/ 92 h 129"/>
                <a:gd name="T16" fmla="*/ 172 w 172"/>
                <a:gd name="T17" fmla="*/ 79 h 129"/>
                <a:gd name="T18" fmla="*/ 172 w 172"/>
                <a:gd name="T19" fmla="*/ 12 h 129"/>
                <a:gd name="T20" fmla="*/ 159 w 172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" h="129">
                  <a:moveTo>
                    <a:pt x="1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8" y="93"/>
                    <a:pt x="42" y="92"/>
                    <a:pt x="46" y="92"/>
                  </a:cubicBezTo>
                  <a:cubicBezTo>
                    <a:pt x="159" y="92"/>
                    <a:pt x="159" y="92"/>
                    <a:pt x="159" y="92"/>
                  </a:cubicBezTo>
                  <a:cubicBezTo>
                    <a:pt x="166" y="92"/>
                    <a:pt x="172" y="86"/>
                    <a:pt x="172" y="79"/>
                  </a:cubicBezTo>
                  <a:cubicBezTo>
                    <a:pt x="172" y="12"/>
                    <a:pt x="172" y="12"/>
                    <a:pt x="172" y="12"/>
                  </a:cubicBezTo>
                  <a:cubicBezTo>
                    <a:pt x="172" y="5"/>
                    <a:pt x="166" y="0"/>
                    <a:pt x="159" y="0"/>
                  </a:cubicBezTo>
                  <a:close/>
                </a:path>
              </a:pathLst>
            </a:custGeom>
            <a:solidFill>
              <a:srgbClr val="A7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0" name="Freeform 214">
              <a:extLst>
                <a:ext uri="{FF2B5EF4-FFF2-40B4-BE49-F238E27FC236}">
                  <a16:creationId xmlns:a16="http://schemas.microsoft.com/office/drawing/2014/main" id="{42DBCD57-78E8-4856-AF78-C30CE0402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0263" y="2789612"/>
              <a:ext cx="242759" cy="290309"/>
            </a:xfrm>
            <a:custGeom>
              <a:avLst/>
              <a:gdLst>
                <a:gd name="T0" fmla="*/ 48 w 52"/>
                <a:gd name="T1" fmla="*/ 35 h 62"/>
                <a:gd name="T2" fmla="*/ 52 w 52"/>
                <a:gd name="T3" fmla="*/ 30 h 62"/>
                <a:gd name="T4" fmla="*/ 47 w 52"/>
                <a:gd name="T5" fmla="*/ 25 h 62"/>
                <a:gd name="T6" fmla="*/ 38 w 52"/>
                <a:gd name="T7" fmla="*/ 25 h 62"/>
                <a:gd name="T8" fmla="*/ 36 w 52"/>
                <a:gd name="T9" fmla="*/ 25 h 62"/>
                <a:gd name="T10" fmla="*/ 29 w 52"/>
                <a:gd name="T11" fmla="*/ 25 h 62"/>
                <a:gd name="T12" fmla="*/ 27 w 52"/>
                <a:gd name="T13" fmla="*/ 9 h 62"/>
                <a:gd name="T14" fmla="*/ 16 w 52"/>
                <a:gd name="T15" fmla="*/ 5 h 62"/>
                <a:gd name="T16" fmla="*/ 14 w 52"/>
                <a:gd name="T17" fmla="*/ 23 h 62"/>
                <a:gd name="T18" fmla="*/ 0 w 52"/>
                <a:gd name="T19" fmla="*/ 31 h 62"/>
                <a:gd name="T20" fmla="*/ 0 w 52"/>
                <a:gd name="T21" fmla="*/ 55 h 62"/>
                <a:gd name="T22" fmla="*/ 9 w 52"/>
                <a:gd name="T23" fmla="*/ 56 h 62"/>
                <a:gd name="T24" fmla="*/ 23 w 52"/>
                <a:gd name="T25" fmla="*/ 62 h 62"/>
                <a:gd name="T26" fmla="*/ 23 w 52"/>
                <a:gd name="T27" fmla="*/ 62 h 62"/>
                <a:gd name="T28" fmla="*/ 34 w 52"/>
                <a:gd name="T29" fmla="*/ 62 h 62"/>
                <a:gd name="T30" fmla="*/ 34 w 52"/>
                <a:gd name="T31" fmla="*/ 62 h 62"/>
                <a:gd name="T32" fmla="*/ 35 w 52"/>
                <a:gd name="T33" fmla="*/ 62 h 62"/>
                <a:gd name="T34" fmla="*/ 41 w 52"/>
                <a:gd name="T35" fmla="*/ 62 h 62"/>
                <a:gd name="T36" fmla="*/ 46 w 52"/>
                <a:gd name="T37" fmla="*/ 57 h 62"/>
                <a:gd name="T38" fmla="*/ 44 w 52"/>
                <a:gd name="T39" fmla="*/ 54 h 62"/>
                <a:gd name="T40" fmla="*/ 49 w 52"/>
                <a:gd name="T41" fmla="*/ 49 h 62"/>
                <a:gd name="T42" fmla="*/ 45 w 52"/>
                <a:gd name="T43" fmla="*/ 44 h 62"/>
                <a:gd name="T44" fmla="*/ 46 w 52"/>
                <a:gd name="T45" fmla="*/ 44 h 62"/>
                <a:gd name="T46" fmla="*/ 51 w 52"/>
                <a:gd name="T47" fmla="*/ 39 h 62"/>
                <a:gd name="T48" fmla="*/ 48 w 52"/>
                <a:gd name="T49" fmla="*/ 3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2">
                  <a:moveTo>
                    <a:pt x="48" y="35"/>
                  </a:moveTo>
                  <a:cubicBezTo>
                    <a:pt x="50" y="35"/>
                    <a:pt x="52" y="32"/>
                    <a:pt x="52" y="30"/>
                  </a:cubicBezTo>
                  <a:cubicBezTo>
                    <a:pt x="52" y="27"/>
                    <a:pt x="50" y="25"/>
                    <a:pt x="47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7" y="25"/>
                    <a:pt x="37" y="25"/>
                    <a:pt x="36" y="25"/>
                  </a:cubicBezTo>
                  <a:cubicBezTo>
                    <a:pt x="31" y="25"/>
                    <a:pt x="31" y="25"/>
                    <a:pt x="29" y="25"/>
                  </a:cubicBezTo>
                  <a:cubicBezTo>
                    <a:pt x="25" y="24"/>
                    <a:pt x="30" y="19"/>
                    <a:pt x="27" y="9"/>
                  </a:cubicBezTo>
                  <a:cubicBezTo>
                    <a:pt x="24" y="0"/>
                    <a:pt x="15" y="1"/>
                    <a:pt x="16" y="5"/>
                  </a:cubicBezTo>
                  <a:cubicBezTo>
                    <a:pt x="16" y="9"/>
                    <a:pt x="17" y="20"/>
                    <a:pt x="14" y="23"/>
                  </a:cubicBezTo>
                  <a:cubicBezTo>
                    <a:pt x="9" y="30"/>
                    <a:pt x="0" y="31"/>
                    <a:pt x="0" y="3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14" y="61"/>
                    <a:pt x="22" y="62"/>
                    <a:pt x="23" y="62"/>
                  </a:cubicBezTo>
                  <a:cubicBezTo>
                    <a:pt x="23" y="62"/>
                    <a:pt x="23" y="62"/>
                    <a:pt x="23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2"/>
                    <a:pt x="46" y="60"/>
                    <a:pt x="46" y="57"/>
                  </a:cubicBezTo>
                  <a:cubicBezTo>
                    <a:pt x="46" y="56"/>
                    <a:pt x="45" y="55"/>
                    <a:pt x="44" y="54"/>
                  </a:cubicBezTo>
                  <a:cubicBezTo>
                    <a:pt x="47" y="54"/>
                    <a:pt x="49" y="52"/>
                    <a:pt x="49" y="49"/>
                  </a:cubicBezTo>
                  <a:cubicBezTo>
                    <a:pt x="49" y="47"/>
                    <a:pt x="47" y="45"/>
                    <a:pt x="45" y="44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9" y="44"/>
                    <a:pt x="51" y="42"/>
                    <a:pt x="51" y="39"/>
                  </a:cubicBezTo>
                  <a:cubicBezTo>
                    <a:pt x="51" y="37"/>
                    <a:pt x="50" y="35"/>
                    <a:pt x="48" y="35"/>
                  </a:cubicBez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1" name="Freeform 215">
              <a:extLst>
                <a:ext uri="{FF2B5EF4-FFF2-40B4-BE49-F238E27FC236}">
                  <a16:creationId xmlns:a16="http://schemas.microsoft.com/office/drawing/2014/main" id="{0D74360C-A946-41B5-8D9E-7C8204CF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2628" y="2902231"/>
              <a:ext cx="80085" cy="170181"/>
            </a:xfrm>
            <a:custGeom>
              <a:avLst/>
              <a:gdLst>
                <a:gd name="T0" fmla="*/ 0 w 32"/>
                <a:gd name="T1" fmla="*/ 68 h 68"/>
                <a:gd name="T2" fmla="*/ 30 w 32"/>
                <a:gd name="T3" fmla="*/ 68 h 68"/>
                <a:gd name="T4" fmla="*/ 32 w 32"/>
                <a:gd name="T5" fmla="*/ 0 h 68"/>
                <a:gd name="T6" fmla="*/ 0 w 32"/>
                <a:gd name="T7" fmla="*/ 0 h 68"/>
                <a:gd name="T8" fmla="*/ 0 w 32"/>
                <a:gd name="T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8">
                  <a:moveTo>
                    <a:pt x="0" y="68"/>
                  </a:moveTo>
                  <a:lnTo>
                    <a:pt x="30" y="6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379C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2" name="Freeform 216">
              <a:extLst>
                <a:ext uri="{FF2B5EF4-FFF2-40B4-BE49-F238E27FC236}">
                  <a16:creationId xmlns:a16="http://schemas.microsoft.com/office/drawing/2014/main" id="{879D0170-76D4-496E-842F-70CD0FD28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526" y="4283700"/>
              <a:ext cx="437966" cy="437966"/>
            </a:xfrm>
            <a:custGeom>
              <a:avLst/>
              <a:gdLst>
                <a:gd name="T0" fmla="*/ 6 w 93"/>
                <a:gd name="T1" fmla="*/ 68 h 93"/>
                <a:gd name="T2" fmla="*/ 0 w 93"/>
                <a:gd name="T3" fmla="*/ 45 h 93"/>
                <a:gd name="T4" fmla="*/ 47 w 93"/>
                <a:gd name="T5" fmla="*/ 0 h 93"/>
                <a:gd name="T6" fmla="*/ 91 w 93"/>
                <a:gd name="T7" fmla="*/ 49 h 93"/>
                <a:gd name="T8" fmla="*/ 49 w 93"/>
                <a:gd name="T9" fmla="*/ 91 h 93"/>
                <a:gd name="T10" fmla="*/ 30 w 93"/>
                <a:gd name="T11" fmla="*/ 88 h 93"/>
                <a:gd name="T12" fmla="*/ 21 w 93"/>
                <a:gd name="T13" fmla="*/ 88 h 93"/>
                <a:gd name="T14" fmla="*/ 3 w 93"/>
                <a:gd name="T15" fmla="*/ 93 h 93"/>
                <a:gd name="T16" fmla="*/ 7 w 93"/>
                <a:gd name="T17" fmla="*/ 79 h 93"/>
                <a:gd name="T18" fmla="*/ 6 w 93"/>
                <a:gd name="T19" fmla="*/ 6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3">
                  <a:moveTo>
                    <a:pt x="6" y="68"/>
                  </a:moveTo>
                  <a:cubicBezTo>
                    <a:pt x="2" y="61"/>
                    <a:pt x="0" y="53"/>
                    <a:pt x="0" y="45"/>
                  </a:cubicBezTo>
                  <a:cubicBezTo>
                    <a:pt x="1" y="20"/>
                    <a:pt x="22" y="0"/>
                    <a:pt x="47" y="0"/>
                  </a:cubicBezTo>
                  <a:cubicBezTo>
                    <a:pt x="72" y="1"/>
                    <a:pt x="93" y="22"/>
                    <a:pt x="91" y="49"/>
                  </a:cubicBezTo>
                  <a:cubicBezTo>
                    <a:pt x="90" y="71"/>
                    <a:pt x="72" y="90"/>
                    <a:pt x="49" y="91"/>
                  </a:cubicBezTo>
                  <a:cubicBezTo>
                    <a:pt x="42" y="92"/>
                    <a:pt x="36" y="91"/>
                    <a:pt x="30" y="88"/>
                  </a:cubicBezTo>
                  <a:cubicBezTo>
                    <a:pt x="27" y="87"/>
                    <a:pt x="24" y="87"/>
                    <a:pt x="21" y="88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6"/>
                    <a:pt x="8" y="72"/>
                    <a:pt x="6" y="68"/>
                  </a:cubicBezTo>
                  <a:close/>
                </a:path>
              </a:pathLst>
            </a:custGeom>
            <a:solidFill>
              <a:srgbClr val="CEF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3" name="Freeform 217">
              <a:extLst>
                <a:ext uri="{FF2B5EF4-FFF2-40B4-BE49-F238E27FC236}">
                  <a16:creationId xmlns:a16="http://schemas.microsoft.com/office/drawing/2014/main" id="{CF3FC4A5-EEE0-484A-AE51-B3C3B9BC5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628" y="4373796"/>
              <a:ext cx="250266" cy="235250"/>
            </a:xfrm>
            <a:custGeom>
              <a:avLst/>
              <a:gdLst>
                <a:gd name="T0" fmla="*/ 25 w 53"/>
                <a:gd name="T1" fmla="*/ 2 h 50"/>
                <a:gd name="T2" fmla="*/ 20 w 53"/>
                <a:gd name="T3" fmla="*/ 17 h 50"/>
                <a:gd name="T4" fmla="*/ 18 w 53"/>
                <a:gd name="T5" fmla="*/ 18 h 50"/>
                <a:gd name="T6" fmla="*/ 3 w 53"/>
                <a:gd name="T7" fmla="*/ 18 h 50"/>
                <a:gd name="T8" fmla="*/ 2 w 53"/>
                <a:gd name="T9" fmla="*/ 21 h 50"/>
                <a:gd name="T10" fmla="*/ 14 w 53"/>
                <a:gd name="T11" fmla="*/ 30 h 50"/>
                <a:gd name="T12" fmla="*/ 15 w 53"/>
                <a:gd name="T13" fmla="*/ 33 h 50"/>
                <a:gd name="T14" fmla="*/ 10 w 53"/>
                <a:gd name="T15" fmla="*/ 47 h 50"/>
                <a:gd name="T16" fmla="*/ 13 w 53"/>
                <a:gd name="T17" fmla="*/ 49 h 50"/>
                <a:gd name="T18" fmla="*/ 26 w 53"/>
                <a:gd name="T19" fmla="*/ 40 h 50"/>
                <a:gd name="T20" fmla="*/ 28 w 53"/>
                <a:gd name="T21" fmla="*/ 40 h 50"/>
                <a:gd name="T22" fmla="*/ 40 w 53"/>
                <a:gd name="T23" fmla="*/ 49 h 50"/>
                <a:gd name="T24" fmla="*/ 43 w 53"/>
                <a:gd name="T25" fmla="*/ 47 h 50"/>
                <a:gd name="T26" fmla="*/ 39 w 53"/>
                <a:gd name="T27" fmla="*/ 33 h 50"/>
                <a:gd name="T28" fmla="*/ 39 w 53"/>
                <a:gd name="T29" fmla="*/ 30 h 50"/>
                <a:gd name="T30" fmla="*/ 52 w 53"/>
                <a:gd name="T31" fmla="*/ 21 h 50"/>
                <a:gd name="T32" fmla="*/ 50 w 53"/>
                <a:gd name="T33" fmla="*/ 18 h 50"/>
                <a:gd name="T34" fmla="*/ 35 w 53"/>
                <a:gd name="T35" fmla="*/ 18 h 50"/>
                <a:gd name="T36" fmla="*/ 33 w 53"/>
                <a:gd name="T37" fmla="*/ 17 h 50"/>
                <a:gd name="T38" fmla="*/ 29 w 53"/>
                <a:gd name="T39" fmla="*/ 2 h 50"/>
                <a:gd name="T40" fmla="*/ 25 w 53"/>
                <a:gd name="T41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50">
                  <a:moveTo>
                    <a:pt x="25" y="2"/>
                  </a:move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19" y="18"/>
                    <a:pt x="18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" y="18"/>
                    <a:pt x="0" y="20"/>
                    <a:pt x="2" y="21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5" y="31"/>
                    <a:pt x="15" y="32"/>
                    <a:pt x="15" y="33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9"/>
                    <a:pt x="12" y="50"/>
                    <a:pt x="13" y="4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7" y="40"/>
                    <a:pt x="28" y="40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50"/>
                    <a:pt x="44" y="49"/>
                    <a:pt x="43" y="47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8" y="32"/>
                    <a:pt x="39" y="31"/>
                    <a:pt x="39" y="30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3" y="20"/>
                    <a:pt x="52" y="18"/>
                    <a:pt x="50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4" y="18"/>
                    <a:pt x="34" y="17"/>
                    <a:pt x="3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0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FBB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2" name="Freeform 68">
              <a:extLst>
                <a:ext uri="{FF2B5EF4-FFF2-40B4-BE49-F238E27FC236}">
                  <a16:creationId xmlns:a16="http://schemas.microsoft.com/office/drawing/2014/main" id="{E5F21D62-6524-4192-BBF4-65A07E530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091" y="4806757"/>
              <a:ext cx="22525" cy="17519"/>
            </a:xfrm>
            <a:custGeom>
              <a:avLst/>
              <a:gdLst>
                <a:gd name="T0" fmla="*/ 2 w 5"/>
                <a:gd name="T1" fmla="*/ 0 h 4"/>
                <a:gd name="T2" fmla="*/ 2 w 5"/>
                <a:gd name="T3" fmla="*/ 4 h 4"/>
                <a:gd name="T4" fmla="*/ 2 w 5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2" y="0"/>
                  </a:moveTo>
                  <a:cubicBezTo>
                    <a:pt x="0" y="0"/>
                    <a:pt x="0" y="4"/>
                    <a:pt x="2" y="4"/>
                  </a:cubicBezTo>
                  <a:cubicBezTo>
                    <a:pt x="5" y="4"/>
                    <a:pt x="5" y="0"/>
                    <a:pt x="2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5" name="Freeform 79">
              <a:extLst>
                <a:ext uri="{FF2B5EF4-FFF2-40B4-BE49-F238E27FC236}">
                  <a16:creationId xmlns:a16="http://schemas.microsoft.com/office/drawing/2014/main" id="{A5B9D2A0-52A9-4744-8F16-91605F5A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591" y="5004466"/>
              <a:ext cx="65069" cy="50053"/>
            </a:xfrm>
            <a:custGeom>
              <a:avLst/>
              <a:gdLst>
                <a:gd name="T0" fmla="*/ 7 w 14"/>
                <a:gd name="T1" fmla="*/ 0 h 11"/>
                <a:gd name="T2" fmla="*/ 7 w 14"/>
                <a:gd name="T3" fmla="*/ 11 h 11"/>
                <a:gd name="T4" fmla="*/ 7 w 14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1">
                  <a:moveTo>
                    <a:pt x="7" y="0"/>
                  </a:moveTo>
                  <a:cubicBezTo>
                    <a:pt x="0" y="0"/>
                    <a:pt x="0" y="11"/>
                    <a:pt x="7" y="11"/>
                  </a:cubicBezTo>
                  <a:cubicBezTo>
                    <a:pt x="14" y="11"/>
                    <a:pt x="14" y="0"/>
                    <a:pt x="7" y="0"/>
                  </a:cubicBezTo>
                </a:path>
              </a:pathLst>
            </a:custGeom>
            <a:solidFill>
              <a:srgbClr val="80B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FA9DD0C7-9598-4516-9680-D478783D5E0A}"/>
              </a:ext>
            </a:extLst>
          </p:cNvPr>
          <p:cNvSpPr>
            <a:spLocks/>
          </p:cNvSpPr>
          <p:nvPr/>
        </p:nvSpPr>
        <p:spPr bwMode="auto">
          <a:xfrm>
            <a:off x="-10970" y="4742624"/>
            <a:ext cx="5339390" cy="2122347"/>
          </a:xfrm>
          <a:custGeom>
            <a:avLst/>
            <a:gdLst>
              <a:gd name="connsiteX0" fmla="*/ 0 w 3926089"/>
              <a:gd name="connsiteY0" fmla="*/ 0 h 1560576"/>
              <a:gd name="connsiteX1" fmla="*/ 11234 w 3926089"/>
              <a:gd name="connsiteY1" fmla="*/ 2430 h 1560576"/>
              <a:gd name="connsiteX2" fmla="*/ 82106 w 3926089"/>
              <a:gd name="connsiteY2" fmla="*/ 32628 h 1560576"/>
              <a:gd name="connsiteX3" fmla="*/ 472638 w 3926089"/>
              <a:gd name="connsiteY3" fmla="*/ 498311 h 1560576"/>
              <a:gd name="connsiteX4" fmla="*/ 896106 w 3926089"/>
              <a:gd name="connsiteY4" fmla="*/ 921659 h 1560576"/>
              <a:gd name="connsiteX5" fmla="*/ 2081818 w 3926089"/>
              <a:gd name="connsiteY5" fmla="*/ 879324 h 1560576"/>
              <a:gd name="connsiteX6" fmla="*/ 2509992 w 3926089"/>
              <a:gd name="connsiteY6" fmla="*/ 1401453 h 1560576"/>
              <a:gd name="connsiteX7" fmla="*/ 3145194 w 3926089"/>
              <a:gd name="connsiteY7" fmla="*/ 1509642 h 1560576"/>
              <a:gd name="connsiteX8" fmla="*/ 3803923 w 3926089"/>
              <a:gd name="connsiteY8" fmla="*/ 1500235 h 1560576"/>
              <a:gd name="connsiteX9" fmla="*/ 3881329 w 3926089"/>
              <a:gd name="connsiteY9" fmla="*/ 1532280 h 1560576"/>
              <a:gd name="connsiteX10" fmla="*/ 3926089 w 3926089"/>
              <a:gd name="connsiteY10" fmla="*/ 1560576 h 1560576"/>
              <a:gd name="connsiteX11" fmla="*/ 0 w 3926089"/>
              <a:gd name="connsiteY11" fmla="*/ 1560576 h 15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26089" h="1560576">
                <a:moveTo>
                  <a:pt x="0" y="0"/>
                </a:moveTo>
                <a:lnTo>
                  <a:pt x="11234" y="2430"/>
                </a:lnTo>
                <a:cubicBezTo>
                  <a:pt x="35936" y="10211"/>
                  <a:pt x="59756" y="20281"/>
                  <a:pt x="82106" y="32628"/>
                </a:cubicBezTo>
                <a:cubicBezTo>
                  <a:pt x="260903" y="131410"/>
                  <a:pt x="364418" y="324268"/>
                  <a:pt x="472638" y="498311"/>
                </a:cubicBezTo>
                <a:cubicBezTo>
                  <a:pt x="576152" y="672354"/>
                  <a:pt x="698488" y="855805"/>
                  <a:pt x="896106" y="921659"/>
                </a:cubicBezTo>
                <a:cubicBezTo>
                  <a:pt x="1277228" y="1053367"/>
                  <a:pt x="1733633" y="667650"/>
                  <a:pt x="2081818" y="879324"/>
                </a:cubicBezTo>
                <a:cubicBezTo>
                  <a:pt x="2274731" y="996921"/>
                  <a:pt x="2331194" y="1260337"/>
                  <a:pt x="2509992" y="1401453"/>
                </a:cubicBezTo>
                <a:cubicBezTo>
                  <a:pt x="2684084" y="1542569"/>
                  <a:pt x="2928755" y="1537865"/>
                  <a:pt x="3145194" y="1509642"/>
                </a:cubicBezTo>
                <a:cubicBezTo>
                  <a:pt x="3366339" y="1481419"/>
                  <a:pt x="3592189" y="1434380"/>
                  <a:pt x="3803923" y="1500235"/>
                </a:cubicBezTo>
                <a:cubicBezTo>
                  <a:pt x="3830390" y="1508466"/>
                  <a:pt x="3856342" y="1519271"/>
                  <a:pt x="3881329" y="1532280"/>
                </a:cubicBezTo>
                <a:lnTo>
                  <a:pt x="3926089" y="1560576"/>
                </a:lnTo>
                <a:lnTo>
                  <a:pt x="0" y="1560576"/>
                </a:ln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283" name="Freeform 97">
            <a:extLst>
              <a:ext uri="{FF2B5EF4-FFF2-40B4-BE49-F238E27FC236}">
                <a16:creationId xmlns:a16="http://schemas.microsoft.com/office/drawing/2014/main" id="{53C70FA5-81FD-4074-87F1-89B643581F9A}"/>
              </a:ext>
            </a:extLst>
          </p:cNvPr>
          <p:cNvSpPr>
            <a:spLocks/>
          </p:cNvSpPr>
          <p:nvPr/>
        </p:nvSpPr>
        <p:spPr bwMode="auto">
          <a:xfrm>
            <a:off x="4195995" y="6058087"/>
            <a:ext cx="265282" cy="262780"/>
          </a:xfrm>
          <a:custGeom>
            <a:avLst/>
            <a:gdLst>
              <a:gd name="T0" fmla="*/ 11 w 56"/>
              <a:gd name="T1" fmla="*/ 10 h 56"/>
              <a:gd name="T2" fmla="*/ 6 w 56"/>
              <a:gd name="T3" fmla="*/ 39 h 56"/>
              <a:gd name="T4" fmla="*/ 42 w 56"/>
              <a:gd name="T5" fmla="*/ 48 h 56"/>
              <a:gd name="T6" fmla="*/ 48 w 56"/>
              <a:gd name="T7" fmla="*/ 12 h 56"/>
              <a:gd name="T8" fmla="*/ 11 w 56"/>
              <a:gd name="T9" fmla="*/ 1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11" y="10"/>
                </a:moveTo>
                <a:cubicBezTo>
                  <a:pt x="10" y="11"/>
                  <a:pt x="0" y="27"/>
                  <a:pt x="6" y="39"/>
                </a:cubicBezTo>
                <a:cubicBezTo>
                  <a:pt x="13" y="51"/>
                  <a:pt x="30" y="56"/>
                  <a:pt x="42" y="48"/>
                </a:cubicBezTo>
                <a:cubicBezTo>
                  <a:pt x="53" y="41"/>
                  <a:pt x="56" y="23"/>
                  <a:pt x="48" y="12"/>
                </a:cubicBezTo>
                <a:cubicBezTo>
                  <a:pt x="39" y="1"/>
                  <a:pt x="21" y="0"/>
                  <a:pt x="11" y="10"/>
                </a:cubicBezTo>
              </a:path>
            </a:pathLst>
          </a:custGeom>
          <a:solidFill>
            <a:srgbClr val="FDE1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D15CDB9-E934-4063-A82B-325208956B63}"/>
              </a:ext>
            </a:extLst>
          </p:cNvPr>
          <p:cNvSpPr txBox="1"/>
          <p:nvPr/>
        </p:nvSpPr>
        <p:spPr>
          <a:xfrm>
            <a:off x="871769" y="2307457"/>
            <a:ext cx="4432927" cy="19205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Twitter Discussion – Bitcoin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CDF84A1E-22E2-4BEE-ADBC-7F139F3F313C}"/>
              </a:ext>
            </a:extLst>
          </p:cNvPr>
          <p:cNvSpPr/>
          <p:nvPr/>
        </p:nvSpPr>
        <p:spPr>
          <a:xfrm>
            <a:off x="862819" y="4538713"/>
            <a:ext cx="2489777" cy="450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6C92"/>
                </a:solidFill>
                <a:latin typeface="Arial Rounded MT Bold" panose="020F0704030504030204" pitchFamily="34" charset="0"/>
              </a:rPr>
              <a:t>  Go to the page</a:t>
            </a:r>
          </a:p>
        </p:txBody>
      </p:sp>
      <p:sp>
        <p:nvSpPr>
          <p:cNvPr id="249" name="Freeform 35">
            <a:extLst>
              <a:ext uri="{FF2B5EF4-FFF2-40B4-BE49-F238E27FC236}">
                <a16:creationId xmlns:a16="http://schemas.microsoft.com/office/drawing/2014/main" id="{AD756F7D-DF39-4726-83FD-8FF2A378DD0A}"/>
              </a:ext>
            </a:extLst>
          </p:cNvPr>
          <p:cNvSpPr>
            <a:spLocks noEditPoints="1"/>
          </p:cNvSpPr>
          <p:nvPr/>
        </p:nvSpPr>
        <p:spPr bwMode="auto">
          <a:xfrm>
            <a:off x="2985300" y="4623528"/>
            <a:ext cx="279412" cy="280642"/>
          </a:xfrm>
          <a:custGeom>
            <a:avLst/>
            <a:gdLst>
              <a:gd name="T0" fmla="*/ 48 w 96"/>
              <a:gd name="T1" fmla="*/ 0 h 96"/>
              <a:gd name="T2" fmla="*/ 0 w 96"/>
              <a:gd name="T3" fmla="*/ 48 h 96"/>
              <a:gd name="T4" fmla="*/ 48 w 96"/>
              <a:gd name="T5" fmla="*/ 96 h 96"/>
              <a:gd name="T6" fmla="*/ 96 w 96"/>
              <a:gd name="T7" fmla="*/ 48 h 96"/>
              <a:gd name="T8" fmla="*/ 48 w 96"/>
              <a:gd name="T9" fmla="*/ 0 h 96"/>
              <a:gd name="T10" fmla="*/ 75 w 96"/>
              <a:gd name="T11" fmla="*/ 52 h 96"/>
              <a:gd name="T12" fmla="*/ 53 w 96"/>
              <a:gd name="T13" fmla="*/ 76 h 96"/>
              <a:gd name="T14" fmla="*/ 48 w 96"/>
              <a:gd name="T15" fmla="*/ 77 h 96"/>
              <a:gd name="T16" fmla="*/ 44 w 96"/>
              <a:gd name="T17" fmla="*/ 76 h 96"/>
              <a:gd name="T18" fmla="*/ 43 w 96"/>
              <a:gd name="T19" fmla="*/ 75 h 96"/>
              <a:gd name="T20" fmla="*/ 43 w 96"/>
              <a:gd name="T21" fmla="*/ 66 h 96"/>
              <a:gd name="T22" fmla="*/ 52 w 96"/>
              <a:gd name="T23" fmla="*/ 56 h 96"/>
              <a:gd name="T24" fmla="*/ 22 w 96"/>
              <a:gd name="T25" fmla="*/ 56 h 96"/>
              <a:gd name="T26" fmla="*/ 16 w 96"/>
              <a:gd name="T27" fmla="*/ 50 h 96"/>
              <a:gd name="T28" fmla="*/ 16 w 96"/>
              <a:gd name="T29" fmla="*/ 46 h 96"/>
              <a:gd name="T30" fmla="*/ 22 w 96"/>
              <a:gd name="T31" fmla="*/ 40 h 96"/>
              <a:gd name="T32" fmla="*/ 52 w 96"/>
              <a:gd name="T33" fmla="*/ 40 h 96"/>
              <a:gd name="T34" fmla="*/ 42 w 96"/>
              <a:gd name="T35" fmla="*/ 30 h 96"/>
              <a:gd name="T36" fmla="*/ 43 w 96"/>
              <a:gd name="T37" fmla="*/ 22 h 96"/>
              <a:gd name="T38" fmla="*/ 44 w 96"/>
              <a:gd name="T39" fmla="*/ 20 h 96"/>
              <a:gd name="T40" fmla="*/ 52 w 96"/>
              <a:gd name="T41" fmla="*/ 20 h 96"/>
              <a:gd name="T42" fmla="*/ 75 w 96"/>
              <a:gd name="T43" fmla="*/ 44 h 96"/>
              <a:gd name="T44" fmla="*/ 75 w 96"/>
              <a:gd name="T45" fmla="*/ 5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6" h="96">
                <a:moveTo>
                  <a:pt x="48" y="0"/>
                </a:moveTo>
                <a:cubicBezTo>
                  <a:pt x="22" y="0"/>
                  <a:pt x="0" y="22"/>
                  <a:pt x="0" y="48"/>
                </a:cubicBezTo>
                <a:cubicBezTo>
                  <a:pt x="0" y="74"/>
                  <a:pt x="22" y="96"/>
                  <a:pt x="48" y="96"/>
                </a:cubicBezTo>
                <a:cubicBezTo>
                  <a:pt x="75" y="96"/>
                  <a:pt x="96" y="74"/>
                  <a:pt x="96" y="48"/>
                </a:cubicBezTo>
                <a:cubicBezTo>
                  <a:pt x="96" y="22"/>
                  <a:pt x="75" y="0"/>
                  <a:pt x="48" y="0"/>
                </a:cubicBezTo>
                <a:close/>
                <a:moveTo>
                  <a:pt x="75" y="52"/>
                </a:moveTo>
                <a:cubicBezTo>
                  <a:pt x="53" y="76"/>
                  <a:pt x="53" y="76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7" y="77"/>
                  <a:pt x="45" y="77"/>
                  <a:pt x="44" y="76"/>
                </a:cubicBezTo>
                <a:cubicBezTo>
                  <a:pt x="43" y="75"/>
                  <a:pt x="43" y="75"/>
                  <a:pt x="43" y="75"/>
                </a:cubicBezTo>
                <a:cubicBezTo>
                  <a:pt x="41" y="72"/>
                  <a:pt x="41" y="68"/>
                  <a:pt x="43" y="66"/>
                </a:cubicBezTo>
                <a:cubicBezTo>
                  <a:pt x="52" y="56"/>
                  <a:pt x="52" y="56"/>
                  <a:pt x="52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19" y="56"/>
                  <a:pt x="16" y="53"/>
                  <a:pt x="16" y="50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3"/>
                  <a:pt x="19" y="40"/>
                  <a:pt x="22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42" y="30"/>
                  <a:pt x="42" y="30"/>
                  <a:pt x="42" y="30"/>
                </a:cubicBezTo>
                <a:cubicBezTo>
                  <a:pt x="40" y="28"/>
                  <a:pt x="40" y="24"/>
                  <a:pt x="43" y="22"/>
                </a:cubicBezTo>
                <a:cubicBezTo>
                  <a:pt x="44" y="20"/>
                  <a:pt x="44" y="20"/>
                  <a:pt x="44" y="20"/>
                </a:cubicBezTo>
                <a:cubicBezTo>
                  <a:pt x="46" y="18"/>
                  <a:pt x="50" y="18"/>
                  <a:pt x="52" y="20"/>
                </a:cubicBezTo>
                <a:cubicBezTo>
                  <a:pt x="75" y="44"/>
                  <a:pt x="75" y="44"/>
                  <a:pt x="75" y="44"/>
                </a:cubicBezTo>
                <a:cubicBezTo>
                  <a:pt x="77" y="46"/>
                  <a:pt x="77" y="50"/>
                  <a:pt x="75" y="52"/>
                </a:cubicBez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8B04556-356E-4A93-A704-0BA0D436C9DA}"/>
              </a:ext>
            </a:extLst>
          </p:cNvPr>
          <p:cNvGrpSpPr/>
          <p:nvPr/>
        </p:nvGrpSpPr>
        <p:grpSpPr>
          <a:xfrm>
            <a:off x="864240" y="1522156"/>
            <a:ext cx="1886183" cy="313369"/>
            <a:chOff x="615636" y="839208"/>
            <a:chExt cx="2218100" cy="368514"/>
          </a:xfrm>
        </p:grpSpPr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CEAFC863-018D-4F21-ADB3-3324FF40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</p:spPr>
        </p:pic>
        <p:sp>
          <p:nvSpPr>
            <p:cNvPr id="243" name="Freeform 162">
              <a:extLst>
                <a:ext uri="{FF2B5EF4-FFF2-40B4-BE49-F238E27FC236}">
                  <a16:creationId xmlns:a16="http://schemas.microsoft.com/office/drawing/2014/main" id="{DC0938C3-C5DC-4F59-84F2-34247A1B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6" y="839208"/>
              <a:ext cx="461726" cy="368514"/>
            </a:xfrm>
            <a:custGeom>
              <a:avLst/>
              <a:gdLst>
                <a:gd name="T0" fmla="*/ 90 w 90"/>
                <a:gd name="T1" fmla="*/ 9 h 72"/>
                <a:gd name="T2" fmla="*/ 81 w 90"/>
                <a:gd name="T3" fmla="*/ 9 h 72"/>
                <a:gd name="T4" fmla="*/ 86 w 90"/>
                <a:gd name="T5" fmla="*/ 1 h 72"/>
                <a:gd name="T6" fmla="*/ 75 w 90"/>
                <a:gd name="T7" fmla="*/ 6 h 72"/>
                <a:gd name="T8" fmla="*/ 61 w 90"/>
                <a:gd name="T9" fmla="*/ 0 h 72"/>
                <a:gd name="T10" fmla="*/ 43 w 90"/>
                <a:gd name="T11" fmla="*/ 18 h 72"/>
                <a:gd name="T12" fmla="*/ 44 w 90"/>
                <a:gd name="T13" fmla="*/ 22 h 72"/>
                <a:gd name="T14" fmla="*/ 6 w 90"/>
                <a:gd name="T15" fmla="*/ 3 h 72"/>
                <a:gd name="T16" fmla="*/ 4 w 90"/>
                <a:gd name="T17" fmla="*/ 12 h 72"/>
                <a:gd name="T18" fmla="*/ 12 w 90"/>
                <a:gd name="T19" fmla="*/ 28 h 72"/>
                <a:gd name="T20" fmla="*/ 4 w 90"/>
                <a:gd name="T21" fmla="*/ 25 h 72"/>
                <a:gd name="T22" fmla="*/ 4 w 90"/>
                <a:gd name="T23" fmla="*/ 26 h 72"/>
                <a:gd name="T24" fmla="*/ 18 w 90"/>
                <a:gd name="T25" fmla="*/ 43 h 72"/>
                <a:gd name="T26" fmla="*/ 10 w 90"/>
                <a:gd name="T27" fmla="*/ 44 h 72"/>
                <a:gd name="T28" fmla="*/ 27 w 90"/>
                <a:gd name="T29" fmla="*/ 56 h 72"/>
                <a:gd name="T30" fmla="*/ 0 w 90"/>
                <a:gd name="T31" fmla="*/ 64 h 72"/>
                <a:gd name="T32" fmla="*/ 28 w 90"/>
                <a:gd name="T33" fmla="*/ 72 h 72"/>
                <a:gd name="T34" fmla="*/ 80 w 90"/>
                <a:gd name="T35" fmla="*/ 20 h 72"/>
                <a:gd name="T36" fmla="*/ 80 w 90"/>
                <a:gd name="T37" fmla="*/ 18 h 72"/>
                <a:gd name="T38" fmla="*/ 90 w 90"/>
                <a:gd name="T3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9421" name="Picture 9420">
            <a:extLst>
              <a:ext uri="{FF2B5EF4-FFF2-40B4-BE49-F238E27FC236}">
                <a16:creationId xmlns:a16="http://schemas.microsoft.com/office/drawing/2014/main" id="{180E1494-BA44-4D4C-9418-70BD4F309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121" b="20690"/>
          <a:stretch/>
        </p:blipFill>
        <p:spPr>
          <a:xfrm>
            <a:off x="-24191" y="5020162"/>
            <a:ext cx="2506347" cy="1844810"/>
          </a:xfrm>
          <a:prstGeom prst="rect">
            <a:avLst/>
          </a:prstGeom>
        </p:spPr>
      </p:pic>
      <p:pic>
        <p:nvPicPr>
          <p:cNvPr id="9422" name="Graphic 9421">
            <a:extLst>
              <a:ext uri="{FF2B5EF4-FFF2-40B4-BE49-F238E27FC236}">
                <a16:creationId xmlns:a16="http://schemas.microsoft.com/office/drawing/2014/main" id="{1B068F5E-9661-4971-9260-C88605912A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51100" y="6073978"/>
            <a:ext cx="534200" cy="1104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FE47CB-EFD1-4B35-9341-74FE81BE00AE}"/>
              </a:ext>
            </a:extLst>
          </p:cNvPr>
          <p:cNvSpPr txBox="1"/>
          <p:nvPr/>
        </p:nvSpPr>
        <p:spPr>
          <a:xfrm>
            <a:off x="1192841" y="5151520"/>
            <a:ext cx="257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Submitted by :</a:t>
            </a:r>
            <a:r>
              <a:rPr lang="en-US" b="1" dirty="0" err="1">
                <a:solidFill>
                  <a:schemeClr val="bg1"/>
                </a:solidFill>
              </a:rPr>
              <a:t>Shaharyar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Section B </a:t>
            </a:r>
            <a:endParaRPr lang="en-P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2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BBBB452F-D416-45A4-B366-3D62DFA6DE0A}"/>
              </a:ext>
            </a:extLst>
          </p:cNvPr>
          <p:cNvSpPr>
            <a:spLocks/>
          </p:cNvSpPr>
          <p:nvPr/>
        </p:nvSpPr>
        <p:spPr bwMode="auto">
          <a:xfrm flipH="1">
            <a:off x="1" y="419588"/>
            <a:ext cx="8846697" cy="6438412"/>
          </a:xfrm>
          <a:custGeom>
            <a:avLst/>
            <a:gdLst>
              <a:gd name="connsiteX0" fmla="*/ 5054489 w 8846697"/>
              <a:gd name="connsiteY0" fmla="*/ 2048 h 6438412"/>
              <a:gd name="connsiteX1" fmla="*/ 1437296 w 8846697"/>
              <a:gd name="connsiteY1" fmla="*/ 2243696 h 6438412"/>
              <a:gd name="connsiteX2" fmla="*/ 11049 w 8846697"/>
              <a:gd name="connsiteY2" fmla="*/ 6334367 h 6438412"/>
              <a:gd name="connsiteX3" fmla="*/ 6449 w 8846697"/>
              <a:gd name="connsiteY3" fmla="*/ 6438412 h 6438412"/>
              <a:gd name="connsiteX4" fmla="*/ 8846697 w 8846697"/>
              <a:gd name="connsiteY4" fmla="*/ 6438412 h 6438412"/>
              <a:gd name="connsiteX5" fmla="*/ 8846697 w 8846697"/>
              <a:gd name="connsiteY5" fmla="*/ 1883847 h 6438412"/>
              <a:gd name="connsiteX6" fmla="*/ 8804207 w 8846697"/>
              <a:gd name="connsiteY6" fmla="*/ 1878613 h 6438412"/>
              <a:gd name="connsiteX7" fmla="*/ 7021275 w 8846697"/>
              <a:gd name="connsiteY7" fmla="*/ 935098 h 6438412"/>
              <a:gd name="connsiteX8" fmla="*/ 5054489 w 8846697"/>
              <a:gd name="connsiteY8" fmla="*/ 2048 h 643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6697" h="6438412">
                <a:moveTo>
                  <a:pt x="5054489" y="2048"/>
                </a:moveTo>
                <a:cubicBezTo>
                  <a:pt x="3796246" y="72157"/>
                  <a:pt x="3319028" y="1921408"/>
                  <a:pt x="1437296" y="2243696"/>
                </a:cubicBezTo>
                <a:cubicBezTo>
                  <a:pt x="-356329" y="2551972"/>
                  <a:pt x="56677" y="4759051"/>
                  <a:pt x="11049" y="6334367"/>
                </a:cubicBezTo>
                <a:lnTo>
                  <a:pt x="6449" y="6438412"/>
                </a:lnTo>
                <a:lnTo>
                  <a:pt x="8846697" y="6438412"/>
                </a:lnTo>
                <a:lnTo>
                  <a:pt x="8846697" y="1883847"/>
                </a:lnTo>
                <a:lnTo>
                  <a:pt x="8804207" y="1878613"/>
                </a:lnTo>
                <a:cubicBezTo>
                  <a:pt x="8312105" y="1794366"/>
                  <a:pt x="7734147" y="1527627"/>
                  <a:pt x="7021275" y="935098"/>
                </a:cubicBezTo>
                <a:cubicBezTo>
                  <a:pt x="6158791" y="219601"/>
                  <a:pt x="5546845" y="-25385"/>
                  <a:pt x="5054489" y="2048"/>
                </a:cubicBezTo>
                <a:close/>
              </a:path>
            </a:pathLst>
          </a:custGeom>
          <a:gradFill flip="none" rotWithShape="1">
            <a:gsLst>
              <a:gs pos="0">
                <a:srgbClr val="E6F9FF"/>
              </a:gs>
              <a:gs pos="65000">
                <a:srgbClr val="E6F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1D94FD9C-05D5-4DD4-91BD-38E16F2965D9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-33105" y="933924"/>
            <a:ext cx="12219388" cy="5924074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gradFill flip="none" rotWithShape="1">
            <a:gsLst>
              <a:gs pos="0">
                <a:srgbClr val="E6F9FF"/>
              </a:gs>
              <a:gs pos="100000">
                <a:srgbClr val="A7E8FF">
                  <a:alpha val="29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E1EC22-8922-458E-AD61-27A0461160F3}"/>
              </a:ext>
            </a:extLst>
          </p:cNvPr>
          <p:cNvGrpSpPr/>
          <p:nvPr/>
        </p:nvGrpSpPr>
        <p:grpSpPr>
          <a:xfrm flipH="1">
            <a:off x="0" y="4971694"/>
            <a:ext cx="12191999" cy="1886306"/>
            <a:chOff x="0" y="4701025"/>
            <a:chExt cx="12191999" cy="1886306"/>
          </a:xfrm>
          <a:solidFill>
            <a:srgbClr val="006C92"/>
          </a:solidFill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2D68DCCC-AEBB-442B-AB99-27CC580E2E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92924" y="4749006"/>
              <a:ext cx="5299075" cy="1838325"/>
            </a:xfrm>
            <a:custGeom>
              <a:avLst/>
              <a:gdLst>
                <a:gd name="T0" fmla="*/ 2777 w 4273"/>
                <a:gd name="T1" fmla="*/ 0 h 1484"/>
                <a:gd name="T2" fmla="*/ 2521 w 4273"/>
                <a:gd name="T3" fmla="*/ 263 h 1484"/>
                <a:gd name="T4" fmla="*/ 2523 w 4273"/>
                <a:gd name="T5" fmla="*/ 294 h 1484"/>
                <a:gd name="T6" fmla="*/ 2422 w 4273"/>
                <a:gd name="T7" fmla="*/ 262 h 1484"/>
                <a:gd name="T8" fmla="*/ 2243 w 4273"/>
                <a:gd name="T9" fmla="*/ 445 h 1484"/>
                <a:gd name="T10" fmla="*/ 2245 w 4273"/>
                <a:gd name="T11" fmla="*/ 476 h 1484"/>
                <a:gd name="T12" fmla="*/ 2103 w 4273"/>
                <a:gd name="T13" fmla="*/ 432 h 1484"/>
                <a:gd name="T14" fmla="*/ 1847 w 4273"/>
                <a:gd name="T15" fmla="*/ 685 h 1484"/>
                <a:gd name="T16" fmla="*/ 1766 w 4273"/>
                <a:gd name="T17" fmla="*/ 672 h 1484"/>
                <a:gd name="T18" fmla="*/ 1612 w 4273"/>
                <a:gd name="T19" fmla="*/ 725 h 1484"/>
                <a:gd name="T20" fmla="*/ 1439 w 4273"/>
                <a:gd name="T21" fmla="*/ 588 h 1484"/>
                <a:gd name="T22" fmla="*/ 1307 w 4273"/>
                <a:gd name="T23" fmla="*/ 648 h 1484"/>
                <a:gd name="T24" fmla="*/ 1308 w 4273"/>
                <a:gd name="T25" fmla="*/ 637 h 1484"/>
                <a:gd name="T26" fmla="*/ 1129 w 4273"/>
                <a:gd name="T27" fmla="*/ 454 h 1484"/>
                <a:gd name="T28" fmla="*/ 1015 w 4273"/>
                <a:gd name="T29" fmla="*/ 495 h 1484"/>
                <a:gd name="T30" fmla="*/ 765 w 4273"/>
                <a:gd name="T31" fmla="*/ 288 h 1484"/>
                <a:gd name="T32" fmla="*/ 508 w 4273"/>
                <a:gd name="T33" fmla="*/ 551 h 1484"/>
                <a:gd name="T34" fmla="*/ 509 w 4273"/>
                <a:gd name="T35" fmla="*/ 568 h 1484"/>
                <a:gd name="T36" fmla="*/ 455 w 4273"/>
                <a:gd name="T37" fmla="*/ 559 h 1484"/>
                <a:gd name="T38" fmla="*/ 345 w 4273"/>
                <a:gd name="T39" fmla="*/ 599 h 1484"/>
                <a:gd name="T40" fmla="*/ 346 w 4273"/>
                <a:gd name="T41" fmla="*/ 580 h 1484"/>
                <a:gd name="T42" fmla="*/ 167 w 4273"/>
                <a:gd name="T43" fmla="*/ 396 h 1484"/>
                <a:gd name="T44" fmla="*/ 70 w 4273"/>
                <a:gd name="T45" fmla="*/ 426 h 1484"/>
                <a:gd name="T46" fmla="*/ 76 w 4273"/>
                <a:gd name="T47" fmla="*/ 368 h 1484"/>
                <a:gd name="T48" fmla="*/ 0 w 4273"/>
                <a:gd name="T49" fmla="*/ 181 h 1484"/>
                <a:gd name="T50" fmla="*/ 0 w 4273"/>
                <a:gd name="T51" fmla="*/ 1484 h 1484"/>
                <a:gd name="T52" fmla="*/ 4206 w 4273"/>
                <a:gd name="T53" fmla="*/ 1484 h 1484"/>
                <a:gd name="T54" fmla="*/ 4077 w 4273"/>
                <a:gd name="T55" fmla="*/ 1224 h 1484"/>
                <a:gd name="T56" fmla="*/ 4095 w 4273"/>
                <a:gd name="T57" fmla="*/ 1225 h 1484"/>
                <a:gd name="T58" fmla="*/ 4273 w 4273"/>
                <a:gd name="T59" fmla="*/ 1041 h 1484"/>
                <a:gd name="T60" fmla="*/ 4095 w 4273"/>
                <a:gd name="T61" fmla="*/ 858 h 1484"/>
                <a:gd name="T62" fmla="*/ 4065 w 4273"/>
                <a:gd name="T63" fmla="*/ 860 h 1484"/>
                <a:gd name="T64" fmla="*/ 4090 w 4273"/>
                <a:gd name="T65" fmla="*/ 748 h 1484"/>
                <a:gd name="T66" fmla="*/ 3833 w 4273"/>
                <a:gd name="T67" fmla="*/ 485 h 1484"/>
                <a:gd name="T68" fmla="*/ 3613 w 4273"/>
                <a:gd name="T69" fmla="*/ 614 h 1484"/>
                <a:gd name="T70" fmla="*/ 3470 w 4273"/>
                <a:gd name="T71" fmla="*/ 540 h 1484"/>
                <a:gd name="T72" fmla="*/ 3373 w 4273"/>
                <a:gd name="T73" fmla="*/ 569 h 1484"/>
                <a:gd name="T74" fmla="*/ 3378 w 4273"/>
                <a:gd name="T75" fmla="*/ 518 h 1484"/>
                <a:gd name="T76" fmla="*/ 3122 w 4273"/>
                <a:gd name="T77" fmla="*/ 255 h 1484"/>
                <a:gd name="T78" fmla="*/ 3034 w 4273"/>
                <a:gd name="T79" fmla="*/ 271 h 1484"/>
                <a:gd name="T80" fmla="*/ 3034 w 4273"/>
                <a:gd name="T81" fmla="*/ 263 h 1484"/>
                <a:gd name="T82" fmla="*/ 2777 w 4273"/>
                <a:gd name="T83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3" h="1484">
                  <a:moveTo>
                    <a:pt x="2777" y="0"/>
                  </a:moveTo>
                  <a:cubicBezTo>
                    <a:pt x="2636" y="0"/>
                    <a:pt x="2521" y="117"/>
                    <a:pt x="2521" y="263"/>
                  </a:cubicBezTo>
                  <a:cubicBezTo>
                    <a:pt x="2521" y="273"/>
                    <a:pt x="2521" y="284"/>
                    <a:pt x="2523" y="294"/>
                  </a:cubicBezTo>
                  <a:cubicBezTo>
                    <a:pt x="2494" y="274"/>
                    <a:pt x="2459" y="262"/>
                    <a:pt x="2422" y="262"/>
                  </a:cubicBezTo>
                  <a:cubicBezTo>
                    <a:pt x="2323" y="262"/>
                    <a:pt x="2243" y="344"/>
                    <a:pt x="2243" y="445"/>
                  </a:cubicBezTo>
                  <a:cubicBezTo>
                    <a:pt x="2243" y="456"/>
                    <a:pt x="2244" y="466"/>
                    <a:pt x="2245" y="476"/>
                  </a:cubicBezTo>
                  <a:cubicBezTo>
                    <a:pt x="2205" y="448"/>
                    <a:pt x="2156" y="432"/>
                    <a:pt x="2103" y="432"/>
                  </a:cubicBezTo>
                  <a:cubicBezTo>
                    <a:pt x="1965" y="432"/>
                    <a:pt x="1852" y="544"/>
                    <a:pt x="1847" y="685"/>
                  </a:cubicBezTo>
                  <a:cubicBezTo>
                    <a:pt x="1822" y="677"/>
                    <a:pt x="1795" y="672"/>
                    <a:pt x="1766" y="672"/>
                  </a:cubicBezTo>
                  <a:cubicBezTo>
                    <a:pt x="1708" y="672"/>
                    <a:pt x="1655" y="692"/>
                    <a:pt x="1612" y="725"/>
                  </a:cubicBezTo>
                  <a:cubicBezTo>
                    <a:pt x="1591" y="646"/>
                    <a:pt x="1522" y="588"/>
                    <a:pt x="1439" y="588"/>
                  </a:cubicBezTo>
                  <a:cubicBezTo>
                    <a:pt x="1387" y="588"/>
                    <a:pt x="1340" y="611"/>
                    <a:pt x="1307" y="648"/>
                  </a:cubicBezTo>
                  <a:cubicBezTo>
                    <a:pt x="1307" y="644"/>
                    <a:pt x="1308" y="641"/>
                    <a:pt x="1308" y="637"/>
                  </a:cubicBezTo>
                  <a:cubicBezTo>
                    <a:pt x="1308" y="536"/>
                    <a:pt x="1228" y="454"/>
                    <a:pt x="1129" y="454"/>
                  </a:cubicBezTo>
                  <a:cubicBezTo>
                    <a:pt x="1086" y="454"/>
                    <a:pt x="1046" y="469"/>
                    <a:pt x="1015" y="495"/>
                  </a:cubicBezTo>
                  <a:cubicBezTo>
                    <a:pt x="991" y="377"/>
                    <a:pt x="888" y="288"/>
                    <a:pt x="765" y="288"/>
                  </a:cubicBezTo>
                  <a:cubicBezTo>
                    <a:pt x="623" y="288"/>
                    <a:pt x="508" y="406"/>
                    <a:pt x="508" y="551"/>
                  </a:cubicBezTo>
                  <a:cubicBezTo>
                    <a:pt x="508" y="557"/>
                    <a:pt x="509" y="562"/>
                    <a:pt x="509" y="568"/>
                  </a:cubicBezTo>
                  <a:cubicBezTo>
                    <a:pt x="492" y="562"/>
                    <a:pt x="474" y="559"/>
                    <a:pt x="455" y="559"/>
                  </a:cubicBezTo>
                  <a:cubicBezTo>
                    <a:pt x="413" y="559"/>
                    <a:pt x="375" y="574"/>
                    <a:pt x="345" y="599"/>
                  </a:cubicBezTo>
                  <a:cubicBezTo>
                    <a:pt x="345" y="592"/>
                    <a:pt x="346" y="586"/>
                    <a:pt x="346" y="580"/>
                  </a:cubicBezTo>
                  <a:cubicBezTo>
                    <a:pt x="346" y="478"/>
                    <a:pt x="265" y="396"/>
                    <a:pt x="167" y="396"/>
                  </a:cubicBezTo>
                  <a:cubicBezTo>
                    <a:pt x="131" y="396"/>
                    <a:pt x="98" y="407"/>
                    <a:pt x="70" y="426"/>
                  </a:cubicBezTo>
                  <a:cubicBezTo>
                    <a:pt x="74" y="407"/>
                    <a:pt x="76" y="388"/>
                    <a:pt x="76" y="368"/>
                  </a:cubicBezTo>
                  <a:cubicBezTo>
                    <a:pt x="76" y="295"/>
                    <a:pt x="47" y="229"/>
                    <a:pt x="0" y="181"/>
                  </a:cubicBezTo>
                  <a:cubicBezTo>
                    <a:pt x="0" y="1484"/>
                    <a:pt x="0" y="1484"/>
                    <a:pt x="0" y="1484"/>
                  </a:cubicBezTo>
                  <a:cubicBezTo>
                    <a:pt x="4206" y="1484"/>
                    <a:pt x="4206" y="1484"/>
                    <a:pt x="4206" y="1484"/>
                  </a:cubicBezTo>
                  <a:cubicBezTo>
                    <a:pt x="4077" y="1224"/>
                    <a:pt x="4077" y="1224"/>
                    <a:pt x="4077" y="1224"/>
                  </a:cubicBezTo>
                  <a:cubicBezTo>
                    <a:pt x="4083" y="1224"/>
                    <a:pt x="4089" y="1225"/>
                    <a:pt x="4095" y="1225"/>
                  </a:cubicBezTo>
                  <a:cubicBezTo>
                    <a:pt x="4193" y="1225"/>
                    <a:pt x="4273" y="1143"/>
                    <a:pt x="4273" y="1041"/>
                  </a:cubicBezTo>
                  <a:cubicBezTo>
                    <a:pt x="4273" y="940"/>
                    <a:pt x="4193" y="858"/>
                    <a:pt x="4095" y="858"/>
                  </a:cubicBezTo>
                  <a:cubicBezTo>
                    <a:pt x="4085" y="858"/>
                    <a:pt x="4075" y="859"/>
                    <a:pt x="4065" y="860"/>
                  </a:cubicBezTo>
                  <a:cubicBezTo>
                    <a:pt x="4081" y="826"/>
                    <a:pt x="4090" y="789"/>
                    <a:pt x="4090" y="748"/>
                  </a:cubicBezTo>
                  <a:cubicBezTo>
                    <a:pt x="4090" y="603"/>
                    <a:pt x="3975" y="485"/>
                    <a:pt x="3833" y="485"/>
                  </a:cubicBezTo>
                  <a:cubicBezTo>
                    <a:pt x="3739" y="485"/>
                    <a:pt x="3658" y="537"/>
                    <a:pt x="3613" y="614"/>
                  </a:cubicBezTo>
                  <a:cubicBezTo>
                    <a:pt x="3580" y="569"/>
                    <a:pt x="3528" y="540"/>
                    <a:pt x="3470" y="540"/>
                  </a:cubicBezTo>
                  <a:cubicBezTo>
                    <a:pt x="3434" y="540"/>
                    <a:pt x="3401" y="551"/>
                    <a:pt x="3373" y="569"/>
                  </a:cubicBezTo>
                  <a:cubicBezTo>
                    <a:pt x="3377" y="553"/>
                    <a:pt x="3378" y="536"/>
                    <a:pt x="3378" y="518"/>
                  </a:cubicBezTo>
                  <a:cubicBezTo>
                    <a:pt x="3378" y="373"/>
                    <a:pt x="3263" y="255"/>
                    <a:pt x="3122" y="255"/>
                  </a:cubicBezTo>
                  <a:cubicBezTo>
                    <a:pt x="3091" y="255"/>
                    <a:pt x="3061" y="261"/>
                    <a:pt x="3034" y="271"/>
                  </a:cubicBezTo>
                  <a:cubicBezTo>
                    <a:pt x="3034" y="268"/>
                    <a:pt x="3034" y="265"/>
                    <a:pt x="3034" y="263"/>
                  </a:cubicBezTo>
                  <a:cubicBezTo>
                    <a:pt x="3034" y="117"/>
                    <a:pt x="2919" y="0"/>
                    <a:pt x="27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57D8A5E-6CD1-4687-BE63-E2145877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701025"/>
              <a:ext cx="5299075" cy="1838325"/>
            </a:xfrm>
            <a:custGeom>
              <a:avLst/>
              <a:gdLst>
                <a:gd name="T0" fmla="*/ 2777 w 4273"/>
                <a:gd name="T1" fmla="*/ 0 h 1484"/>
                <a:gd name="T2" fmla="*/ 2521 w 4273"/>
                <a:gd name="T3" fmla="*/ 263 h 1484"/>
                <a:gd name="T4" fmla="*/ 2523 w 4273"/>
                <a:gd name="T5" fmla="*/ 294 h 1484"/>
                <a:gd name="T6" fmla="*/ 2422 w 4273"/>
                <a:gd name="T7" fmla="*/ 262 h 1484"/>
                <a:gd name="T8" fmla="*/ 2243 w 4273"/>
                <a:gd name="T9" fmla="*/ 445 h 1484"/>
                <a:gd name="T10" fmla="*/ 2245 w 4273"/>
                <a:gd name="T11" fmla="*/ 476 h 1484"/>
                <a:gd name="T12" fmla="*/ 2103 w 4273"/>
                <a:gd name="T13" fmla="*/ 432 h 1484"/>
                <a:gd name="T14" fmla="*/ 1847 w 4273"/>
                <a:gd name="T15" fmla="*/ 685 h 1484"/>
                <a:gd name="T16" fmla="*/ 1766 w 4273"/>
                <a:gd name="T17" fmla="*/ 672 h 1484"/>
                <a:gd name="T18" fmla="*/ 1612 w 4273"/>
                <a:gd name="T19" fmla="*/ 725 h 1484"/>
                <a:gd name="T20" fmla="*/ 1439 w 4273"/>
                <a:gd name="T21" fmla="*/ 588 h 1484"/>
                <a:gd name="T22" fmla="*/ 1307 w 4273"/>
                <a:gd name="T23" fmla="*/ 648 h 1484"/>
                <a:gd name="T24" fmla="*/ 1308 w 4273"/>
                <a:gd name="T25" fmla="*/ 637 h 1484"/>
                <a:gd name="T26" fmla="*/ 1129 w 4273"/>
                <a:gd name="T27" fmla="*/ 454 h 1484"/>
                <a:gd name="T28" fmla="*/ 1015 w 4273"/>
                <a:gd name="T29" fmla="*/ 495 h 1484"/>
                <a:gd name="T30" fmla="*/ 765 w 4273"/>
                <a:gd name="T31" fmla="*/ 288 h 1484"/>
                <a:gd name="T32" fmla="*/ 508 w 4273"/>
                <a:gd name="T33" fmla="*/ 551 h 1484"/>
                <a:gd name="T34" fmla="*/ 509 w 4273"/>
                <a:gd name="T35" fmla="*/ 568 h 1484"/>
                <a:gd name="T36" fmla="*/ 455 w 4273"/>
                <a:gd name="T37" fmla="*/ 559 h 1484"/>
                <a:gd name="T38" fmla="*/ 345 w 4273"/>
                <a:gd name="T39" fmla="*/ 599 h 1484"/>
                <a:gd name="T40" fmla="*/ 346 w 4273"/>
                <a:gd name="T41" fmla="*/ 580 h 1484"/>
                <a:gd name="T42" fmla="*/ 167 w 4273"/>
                <a:gd name="T43" fmla="*/ 396 h 1484"/>
                <a:gd name="T44" fmla="*/ 70 w 4273"/>
                <a:gd name="T45" fmla="*/ 426 h 1484"/>
                <a:gd name="T46" fmla="*/ 76 w 4273"/>
                <a:gd name="T47" fmla="*/ 368 h 1484"/>
                <a:gd name="T48" fmla="*/ 0 w 4273"/>
                <a:gd name="T49" fmla="*/ 181 h 1484"/>
                <a:gd name="T50" fmla="*/ 0 w 4273"/>
                <a:gd name="T51" fmla="*/ 1484 h 1484"/>
                <a:gd name="T52" fmla="*/ 4206 w 4273"/>
                <a:gd name="T53" fmla="*/ 1484 h 1484"/>
                <a:gd name="T54" fmla="*/ 4077 w 4273"/>
                <a:gd name="T55" fmla="*/ 1224 h 1484"/>
                <a:gd name="T56" fmla="*/ 4095 w 4273"/>
                <a:gd name="T57" fmla="*/ 1225 h 1484"/>
                <a:gd name="T58" fmla="*/ 4273 w 4273"/>
                <a:gd name="T59" fmla="*/ 1041 h 1484"/>
                <a:gd name="T60" fmla="*/ 4095 w 4273"/>
                <a:gd name="T61" fmla="*/ 858 h 1484"/>
                <a:gd name="T62" fmla="*/ 4065 w 4273"/>
                <a:gd name="T63" fmla="*/ 860 h 1484"/>
                <a:gd name="T64" fmla="*/ 4090 w 4273"/>
                <a:gd name="T65" fmla="*/ 748 h 1484"/>
                <a:gd name="T66" fmla="*/ 3833 w 4273"/>
                <a:gd name="T67" fmla="*/ 485 h 1484"/>
                <a:gd name="T68" fmla="*/ 3613 w 4273"/>
                <a:gd name="T69" fmla="*/ 614 h 1484"/>
                <a:gd name="T70" fmla="*/ 3470 w 4273"/>
                <a:gd name="T71" fmla="*/ 540 h 1484"/>
                <a:gd name="T72" fmla="*/ 3373 w 4273"/>
                <a:gd name="T73" fmla="*/ 569 h 1484"/>
                <a:gd name="T74" fmla="*/ 3378 w 4273"/>
                <a:gd name="T75" fmla="*/ 518 h 1484"/>
                <a:gd name="T76" fmla="*/ 3122 w 4273"/>
                <a:gd name="T77" fmla="*/ 255 h 1484"/>
                <a:gd name="T78" fmla="*/ 3034 w 4273"/>
                <a:gd name="T79" fmla="*/ 271 h 1484"/>
                <a:gd name="T80" fmla="*/ 3034 w 4273"/>
                <a:gd name="T81" fmla="*/ 263 h 1484"/>
                <a:gd name="T82" fmla="*/ 2777 w 4273"/>
                <a:gd name="T83" fmla="*/ 0 h 1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3" h="1484">
                  <a:moveTo>
                    <a:pt x="2777" y="0"/>
                  </a:moveTo>
                  <a:cubicBezTo>
                    <a:pt x="2636" y="0"/>
                    <a:pt x="2521" y="117"/>
                    <a:pt x="2521" y="263"/>
                  </a:cubicBezTo>
                  <a:cubicBezTo>
                    <a:pt x="2521" y="273"/>
                    <a:pt x="2521" y="284"/>
                    <a:pt x="2523" y="294"/>
                  </a:cubicBezTo>
                  <a:cubicBezTo>
                    <a:pt x="2494" y="274"/>
                    <a:pt x="2459" y="262"/>
                    <a:pt x="2422" y="262"/>
                  </a:cubicBezTo>
                  <a:cubicBezTo>
                    <a:pt x="2323" y="262"/>
                    <a:pt x="2243" y="344"/>
                    <a:pt x="2243" y="445"/>
                  </a:cubicBezTo>
                  <a:cubicBezTo>
                    <a:pt x="2243" y="456"/>
                    <a:pt x="2244" y="466"/>
                    <a:pt x="2245" y="476"/>
                  </a:cubicBezTo>
                  <a:cubicBezTo>
                    <a:pt x="2205" y="448"/>
                    <a:pt x="2156" y="432"/>
                    <a:pt x="2103" y="432"/>
                  </a:cubicBezTo>
                  <a:cubicBezTo>
                    <a:pt x="1965" y="432"/>
                    <a:pt x="1852" y="544"/>
                    <a:pt x="1847" y="685"/>
                  </a:cubicBezTo>
                  <a:cubicBezTo>
                    <a:pt x="1822" y="677"/>
                    <a:pt x="1795" y="672"/>
                    <a:pt x="1766" y="672"/>
                  </a:cubicBezTo>
                  <a:cubicBezTo>
                    <a:pt x="1708" y="672"/>
                    <a:pt x="1655" y="692"/>
                    <a:pt x="1612" y="725"/>
                  </a:cubicBezTo>
                  <a:cubicBezTo>
                    <a:pt x="1591" y="646"/>
                    <a:pt x="1522" y="588"/>
                    <a:pt x="1439" y="588"/>
                  </a:cubicBezTo>
                  <a:cubicBezTo>
                    <a:pt x="1387" y="588"/>
                    <a:pt x="1340" y="611"/>
                    <a:pt x="1307" y="648"/>
                  </a:cubicBezTo>
                  <a:cubicBezTo>
                    <a:pt x="1307" y="644"/>
                    <a:pt x="1308" y="641"/>
                    <a:pt x="1308" y="637"/>
                  </a:cubicBezTo>
                  <a:cubicBezTo>
                    <a:pt x="1308" y="536"/>
                    <a:pt x="1228" y="454"/>
                    <a:pt x="1129" y="454"/>
                  </a:cubicBezTo>
                  <a:cubicBezTo>
                    <a:pt x="1086" y="454"/>
                    <a:pt x="1046" y="469"/>
                    <a:pt x="1015" y="495"/>
                  </a:cubicBezTo>
                  <a:cubicBezTo>
                    <a:pt x="991" y="377"/>
                    <a:pt x="888" y="288"/>
                    <a:pt x="765" y="288"/>
                  </a:cubicBezTo>
                  <a:cubicBezTo>
                    <a:pt x="623" y="288"/>
                    <a:pt x="508" y="406"/>
                    <a:pt x="508" y="551"/>
                  </a:cubicBezTo>
                  <a:cubicBezTo>
                    <a:pt x="508" y="557"/>
                    <a:pt x="509" y="562"/>
                    <a:pt x="509" y="568"/>
                  </a:cubicBezTo>
                  <a:cubicBezTo>
                    <a:pt x="492" y="562"/>
                    <a:pt x="474" y="559"/>
                    <a:pt x="455" y="559"/>
                  </a:cubicBezTo>
                  <a:cubicBezTo>
                    <a:pt x="413" y="559"/>
                    <a:pt x="375" y="574"/>
                    <a:pt x="345" y="599"/>
                  </a:cubicBezTo>
                  <a:cubicBezTo>
                    <a:pt x="345" y="592"/>
                    <a:pt x="346" y="586"/>
                    <a:pt x="346" y="580"/>
                  </a:cubicBezTo>
                  <a:cubicBezTo>
                    <a:pt x="346" y="478"/>
                    <a:pt x="265" y="396"/>
                    <a:pt x="167" y="396"/>
                  </a:cubicBezTo>
                  <a:cubicBezTo>
                    <a:pt x="131" y="396"/>
                    <a:pt x="98" y="407"/>
                    <a:pt x="70" y="426"/>
                  </a:cubicBezTo>
                  <a:cubicBezTo>
                    <a:pt x="74" y="407"/>
                    <a:pt x="76" y="388"/>
                    <a:pt x="76" y="368"/>
                  </a:cubicBezTo>
                  <a:cubicBezTo>
                    <a:pt x="76" y="295"/>
                    <a:pt x="47" y="229"/>
                    <a:pt x="0" y="181"/>
                  </a:cubicBezTo>
                  <a:cubicBezTo>
                    <a:pt x="0" y="1484"/>
                    <a:pt x="0" y="1484"/>
                    <a:pt x="0" y="1484"/>
                  </a:cubicBezTo>
                  <a:cubicBezTo>
                    <a:pt x="4206" y="1484"/>
                    <a:pt x="4206" y="1484"/>
                    <a:pt x="4206" y="1484"/>
                  </a:cubicBezTo>
                  <a:cubicBezTo>
                    <a:pt x="4077" y="1224"/>
                    <a:pt x="4077" y="1224"/>
                    <a:pt x="4077" y="1224"/>
                  </a:cubicBezTo>
                  <a:cubicBezTo>
                    <a:pt x="4083" y="1224"/>
                    <a:pt x="4089" y="1225"/>
                    <a:pt x="4095" y="1225"/>
                  </a:cubicBezTo>
                  <a:cubicBezTo>
                    <a:pt x="4193" y="1225"/>
                    <a:pt x="4273" y="1143"/>
                    <a:pt x="4273" y="1041"/>
                  </a:cubicBezTo>
                  <a:cubicBezTo>
                    <a:pt x="4273" y="940"/>
                    <a:pt x="4193" y="858"/>
                    <a:pt x="4095" y="858"/>
                  </a:cubicBezTo>
                  <a:cubicBezTo>
                    <a:pt x="4085" y="858"/>
                    <a:pt x="4075" y="859"/>
                    <a:pt x="4065" y="860"/>
                  </a:cubicBezTo>
                  <a:cubicBezTo>
                    <a:pt x="4081" y="826"/>
                    <a:pt x="4090" y="789"/>
                    <a:pt x="4090" y="748"/>
                  </a:cubicBezTo>
                  <a:cubicBezTo>
                    <a:pt x="4090" y="603"/>
                    <a:pt x="3975" y="485"/>
                    <a:pt x="3833" y="485"/>
                  </a:cubicBezTo>
                  <a:cubicBezTo>
                    <a:pt x="3739" y="485"/>
                    <a:pt x="3658" y="537"/>
                    <a:pt x="3613" y="614"/>
                  </a:cubicBezTo>
                  <a:cubicBezTo>
                    <a:pt x="3580" y="569"/>
                    <a:pt x="3528" y="540"/>
                    <a:pt x="3470" y="540"/>
                  </a:cubicBezTo>
                  <a:cubicBezTo>
                    <a:pt x="3434" y="540"/>
                    <a:pt x="3401" y="551"/>
                    <a:pt x="3373" y="569"/>
                  </a:cubicBezTo>
                  <a:cubicBezTo>
                    <a:pt x="3377" y="553"/>
                    <a:pt x="3378" y="536"/>
                    <a:pt x="3378" y="518"/>
                  </a:cubicBezTo>
                  <a:cubicBezTo>
                    <a:pt x="3378" y="373"/>
                    <a:pt x="3263" y="255"/>
                    <a:pt x="3122" y="255"/>
                  </a:cubicBezTo>
                  <a:cubicBezTo>
                    <a:pt x="3091" y="255"/>
                    <a:pt x="3061" y="261"/>
                    <a:pt x="3034" y="271"/>
                  </a:cubicBezTo>
                  <a:cubicBezTo>
                    <a:pt x="3034" y="268"/>
                    <a:pt x="3034" y="265"/>
                    <a:pt x="3034" y="263"/>
                  </a:cubicBezTo>
                  <a:cubicBezTo>
                    <a:pt x="3034" y="117"/>
                    <a:pt x="2919" y="0"/>
                    <a:pt x="277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80EC09-9E96-4D63-90ED-5BD52AA07611}"/>
              </a:ext>
            </a:extLst>
          </p:cNvPr>
          <p:cNvSpPr/>
          <p:nvPr/>
        </p:nvSpPr>
        <p:spPr>
          <a:xfrm>
            <a:off x="4040485" y="924583"/>
            <a:ext cx="7065621" cy="4538863"/>
          </a:xfrm>
          <a:prstGeom prst="roundRect">
            <a:avLst>
              <a:gd name="adj" fmla="val 5318"/>
            </a:avLst>
          </a:prstGeom>
          <a:solidFill>
            <a:schemeClr val="bg1"/>
          </a:solidFill>
          <a:ln>
            <a:noFill/>
          </a:ln>
          <a:effectLst>
            <a:outerShdw blurRad="88900" dist="63500" dir="18600000" algn="l" rotWithShape="0">
              <a:schemeClr val="bg1">
                <a:lumMod val="85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7EE86C-26FC-400A-9025-BA1F4B9DE818}"/>
              </a:ext>
            </a:extLst>
          </p:cNvPr>
          <p:cNvSpPr txBox="1"/>
          <p:nvPr/>
        </p:nvSpPr>
        <p:spPr>
          <a:xfrm>
            <a:off x="716894" y="2469037"/>
            <a:ext cx="3109568" cy="11449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Visualization &amp; Insights </a:t>
            </a:r>
          </a:p>
        </p:txBody>
      </p:sp>
      <p:sp>
        <p:nvSpPr>
          <p:cNvPr id="3128" name="Rectangle: Rounded Corners 3127">
            <a:extLst>
              <a:ext uri="{FF2B5EF4-FFF2-40B4-BE49-F238E27FC236}">
                <a16:creationId xmlns:a16="http://schemas.microsoft.com/office/drawing/2014/main" id="{8D18C9BD-48C6-4D97-9AE2-06DD48A566B6}"/>
              </a:ext>
            </a:extLst>
          </p:cNvPr>
          <p:cNvSpPr/>
          <p:nvPr/>
        </p:nvSpPr>
        <p:spPr>
          <a:xfrm>
            <a:off x="4305221" y="1445073"/>
            <a:ext cx="776141" cy="3104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56000">
                <a:srgbClr val="F3F9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Top Corners Rounded 164">
            <a:extLst>
              <a:ext uri="{FF2B5EF4-FFF2-40B4-BE49-F238E27FC236}">
                <a16:creationId xmlns:a16="http://schemas.microsoft.com/office/drawing/2014/main" id="{20FD2C9D-588C-446E-92C8-6717F274932F}"/>
              </a:ext>
            </a:extLst>
          </p:cNvPr>
          <p:cNvSpPr/>
          <p:nvPr/>
        </p:nvSpPr>
        <p:spPr>
          <a:xfrm>
            <a:off x="4305221" y="3030640"/>
            <a:ext cx="776141" cy="151927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50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3BD384F8-BE3E-4274-A1C5-50220B5A928E}"/>
              </a:ext>
            </a:extLst>
          </p:cNvPr>
          <p:cNvSpPr/>
          <p:nvPr/>
        </p:nvSpPr>
        <p:spPr>
          <a:xfrm>
            <a:off x="5445492" y="1438738"/>
            <a:ext cx="776141" cy="3104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56000">
                <a:srgbClr val="F3F9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: Top Corners Rounded 165">
            <a:extLst>
              <a:ext uri="{FF2B5EF4-FFF2-40B4-BE49-F238E27FC236}">
                <a16:creationId xmlns:a16="http://schemas.microsoft.com/office/drawing/2014/main" id="{A7ED5D5E-989E-4FB4-A1AA-AB229119E49F}"/>
              </a:ext>
            </a:extLst>
          </p:cNvPr>
          <p:cNvSpPr/>
          <p:nvPr/>
        </p:nvSpPr>
        <p:spPr>
          <a:xfrm>
            <a:off x="5445492" y="3712720"/>
            <a:ext cx="776141" cy="83086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30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36A4F63-9E61-4D1A-99A0-00E6A73DD49D}"/>
              </a:ext>
            </a:extLst>
          </p:cNvPr>
          <p:cNvSpPr/>
          <p:nvPr/>
        </p:nvSpPr>
        <p:spPr>
          <a:xfrm>
            <a:off x="6585763" y="1438738"/>
            <a:ext cx="776141" cy="3104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56000">
                <a:srgbClr val="F3F9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Top Corners Rounded 166">
            <a:extLst>
              <a:ext uri="{FF2B5EF4-FFF2-40B4-BE49-F238E27FC236}">
                <a16:creationId xmlns:a16="http://schemas.microsoft.com/office/drawing/2014/main" id="{855FEEB7-894D-4FEA-9494-89039C5EB5D2}"/>
              </a:ext>
            </a:extLst>
          </p:cNvPr>
          <p:cNvSpPr/>
          <p:nvPr/>
        </p:nvSpPr>
        <p:spPr>
          <a:xfrm>
            <a:off x="6585763" y="3267787"/>
            <a:ext cx="776141" cy="127579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40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47820889-5606-4614-BF25-C39E22ABF3C6}"/>
              </a:ext>
            </a:extLst>
          </p:cNvPr>
          <p:cNvSpPr/>
          <p:nvPr/>
        </p:nvSpPr>
        <p:spPr>
          <a:xfrm>
            <a:off x="7726034" y="1438738"/>
            <a:ext cx="776141" cy="3104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56000">
                <a:srgbClr val="F3F9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Top Corners Rounded 167">
            <a:extLst>
              <a:ext uri="{FF2B5EF4-FFF2-40B4-BE49-F238E27FC236}">
                <a16:creationId xmlns:a16="http://schemas.microsoft.com/office/drawing/2014/main" id="{46FE0F57-A7FC-4D67-8D8B-1544698AC181}"/>
              </a:ext>
            </a:extLst>
          </p:cNvPr>
          <p:cNvSpPr/>
          <p:nvPr/>
        </p:nvSpPr>
        <p:spPr>
          <a:xfrm>
            <a:off x="7726034" y="3712720"/>
            <a:ext cx="776141" cy="830860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30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F65E7080-66A1-476F-ADFA-507EF5CED0D7}"/>
              </a:ext>
            </a:extLst>
          </p:cNvPr>
          <p:cNvSpPr/>
          <p:nvPr/>
        </p:nvSpPr>
        <p:spPr>
          <a:xfrm>
            <a:off x="8866304" y="1438738"/>
            <a:ext cx="776141" cy="3104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56000">
                <a:srgbClr val="F3F9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Top Corners Rounded 168">
            <a:extLst>
              <a:ext uri="{FF2B5EF4-FFF2-40B4-BE49-F238E27FC236}">
                <a16:creationId xmlns:a16="http://schemas.microsoft.com/office/drawing/2014/main" id="{53CD151A-1845-42C9-A796-D6AEA9795F6C}"/>
              </a:ext>
            </a:extLst>
          </p:cNvPr>
          <p:cNvSpPr/>
          <p:nvPr/>
        </p:nvSpPr>
        <p:spPr>
          <a:xfrm>
            <a:off x="8866304" y="3267786"/>
            <a:ext cx="776141" cy="12757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40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989B684-AF5E-4F70-BF4E-6095DBF0B842}"/>
              </a:ext>
            </a:extLst>
          </p:cNvPr>
          <p:cNvGrpSpPr/>
          <p:nvPr/>
        </p:nvGrpSpPr>
        <p:grpSpPr>
          <a:xfrm>
            <a:off x="842923" y="1657431"/>
            <a:ext cx="681132" cy="522204"/>
            <a:chOff x="1466850" y="3365500"/>
            <a:chExt cx="285750" cy="219076"/>
          </a:xfrm>
          <a:gradFill flip="none" rotWithShape="1">
            <a:gsLst>
              <a:gs pos="0">
                <a:srgbClr val="A7E8FF"/>
              </a:gs>
              <a:gs pos="69000">
                <a:srgbClr val="006C92"/>
              </a:gs>
            </a:gsLst>
            <a:lin ang="2700000" scaled="1"/>
            <a:tileRect/>
          </a:gradFill>
        </p:grpSpPr>
        <p:sp>
          <p:nvSpPr>
            <p:cNvPr id="173" name="Freeform 4760">
              <a:extLst>
                <a:ext uri="{FF2B5EF4-FFF2-40B4-BE49-F238E27FC236}">
                  <a16:creationId xmlns:a16="http://schemas.microsoft.com/office/drawing/2014/main" id="{04122EC3-4CBF-402A-B4A3-429FA30B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3422650"/>
              <a:ext cx="285750" cy="107950"/>
            </a:xfrm>
            <a:custGeom>
              <a:avLst/>
              <a:gdLst>
                <a:gd name="T0" fmla="*/ 0 w 901"/>
                <a:gd name="T1" fmla="*/ 240 h 343"/>
                <a:gd name="T2" fmla="*/ 186 w 901"/>
                <a:gd name="T3" fmla="*/ 240 h 343"/>
                <a:gd name="T4" fmla="*/ 257 w 901"/>
                <a:gd name="T5" fmla="*/ 127 h 343"/>
                <a:gd name="T6" fmla="*/ 259 w 901"/>
                <a:gd name="T7" fmla="*/ 124 h 343"/>
                <a:gd name="T8" fmla="*/ 263 w 901"/>
                <a:gd name="T9" fmla="*/ 122 h 343"/>
                <a:gd name="T10" fmla="*/ 268 w 901"/>
                <a:gd name="T11" fmla="*/ 121 h 343"/>
                <a:gd name="T12" fmla="*/ 271 w 901"/>
                <a:gd name="T13" fmla="*/ 120 h 343"/>
                <a:gd name="T14" fmla="*/ 276 w 901"/>
                <a:gd name="T15" fmla="*/ 121 h 343"/>
                <a:gd name="T16" fmla="*/ 279 w 901"/>
                <a:gd name="T17" fmla="*/ 123 h 343"/>
                <a:gd name="T18" fmla="*/ 281 w 901"/>
                <a:gd name="T19" fmla="*/ 125 h 343"/>
                <a:gd name="T20" fmla="*/ 284 w 901"/>
                <a:gd name="T21" fmla="*/ 130 h 343"/>
                <a:gd name="T22" fmla="*/ 363 w 901"/>
                <a:gd name="T23" fmla="*/ 327 h 343"/>
                <a:gd name="T24" fmla="*/ 497 w 901"/>
                <a:gd name="T25" fmla="*/ 98 h 343"/>
                <a:gd name="T26" fmla="*/ 500 w 901"/>
                <a:gd name="T27" fmla="*/ 94 h 343"/>
                <a:gd name="T28" fmla="*/ 504 w 901"/>
                <a:gd name="T29" fmla="*/ 92 h 343"/>
                <a:gd name="T30" fmla="*/ 507 w 901"/>
                <a:gd name="T31" fmla="*/ 91 h 343"/>
                <a:gd name="T32" fmla="*/ 511 w 901"/>
                <a:gd name="T33" fmla="*/ 91 h 343"/>
                <a:gd name="T34" fmla="*/ 515 w 901"/>
                <a:gd name="T35" fmla="*/ 91 h 343"/>
                <a:gd name="T36" fmla="*/ 519 w 901"/>
                <a:gd name="T37" fmla="*/ 93 h 343"/>
                <a:gd name="T38" fmla="*/ 522 w 901"/>
                <a:gd name="T39" fmla="*/ 95 h 343"/>
                <a:gd name="T40" fmla="*/ 524 w 901"/>
                <a:gd name="T41" fmla="*/ 99 h 343"/>
                <a:gd name="T42" fmla="*/ 632 w 901"/>
                <a:gd name="T43" fmla="*/ 343 h 343"/>
                <a:gd name="T44" fmla="*/ 693 w 901"/>
                <a:gd name="T45" fmla="*/ 247 h 343"/>
                <a:gd name="T46" fmla="*/ 695 w 901"/>
                <a:gd name="T47" fmla="*/ 245 h 343"/>
                <a:gd name="T48" fmla="*/ 698 w 901"/>
                <a:gd name="T49" fmla="*/ 242 h 343"/>
                <a:gd name="T50" fmla="*/ 702 w 901"/>
                <a:gd name="T51" fmla="*/ 241 h 343"/>
                <a:gd name="T52" fmla="*/ 705 w 901"/>
                <a:gd name="T53" fmla="*/ 240 h 343"/>
                <a:gd name="T54" fmla="*/ 901 w 901"/>
                <a:gd name="T55" fmla="*/ 240 h 343"/>
                <a:gd name="T56" fmla="*/ 901 w 901"/>
                <a:gd name="T57" fmla="*/ 0 h 343"/>
                <a:gd name="T58" fmla="*/ 0 w 901"/>
                <a:gd name="T59" fmla="*/ 0 h 343"/>
                <a:gd name="T60" fmla="*/ 0 w 901"/>
                <a:gd name="T61" fmla="*/ 24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01" h="343">
                  <a:moveTo>
                    <a:pt x="0" y="240"/>
                  </a:moveTo>
                  <a:lnTo>
                    <a:pt x="186" y="240"/>
                  </a:lnTo>
                  <a:lnTo>
                    <a:pt x="257" y="127"/>
                  </a:lnTo>
                  <a:lnTo>
                    <a:pt x="259" y="124"/>
                  </a:lnTo>
                  <a:lnTo>
                    <a:pt x="263" y="122"/>
                  </a:lnTo>
                  <a:lnTo>
                    <a:pt x="268" y="121"/>
                  </a:lnTo>
                  <a:lnTo>
                    <a:pt x="271" y="120"/>
                  </a:lnTo>
                  <a:lnTo>
                    <a:pt x="276" y="121"/>
                  </a:lnTo>
                  <a:lnTo>
                    <a:pt x="279" y="123"/>
                  </a:lnTo>
                  <a:lnTo>
                    <a:pt x="281" y="125"/>
                  </a:lnTo>
                  <a:lnTo>
                    <a:pt x="284" y="130"/>
                  </a:lnTo>
                  <a:lnTo>
                    <a:pt x="363" y="327"/>
                  </a:lnTo>
                  <a:lnTo>
                    <a:pt x="497" y="98"/>
                  </a:lnTo>
                  <a:lnTo>
                    <a:pt x="500" y="94"/>
                  </a:lnTo>
                  <a:lnTo>
                    <a:pt x="504" y="92"/>
                  </a:lnTo>
                  <a:lnTo>
                    <a:pt x="507" y="91"/>
                  </a:lnTo>
                  <a:lnTo>
                    <a:pt x="511" y="91"/>
                  </a:lnTo>
                  <a:lnTo>
                    <a:pt x="515" y="91"/>
                  </a:lnTo>
                  <a:lnTo>
                    <a:pt x="519" y="93"/>
                  </a:lnTo>
                  <a:lnTo>
                    <a:pt x="522" y="95"/>
                  </a:lnTo>
                  <a:lnTo>
                    <a:pt x="524" y="99"/>
                  </a:lnTo>
                  <a:lnTo>
                    <a:pt x="632" y="343"/>
                  </a:lnTo>
                  <a:lnTo>
                    <a:pt x="693" y="247"/>
                  </a:lnTo>
                  <a:lnTo>
                    <a:pt x="695" y="245"/>
                  </a:lnTo>
                  <a:lnTo>
                    <a:pt x="698" y="242"/>
                  </a:lnTo>
                  <a:lnTo>
                    <a:pt x="702" y="241"/>
                  </a:lnTo>
                  <a:lnTo>
                    <a:pt x="705" y="240"/>
                  </a:lnTo>
                  <a:lnTo>
                    <a:pt x="901" y="240"/>
                  </a:lnTo>
                  <a:lnTo>
                    <a:pt x="901" y="0"/>
                  </a:lnTo>
                  <a:lnTo>
                    <a:pt x="0" y="0"/>
                  </a:ln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4761">
              <a:extLst>
                <a:ext uri="{FF2B5EF4-FFF2-40B4-BE49-F238E27FC236}">
                  <a16:creationId xmlns:a16="http://schemas.microsoft.com/office/drawing/2014/main" id="{8446756F-7703-4823-A5A4-15B7694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850" y="3465513"/>
              <a:ext cx="285750" cy="119063"/>
            </a:xfrm>
            <a:custGeom>
              <a:avLst/>
              <a:gdLst>
                <a:gd name="T0" fmla="*/ 641 w 901"/>
                <a:gd name="T1" fmla="*/ 248 h 373"/>
                <a:gd name="T2" fmla="*/ 635 w 901"/>
                <a:gd name="T3" fmla="*/ 251 h 373"/>
                <a:gd name="T4" fmla="*/ 630 w 901"/>
                <a:gd name="T5" fmla="*/ 253 h 373"/>
                <a:gd name="T6" fmla="*/ 625 w 901"/>
                <a:gd name="T7" fmla="*/ 251 h 373"/>
                <a:gd name="T8" fmla="*/ 619 w 901"/>
                <a:gd name="T9" fmla="*/ 247 h 373"/>
                <a:gd name="T10" fmla="*/ 508 w 901"/>
                <a:gd name="T11" fmla="*/ 0 h 373"/>
                <a:gd name="T12" fmla="*/ 371 w 901"/>
                <a:gd name="T13" fmla="*/ 233 h 373"/>
                <a:gd name="T14" fmla="*/ 364 w 901"/>
                <a:gd name="T15" fmla="*/ 238 h 373"/>
                <a:gd name="T16" fmla="*/ 354 w 901"/>
                <a:gd name="T17" fmla="*/ 236 h 373"/>
                <a:gd name="T18" fmla="*/ 349 w 901"/>
                <a:gd name="T19" fmla="*/ 232 h 373"/>
                <a:gd name="T20" fmla="*/ 268 w 901"/>
                <a:gd name="T21" fmla="*/ 30 h 373"/>
                <a:gd name="T22" fmla="*/ 205 w 901"/>
                <a:gd name="T23" fmla="*/ 129 h 373"/>
                <a:gd name="T24" fmla="*/ 199 w 901"/>
                <a:gd name="T25" fmla="*/ 132 h 373"/>
                <a:gd name="T26" fmla="*/ 0 w 901"/>
                <a:gd name="T27" fmla="*/ 132 h 373"/>
                <a:gd name="T28" fmla="*/ 0 w 901"/>
                <a:gd name="T29" fmla="*/ 292 h 373"/>
                <a:gd name="T30" fmla="*/ 3 w 901"/>
                <a:gd name="T31" fmla="*/ 309 h 373"/>
                <a:gd name="T32" fmla="*/ 10 w 901"/>
                <a:gd name="T33" fmla="*/ 326 h 373"/>
                <a:gd name="T34" fmla="*/ 20 w 901"/>
                <a:gd name="T35" fmla="*/ 339 h 373"/>
                <a:gd name="T36" fmla="*/ 32 w 901"/>
                <a:gd name="T37" fmla="*/ 352 h 373"/>
                <a:gd name="T38" fmla="*/ 46 w 901"/>
                <a:gd name="T39" fmla="*/ 361 h 373"/>
                <a:gd name="T40" fmla="*/ 63 w 901"/>
                <a:gd name="T41" fmla="*/ 368 h 373"/>
                <a:gd name="T42" fmla="*/ 81 w 901"/>
                <a:gd name="T43" fmla="*/ 372 h 373"/>
                <a:gd name="T44" fmla="*/ 811 w 901"/>
                <a:gd name="T45" fmla="*/ 373 h 373"/>
                <a:gd name="T46" fmla="*/ 829 w 901"/>
                <a:gd name="T47" fmla="*/ 371 h 373"/>
                <a:gd name="T48" fmla="*/ 846 w 901"/>
                <a:gd name="T49" fmla="*/ 365 h 373"/>
                <a:gd name="T50" fmla="*/ 861 w 901"/>
                <a:gd name="T51" fmla="*/ 357 h 373"/>
                <a:gd name="T52" fmla="*/ 875 w 901"/>
                <a:gd name="T53" fmla="*/ 346 h 373"/>
                <a:gd name="T54" fmla="*/ 885 w 901"/>
                <a:gd name="T55" fmla="*/ 332 h 373"/>
                <a:gd name="T56" fmla="*/ 894 w 901"/>
                <a:gd name="T57" fmla="*/ 317 h 373"/>
                <a:gd name="T58" fmla="*/ 899 w 901"/>
                <a:gd name="T59" fmla="*/ 300 h 373"/>
                <a:gd name="T60" fmla="*/ 901 w 901"/>
                <a:gd name="T61" fmla="*/ 283 h 373"/>
                <a:gd name="T62" fmla="*/ 714 w 901"/>
                <a:gd name="T63" fmla="*/ 132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1" h="373">
                  <a:moveTo>
                    <a:pt x="643" y="246"/>
                  </a:moveTo>
                  <a:lnTo>
                    <a:pt x="641" y="248"/>
                  </a:lnTo>
                  <a:lnTo>
                    <a:pt x="638" y="250"/>
                  </a:lnTo>
                  <a:lnTo>
                    <a:pt x="635" y="251"/>
                  </a:lnTo>
                  <a:lnTo>
                    <a:pt x="630" y="253"/>
                  </a:lnTo>
                  <a:lnTo>
                    <a:pt x="630" y="253"/>
                  </a:lnTo>
                  <a:lnTo>
                    <a:pt x="629" y="253"/>
                  </a:lnTo>
                  <a:lnTo>
                    <a:pt x="625" y="251"/>
                  </a:lnTo>
                  <a:lnTo>
                    <a:pt x="622" y="249"/>
                  </a:lnTo>
                  <a:lnTo>
                    <a:pt x="619" y="247"/>
                  </a:lnTo>
                  <a:lnTo>
                    <a:pt x="617" y="243"/>
                  </a:lnTo>
                  <a:lnTo>
                    <a:pt x="508" y="0"/>
                  </a:lnTo>
                  <a:lnTo>
                    <a:pt x="373" y="229"/>
                  </a:lnTo>
                  <a:lnTo>
                    <a:pt x="371" y="233"/>
                  </a:lnTo>
                  <a:lnTo>
                    <a:pt x="367" y="235"/>
                  </a:lnTo>
                  <a:lnTo>
                    <a:pt x="364" y="238"/>
                  </a:lnTo>
                  <a:lnTo>
                    <a:pt x="359" y="238"/>
                  </a:lnTo>
                  <a:lnTo>
                    <a:pt x="354" y="236"/>
                  </a:lnTo>
                  <a:lnTo>
                    <a:pt x="351" y="234"/>
                  </a:lnTo>
                  <a:lnTo>
                    <a:pt x="349" y="232"/>
                  </a:lnTo>
                  <a:lnTo>
                    <a:pt x="346" y="228"/>
                  </a:lnTo>
                  <a:lnTo>
                    <a:pt x="268" y="30"/>
                  </a:lnTo>
                  <a:lnTo>
                    <a:pt x="207" y="125"/>
                  </a:lnTo>
                  <a:lnTo>
                    <a:pt x="205" y="129"/>
                  </a:lnTo>
                  <a:lnTo>
                    <a:pt x="203" y="130"/>
                  </a:lnTo>
                  <a:lnTo>
                    <a:pt x="199" y="132"/>
                  </a:lnTo>
                  <a:lnTo>
                    <a:pt x="195" y="132"/>
                  </a:lnTo>
                  <a:lnTo>
                    <a:pt x="0" y="132"/>
                  </a:lnTo>
                  <a:lnTo>
                    <a:pt x="0" y="283"/>
                  </a:lnTo>
                  <a:lnTo>
                    <a:pt x="0" y="292"/>
                  </a:lnTo>
                  <a:lnTo>
                    <a:pt x="1" y="300"/>
                  </a:lnTo>
                  <a:lnTo>
                    <a:pt x="3" y="309"/>
                  </a:lnTo>
                  <a:lnTo>
                    <a:pt x="7" y="317"/>
                  </a:lnTo>
                  <a:lnTo>
                    <a:pt x="10" y="326"/>
                  </a:lnTo>
                  <a:lnTo>
                    <a:pt x="15" y="332"/>
                  </a:lnTo>
                  <a:lnTo>
                    <a:pt x="20" y="339"/>
                  </a:lnTo>
                  <a:lnTo>
                    <a:pt x="27" y="346"/>
                  </a:lnTo>
                  <a:lnTo>
                    <a:pt x="32" y="352"/>
                  </a:lnTo>
                  <a:lnTo>
                    <a:pt x="39" y="357"/>
                  </a:lnTo>
                  <a:lnTo>
                    <a:pt x="46" y="361"/>
                  </a:lnTo>
                  <a:lnTo>
                    <a:pt x="54" y="366"/>
                  </a:lnTo>
                  <a:lnTo>
                    <a:pt x="63" y="368"/>
                  </a:lnTo>
                  <a:lnTo>
                    <a:pt x="72" y="371"/>
                  </a:lnTo>
                  <a:lnTo>
                    <a:pt x="81" y="372"/>
                  </a:lnTo>
                  <a:lnTo>
                    <a:pt x="90" y="373"/>
                  </a:lnTo>
                  <a:lnTo>
                    <a:pt x="811" y="373"/>
                  </a:lnTo>
                  <a:lnTo>
                    <a:pt x="820" y="372"/>
                  </a:lnTo>
                  <a:lnTo>
                    <a:pt x="829" y="371"/>
                  </a:lnTo>
                  <a:lnTo>
                    <a:pt x="837" y="368"/>
                  </a:lnTo>
                  <a:lnTo>
                    <a:pt x="846" y="365"/>
                  </a:lnTo>
                  <a:lnTo>
                    <a:pt x="854" y="361"/>
                  </a:lnTo>
                  <a:lnTo>
                    <a:pt x="861" y="357"/>
                  </a:lnTo>
                  <a:lnTo>
                    <a:pt x="868" y="352"/>
                  </a:lnTo>
                  <a:lnTo>
                    <a:pt x="875" y="346"/>
                  </a:lnTo>
                  <a:lnTo>
                    <a:pt x="880" y="339"/>
                  </a:lnTo>
                  <a:lnTo>
                    <a:pt x="885" y="332"/>
                  </a:lnTo>
                  <a:lnTo>
                    <a:pt x="890" y="326"/>
                  </a:lnTo>
                  <a:lnTo>
                    <a:pt x="894" y="317"/>
                  </a:lnTo>
                  <a:lnTo>
                    <a:pt x="897" y="309"/>
                  </a:lnTo>
                  <a:lnTo>
                    <a:pt x="899" y="300"/>
                  </a:lnTo>
                  <a:lnTo>
                    <a:pt x="900" y="292"/>
                  </a:lnTo>
                  <a:lnTo>
                    <a:pt x="901" y="283"/>
                  </a:lnTo>
                  <a:lnTo>
                    <a:pt x="901" y="132"/>
                  </a:lnTo>
                  <a:lnTo>
                    <a:pt x="714" y="132"/>
                  </a:lnTo>
                  <a:lnTo>
                    <a:pt x="643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4762">
              <a:extLst>
                <a:ext uri="{FF2B5EF4-FFF2-40B4-BE49-F238E27FC236}">
                  <a16:creationId xmlns:a16="http://schemas.microsoft.com/office/drawing/2014/main" id="{580B9C02-9165-4CC2-9297-121BAACBB6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6850" y="3365500"/>
              <a:ext cx="285750" cy="47625"/>
            </a:xfrm>
            <a:custGeom>
              <a:avLst/>
              <a:gdLst>
                <a:gd name="T0" fmla="*/ 288 w 901"/>
                <a:gd name="T1" fmla="*/ 118 h 150"/>
                <a:gd name="T2" fmla="*/ 276 w 901"/>
                <a:gd name="T3" fmla="*/ 106 h 150"/>
                <a:gd name="T4" fmla="*/ 270 w 901"/>
                <a:gd name="T5" fmla="*/ 90 h 150"/>
                <a:gd name="T6" fmla="*/ 276 w 901"/>
                <a:gd name="T7" fmla="*/ 73 h 150"/>
                <a:gd name="T8" fmla="*/ 288 w 901"/>
                <a:gd name="T9" fmla="*/ 62 h 150"/>
                <a:gd name="T10" fmla="*/ 306 w 901"/>
                <a:gd name="T11" fmla="*/ 60 h 150"/>
                <a:gd name="T12" fmla="*/ 321 w 901"/>
                <a:gd name="T13" fmla="*/ 69 h 150"/>
                <a:gd name="T14" fmla="*/ 329 w 901"/>
                <a:gd name="T15" fmla="*/ 84 h 150"/>
                <a:gd name="T16" fmla="*/ 328 w 901"/>
                <a:gd name="T17" fmla="*/ 102 h 150"/>
                <a:gd name="T18" fmla="*/ 317 w 901"/>
                <a:gd name="T19" fmla="*/ 114 h 150"/>
                <a:gd name="T20" fmla="*/ 300 w 901"/>
                <a:gd name="T21" fmla="*/ 120 h 150"/>
                <a:gd name="T22" fmla="*/ 198 w 901"/>
                <a:gd name="T23" fmla="*/ 118 h 150"/>
                <a:gd name="T24" fmla="*/ 185 w 901"/>
                <a:gd name="T25" fmla="*/ 106 h 150"/>
                <a:gd name="T26" fmla="*/ 180 w 901"/>
                <a:gd name="T27" fmla="*/ 90 h 150"/>
                <a:gd name="T28" fmla="*/ 185 w 901"/>
                <a:gd name="T29" fmla="*/ 73 h 150"/>
                <a:gd name="T30" fmla="*/ 198 w 901"/>
                <a:gd name="T31" fmla="*/ 62 h 150"/>
                <a:gd name="T32" fmla="*/ 215 w 901"/>
                <a:gd name="T33" fmla="*/ 60 h 150"/>
                <a:gd name="T34" fmla="*/ 232 w 901"/>
                <a:gd name="T35" fmla="*/ 69 h 150"/>
                <a:gd name="T36" fmla="*/ 240 w 901"/>
                <a:gd name="T37" fmla="*/ 84 h 150"/>
                <a:gd name="T38" fmla="*/ 237 w 901"/>
                <a:gd name="T39" fmla="*/ 102 h 150"/>
                <a:gd name="T40" fmla="*/ 227 w 901"/>
                <a:gd name="T41" fmla="*/ 114 h 150"/>
                <a:gd name="T42" fmla="*/ 210 w 901"/>
                <a:gd name="T43" fmla="*/ 120 h 150"/>
                <a:gd name="T44" fmla="*/ 108 w 901"/>
                <a:gd name="T45" fmla="*/ 118 h 150"/>
                <a:gd name="T46" fmla="*/ 95 w 901"/>
                <a:gd name="T47" fmla="*/ 106 h 150"/>
                <a:gd name="T48" fmla="*/ 90 w 901"/>
                <a:gd name="T49" fmla="*/ 90 h 150"/>
                <a:gd name="T50" fmla="*/ 95 w 901"/>
                <a:gd name="T51" fmla="*/ 73 h 150"/>
                <a:gd name="T52" fmla="*/ 108 w 901"/>
                <a:gd name="T53" fmla="*/ 62 h 150"/>
                <a:gd name="T54" fmla="*/ 126 w 901"/>
                <a:gd name="T55" fmla="*/ 60 h 150"/>
                <a:gd name="T56" fmla="*/ 141 w 901"/>
                <a:gd name="T57" fmla="*/ 69 h 150"/>
                <a:gd name="T58" fmla="*/ 149 w 901"/>
                <a:gd name="T59" fmla="*/ 84 h 150"/>
                <a:gd name="T60" fmla="*/ 147 w 901"/>
                <a:gd name="T61" fmla="*/ 102 h 150"/>
                <a:gd name="T62" fmla="*/ 137 w 901"/>
                <a:gd name="T63" fmla="*/ 114 h 150"/>
                <a:gd name="T64" fmla="*/ 119 w 901"/>
                <a:gd name="T65" fmla="*/ 120 h 150"/>
                <a:gd name="T66" fmla="*/ 81 w 901"/>
                <a:gd name="T67" fmla="*/ 0 h 150"/>
                <a:gd name="T68" fmla="*/ 54 w 901"/>
                <a:gd name="T69" fmla="*/ 7 h 150"/>
                <a:gd name="T70" fmla="*/ 32 w 901"/>
                <a:gd name="T71" fmla="*/ 20 h 150"/>
                <a:gd name="T72" fmla="*/ 15 w 901"/>
                <a:gd name="T73" fmla="*/ 39 h 150"/>
                <a:gd name="T74" fmla="*/ 3 w 901"/>
                <a:gd name="T75" fmla="*/ 63 h 150"/>
                <a:gd name="T76" fmla="*/ 0 w 901"/>
                <a:gd name="T77" fmla="*/ 90 h 150"/>
                <a:gd name="T78" fmla="*/ 901 w 901"/>
                <a:gd name="T79" fmla="*/ 90 h 150"/>
                <a:gd name="T80" fmla="*/ 897 w 901"/>
                <a:gd name="T81" fmla="*/ 63 h 150"/>
                <a:gd name="T82" fmla="*/ 885 w 901"/>
                <a:gd name="T83" fmla="*/ 39 h 150"/>
                <a:gd name="T84" fmla="*/ 868 w 901"/>
                <a:gd name="T85" fmla="*/ 20 h 150"/>
                <a:gd name="T86" fmla="*/ 846 w 901"/>
                <a:gd name="T87" fmla="*/ 7 h 150"/>
                <a:gd name="T88" fmla="*/ 820 w 901"/>
                <a:gd name="T8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1" h="150">
                  <a:moveTo>
                    <a:pt x="300" y="120"/>
                  </a:moveTo>
                  <a:lnTo>
                    <a:pt x="294" y="119"/>
                  </a:lnTo>
                  <a:lnTo>
                    <a:pt x="288" y="118"/>
                  </a:lnTo>
                  <a:lnTo>
                    <a:pt x="284" y="114"/>
                  </a:lnTo>
                  <a:lnTo>
                    <a:pt x="279" y="111"/>
                  </a:lnTo>
                  <a:lnTo>
                    <a:pt x="276" y="106"/>
                  </a:lnTo>
                  <a:lnTo>
                    <a:pt x="272" y="102"/>
                  </a:lnTo>
                  <a:lnTo>
                    <a:pt x="271" y="96"/>
                  </a:lnTo>
                  <a:lnTo>
                    <a:pt x="270" y="90"/>
                  </a:lnTo>
                  <a:lnTo>
                    <a:pt x="271" y="84"/>
                  </a:lnTo>
                  <a:lnTo>
                    <a:pt x="272" y="78"/>
                  </a:lnTo>
                  <a:lnTo>
                    <a:pt x="276" y="73"/>
                  </a:lnTo>
                  <a:lnTo>
                    <a:pt x="279" y="69"/>
                  </a:lnTo>
                  <a:lnTo>
                    <a:pt x="284" y="64"/>
                  </a:lnTo>
                  <a:lnTo>
                    <a:pt x="288" y="62"/>
                  </a:lnTo>
                  <a:lnTo>
                    <a:pt x="294" y="60"/>
                  </a:lnTo>
                  <a:lnTo>
                    <a:pt x="300" y="60"/>
                  </a:lnTo>
                  <a:lnTo>
                    <a:pt x="306" y="60"/>
                  </a:lnTo>
                  <a:lnTo>
                    <a:pt x="312" y="62"/>
                  </a:lnTo>
                  <a:lnTo>
                    <a:pt x="317" y="64"/>
                  </a:lnTo>
                  <a:lnTo>
                    <a:pt x="321" y="69"/>
                  </a:lnTo>
                  <a:lnTo>
                    <a:pt x="325" y="73"/>
                  </a:lnTo>
                  <a:lnTo>
                    <a:pt x="328" y="78"/>
                  </a:lnTo>
                  <a:lnTo>
                    <a:pt x="329" y="84"/>
                  </a:lnTo>
                  <a:lnTo>
                    <a:pt x="330" y="90"/>
                  </a:lnTo>
                  <a:lnTo>
                    <a:pt x="329" y="96"/>
                  </a:lnTo>
                  <a:lnTo>
                    <a:pt x="328" y="102"/>
                  </a:lnTo>
                  <a:lnTo>
                    <a:pt x="325" y="106"/>
                  </a:lnTo>
                  <a:lnTo>
                    <a:pt x="321" y="111"/>
                  </a:lnTo>
                  <a:lnTo>
                    <a:pt x="317" y="114"/>
                  </a:lnTo>
                  <a:lnTo>
                    <a:pt x="312" y="118"/>
                  </a:lnTo>
                  <a:lnTo>
                    <a:pt x="306" y="119"/>
                  </a:lnTo>
                  <a:lnTo>
                    <a:pt x="300" y="120"/>
                  </a:lnTo>
                  <a:close/>
                  <a:moveTo>
                    <a:pt x="210" y="120"/>
                  </a:moveTo>
                  <a:lnTo>
                    <a:pt x="204" y="119"/>
                  </a:lnTo>
                  <a:lnTo>
                    <a:pt x="198" y="118"/>
                  </a:lnTo>
                  <a:lnTo>
                    <a:pt x="193" y="114"/>
                  </a:lnTo>
                  <a:lnTo>
                    <a:pt x="189" y="111"/>
                  </a:lnTo>
                  <a:lnTo>
                    <a:pt x="185" y="106"/>
                  </a:lnTo>
                  <a:lnTo>
                    <a:pt x="182" y="102"/>
                  </a:lnTo>
                  <a:lnTo>
                    <a:pt x="181" y="96"/>
                  </a:lnTo>
                  <a:lnTo>
                    <a:pt x="180" y="90"/>
                  </a:lnTo>
                  <a:lnTo>
                    <a:pt x="181" y="84"/>
                  </a:lnTo>
                  <a:lnTo>
                    <a:pt x="182" y="78"/>
                  </a:lnTo>
                  <a:lnTo>
                    <a:pt x="185" y="73"/>
                  </a:lnTo>
                  <a:lnTo>
                    <a:pt x="189" y="69"/>
                  </a:lnTo>
                  <a:lnTo>
                    <a:pt x="193" y="64"/>
                  </a:lnTo>
                  <a:lnTo>
                    <a:pt x="198" y="62"/>
                  </a:lnTo>
                  <a:lnTo>
                    <a:pt x="204" y="60"/>
                  </a:lnTo>
                  <a:lnTo>
                    <a:pt x="210" y="60"/>
                  </a:lnTo>
                  <a:lnTo>
                    <a:pt x="215" y="60"/>
                  </a:lnTo>
                  <a:lnTo>
                    <a:pt x="221" y="62"/>
                  </a:lnTo>
                  <a:lnTo>
                    <a:pt x="227" y="64"/>
                  </a:lnTo>
                  <a:lnTo>
                    <a:pt x="232" y="69"/>
                  </a:lnTo>
                  <a:lnTo>
                    <a:pt x="235" y="73"/>
                  </a:lnTo>
                  <a:lnTo>
                    <a:pt x="237" y="78"/>
                  </a:lnTo>
                  <a:lnTo>
                    <a:pt x="240" y="84"/>
                  </a:lnTo>
                  <a:lnTo>
                    <a:pt x="240" y="90"/>
                  </a:lnTo>
                  <a:lnTo>
                    <a:pt x="240" y="96"/>
                  </a:lnTo>
                  <a:lnTo>
                    <a:pt x="237" y="102"/>
                  </a:lnTo>
                  <a:lnTo>
                    <a:pt x="235" y="106"/>
                  </a:lnTo>
                  <a:lnTo>
                    <a:pt x="232" y="111"/>
                  </a:lnTo>
                  <a:lnTo>
                    <a:pt x="227" y="114"/>
                  </a:lnTo>
                  <a:lnTo>
                    <a:pt x="221" y="118"/>
                  </a:lnTo>
                  <a:lnTo>
                    <a:pt x="215" y="119"/>
                  </a:lnTo>
                  <a:lnTo>
                    <a:pt x="210" y="120"/>
                  </a:lnTo>
                  <a:close/>
                  <a:moveTo>
                    <a:pt x="119" y="120"/>
                  </a:moveTo>
                  <a:lnTo>
                    <a:pt x="113" y="119"/>
                  </a:lnTo>
                  <a:lnTo>
                    <a:pt x="108" y="118"/>
                  </a:lnTo>
                  <a:lnTo>
                    <a:pt x="103" y="114"/>
                  </a:lnTo>
                  <a:lnTo>
                    <a:pt x="98" y="111"/>
                  </a:lnTo>
                  <a:lnTo>
                    <a:pt x="95" y="106"/>
                  </a:lnTo>
                  <a:lnTo>
                    <a:pt x="93" y="102"/>
                  </a:lnTo>
                  <a:lnTo>
                    <a:pt x="90" y="96"/>
                  </a:lnTo>
                  <a:lnTo>
                    <a:pt x="90" y="90"/>
                  </a:lnTo>
                  <a:lnTo>
                    <a:pt x="90" y="84"/>
                  </a:lnTo>
                  <a:lnTo>
                    <a:pt x="93" y="78"/>
                  </a:lnTo>
                  <a:lnTo>
                    <a:pt x="95" y="73"/>
                  </a:lnTo>
                  <a:lnTo>
                    <a:pt x="98" y="69"/>
                  </a:lnTo>
                  <a:lnTo>
                    <a:pt x="103" y="64"/>
                  </a:lnTo>
                  <a:lnTo>
                    <a:pt x="108" y="62"/>
                  </a:lnTo>
                  <a:lnTo>
                    <a:pt x="113" y="60"/>
                  </a:lnTo>
                  <a:lnTo>
                    <a:pt x="119" y="60"/>
                  </a:lnTo>
                  <a:lnTo>
                    <a:pt x="126" y="60"/>
                  </a:lnTo>
                  <a:lnTo>
                    <a:pt x="132" y="62"/>
                  </a:lnTo>
                  <a:lnTo>
                    <a:pt x="137" y="64"/>
                  </a:lnTo>
                  <a:lnTo>
                    <a:pt x="141" y="69"/>
                  </a:lnTo>
                  <a:lnTo>
                    <a:pt x="145" y="73"/>
                  </a:lnTo>
                  <a:lnTo>
                    <a:pt x="147" y="78"/>
                  </a:lnTo>
                  <a:lnTo>
                    <a:pt x="149" y="84"/>
                  </a:lnTo>
                  <a:lnTo>
                    <a:pt x="149" y="90"/>
                  </a:lnTo>
                  <a:lnTo>
                    <a:pt x="149" y="96"/>
                  </a:lnTo>
                  <a:lnTo>
                    <a:pt x="147" y="102"/>
                  </a:lnTo>
                  <a:lnTo>
                    <a:pt x="145" y="106"/>
                  </a:lnTo>
                  <a:lnTo>
                    <a:pt x="141" y="111"/>
                  </a:lnTo>
                  <a:lnTo>
                    <a:pt x="137" y="114"/>
                  </a:lnTo>
                  <a:lnTo>
                    <a:pt x="132" y="118"/>
                  </a:lnTo>
                  <a:lnTo>
                    <a:pt x="126" y="119"/>
                  </a:lnTo>
                  <a:lnTo>
                    <a:pt x="119" y="120"/>
                  </a:lnTo>
                  <a:close/>
                  <a:moveTo>
                    <a:pt x="811" y="0"/>
                  </a:moveTo>
                  <a:lnTo>
                    <a:pt x="90" y="0"/>
                  </a:lnTo>
                  <a:lnTo>
                    <a:pt x="81" y="0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46" y="10"/>
                  </a:lnTo>
                  <a:lnTo>
                    <a:pt x="39" y="15"/>
                  </a:lnTo>
                  <a:lnTo>
                    <a:pt x="32" y="20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39"/>
                  </a:lnTo>
                  <a:lnTo>
                    <a:pt x="10" y="47"/>
                  </a:lnTo>
                  <a:lnTo>
                    <a:pt x="7" y="55"/>
                  </a:lnTo>
                  <a:lnTo>
                    <a:pt x="3" y="63"/>
                  </a:lnTo>
                  <a:lnTo>
                    <a:pt x="1" y="71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901" y="150"/>
                  </a:lnTo>
                  <a:lnTo>
                    <a:pt x="901" y="90"/>
                  </a:lnTo>
                  <a:lnTo>
                    <a:pt x="900" y="81"/>
                  </a:lnTo>
                  <a:lnTo>
                    <a:pt x="899" y="71"/>
                  </a:lnTo>
                  <a:lnTo>
                    <a:pt x="897" y="63"/>
                  </a:lnTo>
                  <a:lnTo>
                    <a:pt x="894" y="55"/>
                  </a:lnTo>
                  <a:lnTo>
                    <a:pt x="890" y="47"/>
                  </a:lnTo>
                  <a:lnTo>
                    <a:pt x="885" y="39"/>
                  </a:lnTo>
                  <a:lnTo>
                    <a:pt x="880" y="32"/>
                  </a:lnTo>
                  <a:lnTo>
                    <a:pt x="875" y="26"/>
                  </a:lnTo>
                  <a:lnTo>
                    <a:pt x="868" y="20"/>
                  </a:lnTo>
                  <a:lnTo>
                    <a:pt x="861" y="15"/>
                  </a:lnTo>
                  <a:lnTo>
                    <a:pt x="854" y="10"/>
                  </a:lnTo>
                  <a:lnTo>
                    <a:pt x="846" y="7"/>
                  </a:lnTo>
                  <a:lnTo>
                    <a:pt x="837" y="4"/>
                  </a:lnTo>
                  <a:lnTo>
                    <a:pt x="829" y="2"/>
                  </a:lnTo>
                  <a:lnTo>
                    <a:pt x="820" y="0"/>
                  </a:lnTo>
                  <a:lnTo>
                    <a:pt x="8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178" name="Straight Connector 3177">
            <a:extLst>
              <a:ext uri="{FF2B5EF4-FFF2-40B4-BE49-F238E27FC236}">
                <a16:creationId xmlns:a16="http://schemas.microsoft.com/office/drawing/2014/main" id="{26EF7668-CC26-47FE-8951-062CAD3F65B3}"/>
              </a:ext>
            </a:extLst>
          </p:cNvPr>
          <p:cNvCxnSpPr/>
          <p:nvPr/>
        </p:nvCxnSpPr>
        <p:spPr>
          <a:xfrm>
            <a:off x="4124180" y="4545579"/>
            <a:ext cx="5791302" cy="0"/>
          </a:xfrm>
          <a:prstGeom prst="line">
            <a:avLst/>
          </a:prstGeom>
          <a:ln>
            <a:solidFill>
              <a:srgbClr val="006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9" name="Group 3188">
            <a:extLst>
              <a:ext uri="{FF2B5EF4-FFF2-40B4-BE49-F238E27FC236}">
                <a16:creationId xmlns:a16="http://schemas.microsoft.com/office/drawing/2014/main" id="{A5F67D58-8858-4EA6-98C4-55320A33D201}"/>
              </a:ext>
            </a:extLst>
          </p:cNvPr>
          <p:cNvGrpSpPr/>
          <p:nvPr/>
        </p:nvGrpSpPr>
        <p:grpSpPr>
          <a:xfrm>
            <a:off x="9129489" y="1438685"/>
            <a:ext cx="1843488" cy="1133799"/>
            <a:chOff x="9794876" y="1508126"/>
            <a:chExt cx="1373187" cy="844550"/>
          </a:xfrm>
        </p:grpSpPr>
        <p:sp>
          <p:nvSpPr>
            <p:cNvPr id="3183" name="Freeform 108">
              <a:extLst>
                <a:ext uri="{FF2B5EF4-FFF2-40B4-BE49-F238E27FC236}">
                  <a16:creationId xmlns:a16="http://schemas.microsoft.com/office/drawing/2014/main" id="{A307496C-9D5C-4AF6-83ED-779D34474F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0288" y="1633538"/>
              <a:ext cx="1247775" cy="719138"/>
            </a:xfrm>
            <a:custGeom>
              <a:avLst/>
              <a:gdLst>
                <a:gd name="T0" fmla="*/ 28 w 160"/>
                <a:gd name="T1" fmla="*/ 46 h 91"/>
                <a:gd name="T2" fmla="*/ 26 w 160"/>
                <a:gd name="T3" fmla="*/ 43 h 91"/>
                <a:gd name="T4" fmla="*/ 26 w 160"/>
                <a:gd name="T5" fmla="*/ 43 h 91"/>
                <a:gd name="T6" fmla="*/ 28 w 160"/>
                <a:gd name="T7" fmla="*/ 40 h 91"/>
                <a:gd name="T8" fmla="*/ 97 w 160"/>
                <a:gd name="T9" fmla="*/ 40 h 91"/>
                <a:gd name="T10" fmla="*/ 100 w 160"/>
                <a:gd name="T11" fmla="*/ 43 h 91"/>
                <a:gd name="T12" fmla="*/ 100 w 160"/>
                <a:gd name="T13" fmla="*/ 43 h 91"/>
                <a:gd name="T14" fmla="*/ 97 w 160"/>
                <a:gd name="T15" fmla="*/ 46 h 91"/>
                <a:gd name="T16" fmla="*/ 28 w 160"/>
                <a:gd name="T17" fmla="*/ 46 h 91"/>
                <a:gd name="T18" fmla="*/ 27 w 160"/>
                <a:gd name="T19" fmla="*/ 33 h 91"/>
                <a:gd name="T20" fmla="*/ 25 w 160"/>
                <a:gd name="T21" fmla="*/ 31 h 91"/>
                <a:gd name="T22" fmla="*/ 25 w 160"/>
                <a:gd name="T23" fmla="*/ 30 h 91"/>
                <a:gd name="T24" fmla="*/ 27 w 160"/>
                <a:gd name="T25" fmla="*/ 27 h 91"/>
                <a:gd name="T26" fmla="*/ 141 w 160"/>
                <a:gd name="T27" fmla="*/ 27 h 91"/>
                <a:gd name="T28" fmla="*/ 144 w 160"/>
                <a:gd name="T29" fmla="*/ 30 h 91"/>
                <a:gd name="T30" fmla="*/ 144 w 160"/>
                <a:gd name="T31" fmla="*/ 31 h 91"/>
                <a:gd name="T32" fmla="*/ 141 w 160"/>
                <a:gd name="T33" fmla="*/ 33 h 91"/>
                <a:gd name="T34" fmla="*/ 27 w 160"/>
                <a:gd name="T35" fmla="*/ 33 h 91"/>
                <a:gd name="T36" fmla="*/ 154 w 160"/>
                <a:gd name="T37" fmla="*/ 0 h 91"/>
                <a:gd name="T38" fmla="*/ 5 w 160"/>
                <a:gd name="T39" fmla="*/ 0 h 91"/>
                <a:gd name="T40" fmla="*/ 0 w 160"/>
                <a:gd name="T41" fmla="*/ 7 h 91"/>
                <a:gd name="T42" fmla="*/ 12 w 160"/>
                <a:gd name="T43" fmla="*/ 75 h 91"/>
                <a:gd name="T44" fmla="*/ 17 w 160"/>
                <a:gd name="T45" fmla="*/ 80 h 91"/>
                <a:gd name="T46" fmla="*/ 18 w 160"/>
                <a:gd name="T47" fmla="*/ 80 h 91"/>
                <a:gd name="T48" fmla="*/ 121 w 160"/>
                <a:gd name="T49" fmla="*/ 75 h 91"/>
                <a:gd name="T50" fmla="*/ 131 w 160"/>
                <a:gd name="T51" fmla="*/ 91 h 91"/>
                <a:gd name="T52" fmla="*/ 131 w 160"/>
                <a:gd name="T53" fmla="*/ 74 h 91"/>
                <a:gd name="T54" fmla="*/ 152 w 160"/>
                <a:gd name="T55" fmla="*/ 73 h 91"/>
                <a:gd name="T56" fmla="*/ 152 w 160"/>
                <a:gd name="T57" fmla="*/ 73 h 91"/>
                <a:gd name="T58" fmla="*/ 157 w 160"/>
                <a:gd name="T59" fmla="*/ 68 h 91"/>
                <a:gd name="T60" fmla="*/ 160 w 160"/>
                <a:gd name="T61" fmla="*/ 6 h 91"/>
                <a:gd name="T62" fmla="*/ 154 w 160"/>
                <a:gd name="T63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0" h="91">
                  <a:moveTo>
                    <a:pt x="28" y="46"/>
                  </a:moveTo>
                  <a:cubicBezTo>
                    <a:pt x="27" y="46"/>
                    <a:pt x="26" y="45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1"/>
                    <a:pt x="27" y="40"/>
                    <a:pt x="2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9" y="40"/>
                    <a:pt x="100" y="41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5"/>
                    <a:pt x="99" y="46"/>
                    <a:pt x="97" y="46"/>
                  </a:cubicBezTo>
                  <a:cubicBezTo>
                    <a:pt x="28" y="46"/>
                    <a:pt x="28" y="46"/>
                    <a:pt x="28" y="46"/>
                  </a:cubicBezTo>
                  <a:moveTo>
                    <a:pt x="27" y="33"/>
                  </a:moveTo>
                  <a:cubicBezTo>
                    <a:pt x="26" y="33"/>
                    <a:pt x="25" y="32"/>
                    <a:pt x="25" y="31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8"/>
                    <a:pt x="26" y="27"/>
                    <a:pt x="27" y="27"/>
                  </a:cubicBezTo>
                  <a:cubicBezTo>
                    <a:pt x="141" y="27"/>
                    <a:pt x="141" y="27"/>
                    <a:pt x="141" y="27"/>
                  </a:cubicBezTo>
                  <a:cubicBezTo>
                    <a:pt x="143" y="27"/>
                    <a:pt x="144" y="28"/>
                    <a:pt x="144" y="30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32"/>
                    <a:pt x="143" y="33"/>
                    <a:pt x="141" y="33"/>
                  </a:cubicBezTo>
                  <a:cubicBezTo>
                    <a:pt x="27" y="33"/>
                    <a:pt x="27" y="33"/>
                    <a:pt x="27" y="33"/>
                  </a:cubicBezTo>
                  <a:moveTo>
                    <a:pt x="15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4"/>
                    <a:pt x="0" y="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2" y="78"/>
                    <a:pt x="15" y="80"/>
                    <a:pt x="17" y="80"/>
                  </a:cubicBezTo>
                  <a:cubicBezTo>
                    <a:pt x="17" y="80"/>
                    <a:pt x="17" y="80"/>
                    <a:pt x="18" y="80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5" y="73"/>
                    <a:pt x="157" y="71"/>
                    <a:pt x="157" y="68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0" y="3"/>
                    <a:pt x="157" y="0"/>
                    <a:pt x="154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4" name="Freeform 109">
              <a:extLst>
                <a:ext uri="{FF2B5EF4-FFF2-40B4-BE49-F238E27FC236}">
                  <a16:creationId xmlns:a16="http://schemas.microsoft.com/office/drawing/2014/main" id="{975D0446-FF75-4AAB-A358-DAA8AD72C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5551" y="1847851"/>
              <a:ext cx="927100" cy="47625"/>
            </a:xfrm>
            <a:custGeom>
              <a:avLst/>
              <a:gdLst>
                <a:gd name="T0" fmla="*/ 116 w 119"/>
                <a:gd name="T1" fmla="*/ 0 h 6"/>
                <a:gd name="T2" fmla="*/ 2 w 119"/>
                <a:gd name="T3" fmla="*/ 0 h 6"/>
                <a:gd name="T4" fmla="*/ 0 w 119"/>
                <a:gd name="T5" fmla="*/ 3 h 6"/>
                <a:gd name="T6" fmla="*/ 0 w 119"/>
                <a:gd name="T7" fmla="*/ 4 h 6"/>
                <a:gd name="T8" fmla="*/ 2 w 119"/>
                <a:gd name="T9" fmla="*/ 6 h 6"/>
                <a:gd name="T10" fmla="*/ 116 w 119"/>
                <a:gd name="T11" fmla="*/ 6 h 6"/>
                <a:gd name="T12" fmla="*/ 119 w 119"/>
                <a:gd name="T13" fmla="*/ 4 h 6"/>
                <a:gd name="T14" fmla="*/ 119 w 119"/>
                <a:gd name="T15" fmla="*/ 3 h 6"/>
                <a:gd name="T16" fmla="*/ 116 w 119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">
                  <a:moveTo>
                    <a:pt x="1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16" y="6"/>
                    <a:pt x="116" y="6"/>
                    <a:pt x="116" y="6"/>
                  </a:cubicBezTo>
                  <a:cubicBezTo>
                    <a:pt x="118" y="6"/>
                    <a:pt x="119" y="5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9" y="1"/>
                    <a:pt x="118" y="0"/>
                    <a:pt x="116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5" name="Freeform 110">
              <a:extLst>
                <a:ext uri="{FF2B5EF4-FFF2-40B4-BE49-F238E27FC236}">
                  <a16:creationId xmlns:a16="http://schemas.microsoft.com/office/drawing/2014/main" id="{E3B09182-D5BA-49F4-9605-24F9C4F66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1901" y="1949451"/>
              <a:ext cx="577850" cy="47625"/>
            </a:xfrm>
            <a:custGeom>
              <a:avLst/>
              <a:gdLst>
                <a:gd name="T0" fmla="*/ 71 w 74"/>
                <a:gd name="T1" fmla="*/ 0 h 6"/>
                <a:gd name="T2" fmla="*/ 2 w 74"/>
                <a:gd name="T3" fmla="*/ 0 h 6"/>
                <a:gd name="T4" fmla="*/ 0 w 74"/>
                <a:gd name="T5" fmla="*/ 3 h 6"/>
                <a:gd name="T6" fmla="*/ 0 w 74"/>
                <a:gd name="T7" fmla="*/ 3 h 6"/>
                <a:gd name="T8" fmla="*/ 2 w 74"/>
                <a:gd name="T9" fmla="*/ 6 h 6"/>
                <a:gd name="T10" fmla="*/ 71 w 74"/>
                <a:gd name="T11" fmla="*/ 6 h 6"/>
                <a:gd name="T12" fmla="*/ 74 w 74"/>
                <a:gd name="T13" fmla="*/ 3 h 6"/>
                <a:gd name="T14" fmla="*/ 74 w 74"/>
                <a:gd name="T15" fmla="*/ 3 h 6"/>
                <a:gd name="T16" fmla="*/ 71 w 74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">
                  <a:moveTo>
                    <a:pt x="7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3" y="6"/>
                    <a:pt x="74" y="5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1"/>
                    <a:pt x="73" y="0"/>
                    <a:pt x="71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6" name="Freeform 111">
              <a:extLst>
                <a:ext uri="{FF2B5EF4-FFF2-40B4-BE49-F238E27FC236}">
                  <a16:creationId xmlns:a16="http://schemas.microsoft.com/office/drawing/2014/main" id="{97BB6B85-57E1-40BF-A3E8-2DFE23CF4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876" y="1508126"/>
              <a:ext cx="1247775" cy="717550"/>
            </a:xfrm>
            <a:custGeom>
              <a:avLst/>
              <a:gdLst>
                <a:gd name="T0" fmla="*/ 0 w 160"/>
                <a:gd name="T1" fmla="*/ 7 h 91"/>
                <a:gd name="T2" fmla="*/ 12 w 160"/>
                <a:gd name="T3" fmla="*/ 75 h 91"/>
                <a:gd name="T4" fmla="*/ 18 w 160"/>
                <a:gd name="T5" fmla="*/ 80 h 91"/>
                <a:gd name="T6" fmla="*/ 121 w 160"/>
                <a:gd name="T7" fmla="*/ 75 h 91"/>
                <a:gd name="T8" fmla="*/ 131 w 160"/>
                <a:gd name="T9" fmla="*/ 91 h 91"/>
                <a:gd name="T10" fmla="*/ 131 w 160"/>
                <a:gd name="T11" fmla="*/ 74 h 91"/>
                <a:gd name="T12" fmla="*/ 152 w 160"/>
                <a:gd name="T13" fmla="*/ 73 h 91"/>
                <a:gd name="T14" fmla="*/ 157 w 160"/>
                <a:gd name="T15" fmla="*/ 68 h 91"/>
                <a:gd name="T16" fmla="*/ 160 w 160"/>
                <a:gd name="T17" fmla="*/ 6 h 91"/>
                <a:gd name="T18" fmla="*/ 154 w 160"/>
                <a:gd name="T19" fmla="*/ 0 h 91"/>
                <a:gd name="T20" fmla="*/ 5 w 160"/>
                <a:gd name="T21" fmla="*/ 0 h 91"/>
                <a:gd name="T22" fmla="*/ 0 w 160"/>
                <a:gd name="T23" fmla="*/ 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91">
                  <a:moveTo>
                    <a:pt x="0" y="7"/>
                  </a:moveTo>
                  <a:cubicBezTo>
                    <a:pt x="12" y="75"/>
                    <a:pt x="12" y="75"/>
                    <a:pt x="12" y="75"/>
                  </a:cubicBezTo>
                  <a:cubicBezTo>
                    <a:pt x="12" y="78"/>
                    <a:pt x="15" y="80"/>
                    <a:pt x="18" y="80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31" y="91"/>
                    <a:pt x="131" y="91"/>
                    <a:pt x="131" y="91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5" y="73"/>
                    <a:pt x="157" y="71"/>
                    <a:pt x="157" y="68"/>
                  </a:cubicBezTo>
                  <a:cubicBezTo>
                    <a:pt x="160" y="6"/>
                    <a:pt x="160" y="6"/>
                    <a:pt x="160" y="6"/>
                  </a:cubicBezTo>
                  <a:cubicBezTo>
                    <a:pt x="160" y="3"/>
                    <a:pt x="157" y="0"/>
                    <a:pt x="15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4"/>
                    <a:pt x="0" y="7"/>
                  </a:cubicBezTo>
                  <a:close/>
                </a:path>
              </a:pathLst>
            </a:custGeom>
            <a:solidFill>
              <a:srgbClr val="FE3D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7" name="Freeform 112">
              <a:extLst>
                <a:ext uri="{FF2B5EF4-FFF2-40B4-BE49-F238E27FC236}">
                  <a16:creationId xmlns:a16="http://schemas.microsoft.com/office/drawing/2014/main" id="{1EE846D7-90F9-42D8-BFDE-F4324F25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138" y="1720851"/>
              <a:ext cx="928688" cy="47625"/>
            </a:xfrm>
            <a:custGeom>
              <a:avLst/>
              <a:gdLst>
                <a:gd name="T0" fmla="*/ 116 w 119"/>
                <a:gd name="T1" fmla="*/ 6 h 6"/>
                <a:gd name="T2" fmla="*/ 2 w 119"/>
                <a:gd name="T3" fmla="*/ 6 h 6"/>
                <a:gd name="T4" fmla="*/ 0 w 119"/>
                <a:gd name="T5" fmla="*/ 4 h 6"/>
                <a:gd name="T6" fmla="*/ 0 w 119"/>
                <a:gd name="T7" fmla="*/ 3 h 6"/>
                <a:gd name="T8" fmla="*/ 2 w 119"/>
                <a:gd name="T9" fmla="*/ 0 h 6"/>
                <a:gd name="T10" fmla="*/ 116 w 119"/>
                <a:gd name="T11" fmla="*/ 0 h 6"/>
                <a:gd name="T12" fmla="*/ 119 w 119"/>
                <a:gd name="T13" fmla="*/ 3 h 6"/>
                <a:gd name="T14" fmla="*/ 119 w 119"/>
                <a:gd name="T15" fmla="*/ 4 h 6"/>
                <a:gd name="T16" fmla="*/ 116 w 119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6">
                  <a:moveTo>
                    <a:pt x="116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8" y="0"/>
                    <a:pt x="119" y="1"/>
                    <a:pt x="119" y="3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5"/>
                    <a:pt x="118" y="6"/>
                    <a:pt x="11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8" name="Freeform 113">
              <a:extLst>
                <a:ext uri="{FF2B5EF4-FFF2-40B4-BE49-F238E27FC236}">
                  <a16:creationId xmlns:a16="http://schemas.microsoft.com/office/drawing/2014/main" id="{97400F9F-9A61-4513-AE12-65CFF4165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8076" y="1824038"/>
              <a:ext cx="576263" cy="47625"/>
            </a:xfrm>
            <a:custGeom>
              <a:avLst/>
              <a:gdLst>
                <a:gd name="T0" fmla="*/ 71 w 74"/>
                <a:gd name="T1" fmla="*/ 6 h 6"/>
                <a:gd name="T2" fmla="*/ 2 w 74"/>
                <a:gd name="T3" fmla="*/ 6 h 6"/>
                <a:gd name="T4" fmla="*/ 0 w 74"/>
                <a:gd name="T5" fmla="*/ 3 h 6"/>
                <a:gd name="T6" fmla="*/ 0 w 74"/>
                <a:gd name="T7" fmla="*/ 3 h 6"/>
                <a:gd name="T8" fmla="*/ 2 w 74"/>
                <a:gd name="T9" fmla="*/ 0 h 6"/>
                <a:gd name="T10" fmla="*/ 71 w 74"/>
                <a:gd name="T11" fmla="*/ 0 h 6"/>
                <a:gd name="T12" fmla="*/ 74 w 74"/>
                <a:gd name="T13" fmla="*/ 3 h 6"/>
                <a:gd name="T14" fmla="*/ 74 w 74"/>
                <a:gd name="T15" fmla="*/ 3 h 6"/>
                <a:gd name="T16" fmla="*/ 71 w 74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">
                  <a:moveTo>
                    <a:pt x="71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1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5"/>
                    <a:pt x="73" y="6"/>
                    <a:pt x="71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D1D3652-98A7-406B-B371-EB8BCC602C9A}"/>
              </a:ext>
            </a:extLst>
          </p:cNvPr>
          <p:cNvGrpSpPr/>
          <p:nvPr/>
        </p:nvGrpSpPr>
        <p:grpSpPr>
          <a:xfrm>
            <a:off x="5639909" y="4685628"/>
            <a:ext cx="387307" cy="331013"/>
            <a:chOff x="7031038" y="2533650"/>
            <a:chExt cx="273050" cy="233363"/>
          </a:xfrm>
          <a:solidFill>
            <a:srgbClr val="AFE291"/>
          </a:solidFill>
        </p:grpSpPr>
        <p:sp>
          <p:nvSpPr>
            <p:cNvPr id="207" name="Freeform 3959">
              <a:extLst>
                <a:ext uri="{FF2B5EF4-FFF2-40B4-BE49-F238E27FC236}">
                  <a16:creationId xmlns:a16="http://schemas.microsoft.com/office/drawing/2014/main" id="{A34AAD54-3C0E-4580-BA22-58D360BB9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2533650"/>
              <a:ext cx="273050" cy="168275"/>
            </a:xfrm>
            <a:custGeom>
              <a:avLst/>
              <a:gdLst>
                <a:gd name="T0" fmla="*/ 649 w 861"/>
                <a:gd name="T1" fmla="*/ 112 h 529"/>
                <a:gd name="T2" fmla="*/ 613 w 861"/>
                <a:gd name="T3" fmla="*/ 72 h 529"/>
                <a:gd name="T4" fmla="*/ 570 w 861"/>
                <a:gd name="T5" fmla="*/ 38 h 529"/>
                <a:gd name="T6" fmla="*/ 520 w 861"/>
                <a:gd name="T7" fmla="*/ 15 h 529"/>
                <a:gd name="T8" fmla="*/ 468 w 861"/>
                <a:gd name="T9" fmla="*/ 2 h 529"/>
                <a:gd name="T10" fmla="*/ 418 w 861"/>
                <a:gd name="T11" fmla="*/ 0 h 529"/>
                <a:gd name="T12" fmla="*/ 381 w 861"/>
                <a:gd name="T13" fmla="*/ 4 h 529"/>
                <a:gd name="T14" fmla="*/ 345 w 861"/>
                <a:gd name="T15" fmla="*/ 14 h 529"/>
                <a:gd name="T16" fmla="*/ 312 w 861"/>
                <a:gd name="T17" fmla="*/ 27 h 529"/>
                <a:gd name="T18" fmla="*/ 271 w 861"/>
                <a:gd name="T19" fmla="*/ 52 h 529"/>
                <a:gd name="T20" fmla="*/ 220 w 861"/>
                <a:gd name="T21" fmla="*/ 102 h 529"/>
                <a:gd name="T22" fmla="*/ 189 w 861"/>
                <a:gd name="T23" fmla="*/ 153 h 529"/>
                <a:gd name="T24" fmla="*/ 175 w 861"/>
                <a:gd name="T25" fmla="*/ 186 h 529"/>
                <a:gd name="T26" fmla="*/ 166 w 861"/>
                <a:gd name="T27" fmla="*/ 223 h 529"/>
                <a:gd name="T28" fmla="*/ 150 w 861"/>
                <a:gd name="T29" fmla="*/ 235 h 529"/>
                <a:gd name="T30" fmla="*/ 106 w 861"/>
                <a:gd name="T31" fmla="*/ 241 h 529"/>
                <a:gd name="T32" fmla="*/ 67 w 861"/>
                <a:gd name="T33" fmla="*/ 261 h 529"/>
                <a:gd name="T34" fmla="*/ 34 w 861"/>
                <a:gd name="T35" fmla="*/ 289 h 529"/>
                <a:gd name="T36" fmla="*/ 12 w 861"/>
                <a:gd name="T37" fmla="*/ 326 h 529"/>
                <a:gd name="T38" fmla="*/ 1 w 861"/>
                <a:gd name="T39" fmla="*/ 370 h 529"/>
                <a:gd name="T40" fmla="*/ 1 w 861"/>
                <a:gd name="T41" fmla="*/ 409 h 529"/>
                <a:gd name="T42" fmla="*/ 9 w 861"/>
                <a:gd name="T43" fmla="*/ 440 h 529"/>
                <a:gd name="T44" fmla="*/ 21 w 861"/>
                <a:gd name="T45" fmla="*/ 465 h 529"/>
                <a:gd name="T46" fmla="*/ 37 w 861"/>
                <a:gd name="T47" fmla="*/ 485 h 529"/>
                <a:gd name="T48" fmla="*/ 68 w 861"/>
                <a:gd name="T49" fmla="*/ 508 h 529"/>
                <a:gd name="T50" fmla="*/ 107 w 861"/>
                <a:gd name="T51" fmla="*/ 522 h 529"/>
                <a:gd name="T52" fmla="*/ 155 w 861"/>
                <a:gd name="T53" fmla="*/ 529 h 529"/>
                <a:gd name="T54" fmla="*/ 179 w 861"/>
                <a:gd name="T55" fmla="*/ 529 h 529"/>
                <a:gd name="T56" fmla="*/ 179 w 861"/>
                <a:gd name="T57" fmla="*/ 509 h 529"/>
                <a:gd name="T58" fmla="*/ 184 w 861"/>
                <a:gd name="T59" fmla="*/ 473 h 529"/>
                <a:gd name="T60" fmla="*/ 193 w 861"/>
                <a:gd name="T61" fmla="*/ 440 h 529"/>
                <a:gd name="T62" fmla="*/ 207 w 861"/>
                <a:gd name="T63" fmla="*/ 407 h 529"/>
                <a:gd name="T64" fmla="*/ 226 w 861"/>
                <a:gd name="T65" fmla="*/ 378 h 529"/>
                <a:gd name="T66" fmla="*/ 249 w 861"/>
                <a:gd name="T67" fmla="*/ 352 h 529"/>
                <a:gd name="T68" fmla="*/ 275 w 861"/>
                <a:gd name="T69" fmla="*/ 329 h 529"/>
                <a:gd name="T70" fmla="*/ 304 w 861"/>
                <a:gd name="T71" fmla="*/ 311 h 529"/>
                <a:gd name="T72" fmla="*/ 336 w 861"/>
                <a:gd name="T73" fmla="*/ 297 h 529"/>
                <a:gd name="T74" fmla="*/ 370 w 861"/>
                <a:gd name="T75" fmla="*/ 287 h 529"/>
                <a:gd name="T76" fmla="*/ 406 w 861"/>
                <a:gd name="T77" fmla="*/ 282 h 529"/>
                <a:gd name="T78" fmla="*/ 443 w 861"/>
                <a:gd name="T79" fmla="*/ 283 h 529"/>
                <a:gd name="T80" fmla="*/ 478 w 861"/>
                <a:gd name="T81" fmla="*/ 289 h 529"/>
                <a:gd name="T82" fmla="*/ 512 w 861"/>
                <a:gd name="T83" fmla="*/ 301 h 529"/>
                <a:gd name="T84" fmla="*/ 543 w 861"/>
                <a:gd name="T85" fmla="*/ 316 h 529"/>
                <a:gd name="T86" fmla="*/ 571 w 861"/>
                <a:gd name="T87" fmla="*/ 337 h 529"/>
                <a:gd name="T88" fmla="*/ 595 w 861"/>
                <a:gd name="T89" fmla="*/ 360 h 529"/>
                <a:gd name="T90" fmla="*/ 617 w 861"/>
                <a:gd name="T91" fmla="*/ 388 h 529"/>
                <a:gd name="T92" fmla="*/ 634 w 861"/>
                <a:gd name="T93" fmla="*/ 418 h 529"/>
                <a:gd name="T94" fmla="*/ 647 w 861"/>
                <a:gd name="T95" fmla="*/ 450 h 529"/>
                <a:gd name="T96" fmla="*/ 655 w 861"/>
                <a:gd name="T97" fmla="*/ 485 h 529"/>
                <a:gd name="T98" fmla="*/ 658 w 861"/>
                <a:gd name="T99" fmla="*/ 521 h 529"/>
                <a:gd name="T100" fmla="*/ 685 w 861"/>
                <a:gd name="T101" fmla="*/ 529 h 529"/>
                <a:gd name="T102" fmla="*/ 726 w 861"/>
                <a:gd name="T103" fmla="*/ 519 h 529"/>
                <a:gd name="T104" fmla="*/ 773 w 861"/>
                <a:gd name="T105" fmla="*/ 499 h 529"/>
                <a:gd name="T106" fmla="*/ 813 w 861"/>
                <a:gd name="T107" fmla="*/ 468 h 529"/>
                <a:gd name="T108" fmla="*/ 833 w 861"/>
                <a:gd name="T109" fmla="*/ 442 h 529"/>
                <a:gd name="T110" fmla="*/ 850 w 861"/>
                <a:gd name="T111" fmla="*/ 410 h 529"/>
                <a:gd name="T112" fmla="*/ 859 w 861"/>
                <a:gd name="T113" fmla="*/ 370 h 529"/>
                <a:gd name="T114" fmla="*/ 860 w 861"/>
                <a:gd name="T115" fmla="*/ 319 h 529"/>
                <a:gd name="T116" fmla="*/ 846 w 861"/>
                <a:gd name="T117" fmla="*/ 264 h 529"/>
                <a:gd name="T118" fmla="*/ 817 w 861"/>
                <a:gd name="T119" fmla="*/ 217 h 529"/>
                <a:gd name="T120" fmla="*/ 777 w 861"/>
                <a:gd name="T121" fmla="*/ 178 h 529"/>
                <a:gd name="T122" fmla="*/ 726 w 861"/>
                <a:gd name="T123" fmla="*/ 153 h 529"/>
                <a:gd name="T124" fmla="*/ 668 w 861"/>
                <a:gd name="T125" fmla="*/ 14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1" h="529">
                  <a:moveTo>
                    <a:pt x="668" y="145"/>
                  </a:moveTo>
                  <a:lnTo>
                    <a:pt x="659" y="128"/>
                  </a:lnTo>
                  <a:lnTo>
                    <a:pt x="649" y="112"/>
                  </a:lnTo>
                  <a:lnTo>
                    <a:pt x="638" y="99"/>
                  </a:lnTo>
                  <a:lnTo>
                    <a:pt x="625" y="85"/>
                  </a:lnTo>
                  <a:lnTo>
                    <a:pt x="613" y="72"/>
                  </a:lnTo>
                  <a:lnTo>
                    <a:pt x="600" y="60"/>
                  </a:lnTo>
                  <a:lnTo>
                    <a:pt x="585" y="48"/>
                  </a:lnTo>
                  <a:lnTo>
                    <a:pt x="570" y="38"/>
                  </a:lnTo>
                  <a:lnTo>
                    <a:pt x="554" y="30"/>
                  </a:lnTo>
                  <a:lnTo>
                    <a:pt x="537" y="22"/>
                  </a:lnTo>
                  <a:lnTo>
                    <a:pt x="520" y="15"/>
                  </a:lnTo>
                  <a:lnTo>
                    <a:pt x="503" y="10"/>
                  </a:lnTo>
                  <a:lnTo>
                    <a:pt x="486" y="5"/>
                  </a:lnTo>
                  <a:lnTo>
                    <a:pt x="468" y="2"/>
                  </a:lnTo>
                  <a:lnTo>
                    <a:pt x="450" y="0"/>
                  </a:lnTo>
                  <a:lnTo>
                    <a:pt x="430" y="0"/>
                  </a:lnTo>
                  <a:lnTo>
                    <a:pt x="418" y="0"/>
                  </a:lnTo>
                  <a:lnTo>
                    <a:pt x="406" y="1"/>
                  </a:lnTo>
                  <a:lnTo>
                    <a:pt x="393" y="2"/>
                  </a:lnTo>
                  <a:lnTo>
                    <a:pt x="381" y="4"/>
                  </a:lnTo>
                  <a:lnTo>
                    <a:pt x="369" y="6"/>
                  </a:lnTo>
                  <a:lnTo>
                    <a:pt x="357" y="10"/>
                  </a:lnTo>
                  <a:lnTo>
                    <a:pt x="345" y="14"/>
                  </a:lnTo>
                  <a:lnTo>
                    <a:pt x="334" y="17"/>
                  </a:lnTo>
                  <a:lnTo>
                    <a:pt x="323" y="22"/>
                  </a:lnTo>
                  <a:lnTo>
                    <a:pt x="312" y="27"/>
                  </a:lnTo>
                  <a:lnTo>
                    <a:pt x="302" y="33"/>
                  </a:lnTo>
                  <a:lnTo>
                    <a:pt x="291" y="38"/>
                  </a:lnTo>
                  <a:lnTo>
                    <a:pt x="271" y="52"/>
                  </a:lnTo>
                  <a:lnTo>
                    <a:pt x="253" y="67"/>
                  </a:lnTo>
                  <a:lnTo>
                    <a:pt x="236" y="84"/>
                  </a:lnTo>
                  <a:lnTo>
                    <a:pt x="220" y="102"/>
                  </a:lnTo>
                  <a:lnTo>
                    <a:pt x="206" y="121"/>
                  </a:lnTo>
                  <a:lnTo>
                    <a:pt x="194" y="141"/>
                  </a:lnTo>
                  <a:lnTo>
                    <a:pt x="189" y="153"/>
                  </a:lnTo>
                  <a:lnTo>
                    <a:pt x="184" y="164"/>
                  </a:lnTo>
                  <a:lnTo>
                    <a:pt x="179" y="175"/>
                  </a:lnTo>
                  <a:lnTo>
                    <a:pt x="175" y="186"/>
                  </a:lnTo>
                  <a:lnTo>
                    <a:pt x="172" y="198"/>
                  </a:lnTo>
                  <a:lnTo>
                    <a:pt x="170" y="210"/>
                  </a:lnTo>
                  <a:lnTo>
                    <a:pt x="166" y="223"/>
                  </a:lnTo>
                  <a:lnTo>
                    <a:pt x="165" y="235"/>
                  </a:lnTo>
                  <a:lnTo>
                    <a:pt x="158" y="235"/>
                  </a:lnTo>
                  <a:lnTo>
                    <a:pt x="150" y="235"/>
                  </a:lnTo>
                  <a:lnTo>
                    <a:pt x="135" y="235"/>
                  </a:lnTo>
                  <a:lnTo>
                    <a:pt x="120" y="237"/>
                  </a:lnTo>
                  <a:lnTo>
                    <a:pt x="106" y="241"/>
                  </a:lnTo>
                  <a:lnTo>
                    <a:pt x="92" y="247"/>
                  </a:lnTo>
                  <a:lnTo>
                    <a:pt x="78" y="253"/>
                  </a:lnTo>
                  <a:lnTo>
                    <a:pt x="67" y="261"/>
                  </a:lnTo>
                  <a:lnTo>
                    <a:pt x="55" y="269"/>
                  </a:lnTo>
                  <a:lnTo>
                    <a:pt x="44" y="279"/>
                  </a:lnTo>
                  <a:lnTo>
                    <a:pt x="34" y="289"/>
                  </a:lnTo>
                  <a:lnTo>
                    <a:pt x="26" y="300"/>
                  </a:lnTo>
                  <a:lnTo>
                    <a:pt x="18" y="313"/>
                  </a:lnTo>
                  <a:lnTo>
                    <a:pt x="12" y="326"/>
                  </a:lnTo>
                  <a:lnTo>
                    <a:pt x="7" y="340"/>
                  </a:lnTo>
                  <a:lnTo>
                    <a:pt x="3" y="355"/>
                  </a:lnTo>
                  <a:lnTo>
                    <a:pt x="1" y="370"/>
                  </a:lnTo>
                  <a:lnTo>
                    <a:pt x="0" y="385"/>
                  </a:lnTo>
                  <a:lnTo>
                    <a:pt x="0" y="398"/>
                  </a:lnTo>
                  <a:lnTo>
                    <a:pt x="1" y="409"/>
                  </a:lnTo>
                  <a:lnTo>
                    <a:pt x="3" y="420"/>
                  </a:lnTo>
                  <a:lnTo>
                    <a:pt x="6" y="430"/>
                  </a:lnTo>
                  <a:lnTo>
                    <a:pt x="9" y="440"/>
                  </a:lnTo>
                  <a:lnTo>
                    <a:pt x="12" y="449"/>
                  </a:lnTo>
                  <a:lnTo>
                    <a:pt x="16" y="457"/>
                  </a:lnTo>
                  <a:lnTo>
                    <a:pt x="21" y="465"/>
                  </a:lnTo>
                  <a:lnTo>
                    <a:pt x="26" y="472"/>
                  </a:lnTo>
                  <a:lnTo>
                    <a:pt x="31" y="478"/>
                  </a:lnTo>
                  <a:lnTo>
                    <a:pt x="37" y="485"/>
                  </a:lnTo>
                  <a:lnTo>
                    <a:pt x="42" y="490"/>
                  </a:lnTo>
                  <a:lnTo>
                    <a:pt x="55" y="500"/>
                  </a:lnTo>
                  <a:lnTo>
                    <a:pt x="68" y="508"/>
                  </a:lnTo>
                  <a:lnTo>
                    <a:pt x="81" y="515"/>
                  </a:lnTo>
                  <a:lnTo>
                    <a:pt x="95" y="519"/>
                  </a:lnTo>
                  <a:lnTo>
                    <a:pt x="107" y="522"/>
                  </a:lnTo>
                  <a:lnTo>
                    <a:pt x="119" y="525"/>
                  </a:lnTo>
                  <a:lnTo>
                    <a:pt x="141" y="528"/>
                  </a:lnTo>
                  <a:lnTo>
                    <a:pt x="155" y="529"/>
                  </a:lnTo>
                  <a:lnTo>
                    <a:pt x="158" y="529"/>
                  </a:lnTo>
                  <a:lnTo>
                    <a:pt x="160" y="529"/>
                  </a:lnTo>
                  <a:lnTo>
                    <a:pt x="179" y="529"/>
                  </a:lnTo>
                  <a:lnTo>
                    <a:pt x="178" y="525"/>
                  </a:lnTo>
                  <a:lnTo>
                    <a:pt x="178" y="521"/>
                  </a:lnTo>
                  <a:lnTo>
                    <a:pt x="179" y="509"/>
                  </a:lnTo>
                  <a:lnTo>
                    <a:pt x="179" y="498"/>
                  </a:lnTo>
                  <a:lnTo>
                    <a:pt x="181" y="485"/>
                  </a:lnTo>
                  <a:lnTo>
                    <a:pt x="184" y="473"/>
                  </a:lnTo>
                  <a:lnTo>
                    <a:pt x="186" y="462"/>
                  </a:lnTo>
                  <a:lnTo>
                    <a:pt x="189" y="450"/>
                  </a:lnTo>
                  <a:lnTo>
                    <a:pt x="193" y="440"/>
                  </a:lnTo>
                  <a:lnTo>
                    <a:pt x="197" y="428"/>
                  </a:lnTo>
                  <a:lnTo>
                    <a:pt x="202" y="418"/>
                  </a:lnTo>
                  <a:lnTo>
                    <a:pt x="207" y="407"/>
                  </a:lnTo>
                  <a:lnTo>
                    <a:pt x="214" y="398"/>
                  </a:lnTo>
                  <a:lnTo>
                    <a:pt x="220" y="388"/>
                  </a:lnTo>
                  <a:lnTo>
                    <a:pt x="226" y="378"/>
                  </a:lnTo>
                  <a:lnTo>
                    <a:pt x="233" y="369"/>
                  </a:lnTo>
                  <a:lnTo>
                    <a:pt x="240" y="360"/>
                  </a:lnTo>
                  <a:lnTo>
                    <a:pt x="249" y="352"/>
                  </a:lnTo>
                  <a:lnTo>
                    <a:pt x="258" y="344"/>
                  </a:lnTo>
                  <a:lnTo>
                    <a:pt x="266" y="337"/>
                  </a:lnTo>
                  <a:lnTo>
                    <a:pt x="275" y="329"/>
                  </a:lnTo>
                  <a:lnTo>
                    <a:pt x="284" y="323"/>
                  </a:lnTo>
                  <a:lnTo>
                    <a:pt x="294" y="316"/>
                  </a:lnTo>
                  <a:lnTo>
                    <a:pt x="304" y="311"/>
                  </a:lnTo>
                  <a:lnTo>
                    <a:pt x="314" y="306"/>
                  </a:lnTo>
                  <a:lnTo>
                    <a:pt x="325" y="301"/>
                  </a:lnTo>
                  <a:lnTo>
                    <a:pt x="336" y="297"/>
                  </a:lnTo>
                  <a:lnTo>
                    <a:pt x="347" y="293"/>
                  </a:lnTo>
                  <a:lnTo>
                    <a:pt x="358" y="289"/>
                  </a:lnTo>
                  <a:lnTo>
                    <a:pt x="370" y="287"/>
                  </a:lnTo>
                  <a:lnTo>
                    <a:pt x="382" y="285"/>
                  </a:lnTo>
                  <a:lnTo>
                    <a:pt x="394" y="283"/>
                  </a:lnTo>
                  <a:lnTo>
                    <a:pt x="406" y="282"/>
                  </a:lnTo>
                  <a:lnTo>
                    <a:pt x="418" y="282"/>
                  </a:lnTo>
                  <a:lnTo>
                    <a:pt x="430" y="282"/>
                  </a:lnTo>
                  <a:lnTo>
                    <a:pt x="443" y="283"/>
                  </a:lnTo>
                  <a:lnTo>
                    <a:pt x="455" y="285"/>
                  </a:lnTo>
                  <a:lnTo>
                    <a:pt x="467" y="287"/>
                  </a:lnTo>
                  <a:lnTo>
                    <a:pt x="478" y="289"/>
                  </a:lnTo>
                  <a:lnTo>
                    <a:pt x="489" y="293"/>
                  </a:lnTo>
                  <a:lnTo>
                    <a:pt x="501" y="297"/>
                  </a:lnTo>
                  <a:lnTo>
                    <a:pt x="512" y="301"/>
                  </a:lnTo>
                  <a:lnTo>
                    <a:pt x="522" y="306"/>
                  </a:lnTo>
                  <a:lnTo>
                    <a:pt x="532" y="311"/>
                  </a:lnTo>
                  <a:lnTo>
                    <a:pt x="543" y="316"/>
                  </a:lnTo>
                  <a:lnTo>
                    <a:pt x="552" y="323"/>
                  </a:lnTo>
                  <a:lnTo>
                    <a:pt x="561" y="329"/>
                  </a:lnTo>
                  <a:lnTo>
                    <a:pt x="571" y="337"/>
                  </a:lnTo>
                  <a:lnTo>
                    <a:pt x="579" y="344"/>
                  </a:lnTo>
                  <a:lnTo>
                    <a:pt x="588" y="352"/>
                  </a:lnTo>
                  <a:lnTo>
                    <a:pt x="595" y="360"/>
                  </a:lnTo>
                  <a:lnTo>
                    <a:pt x="603" y="369"/>
                  </a:lnTo>
                  <a:lnTo>
                    <a:pt x="610" y="378"/>
                  </a:lnTo>
                  <a:lnTo>
                    <a:pt x="617" y="388"/>
                  </a:lnTo>
                  <a:lnTo>
                    <a:pt x="623" y="398"/>
                  </a:lnTo>
                  <a:lnTo>
                    <a:pt x="629" y="407"/>
                  </a:lnTo>
                  <a:lnTo>
                    <a:pt x="634" y="418"/>
                  </a:lnTo>
                  <a:lnTo>
                    <a:pt x="639" y="428"/>
                  </a:lnTo>
                  <a:lnTo>
                    <a:pt x="644" y="440"/>
                  </a:lnTo>
                  <a:lnTo>
                    <a:pt x="647" y="450"/>
                  </a:lnTo>
                  <a:lnTo>
                    <a:pt x="650" y="462"/>
                  </a:lnTo>
                  <a:lnTo>
                    <a:pt x="653" y="473"/>
                  </a:lnTo>
                  <a:lnTo>
                    <a:pt x="655" y="485"/>
                  </a:lnTo>
                  <a:lnTo>
                    <a:pt x="657" y="498"/>
                  </a:lnTo>
                  <a:lnTo>
                    <a:pt x="658" y="509"/>
                  </a:lnTo>
                  <a:lnTo>
                    <a:pt x="658" y="521"/>
                  </a:lnTo>
                  <a:lnTo>
                    <a:pt x="658" y="525"/>
                  </a:lnTo>
                  <a:lnTo>
                    <a:pt x="658" y="529"/>
                  </a:lnTo>
                  <a:lnTo>
                    <a:pt x="685" y="529"/>
                  </a:lnTo>
                  <a:lnTo>
                    <a:pt x="693" y="528"/>
                  </a:lnTo>
                  <a:lnTo>
                    <a:pt x="713" y="523"/>
                  </a:lnTo>
                  <a:lnTo>
                    <a:pt x="726" y="519"/>
                  </a:lnTo>
                  <a:lnTo>
                    <a:pt x="741" y="514"/>
                  </a:lnTo>
                  <a:lnTo>
                    <a:pt x="757" y="507"/>
                  </a:lnTo>
                  <a:lnTo>
                    <a:pt x="773" y="499"/>
                  </a:lnTo>
                  <a:lnTo>
                    <a:pt x="791" y="488"/>
                  </a:lnTo>
                  <a:lnTo>
                    <a:pt x="806" y="475"/>
                  </a:lnTo>
                  <a:lnTo>
                    <a:pt x="813" y="468"/>
                  </a:lnTo>
                  <a:lnTo>
                    <a:pt x="821" y="459"/>
                  </a:lnTo>
                  <a:lnTo>
                    <a:pt x="827" y="450"/>
                  </a:lnTo>
                  <a:lnTo>
                    <a:pt x="833" y="442"/>
                  </a:lnTo>
                  <a:lnTo>
                    <a:pt x="840" y="431"/>
                  </a:lnTo>
                  <a:lnTo>
                    <a:pt x="845" y="420"/>
                  </a:lnTo>
                  <a:lnTo>
                    <a:pt x="850" y="410"/>
                  </a:lnTo>
                  <a:lnTo>
                    <a:pt x="854" y="397"/>
                  </a:lnTo>
                  <a:lnTo>
                    <a:pt x="857" y="384"/>
                  </a:lnTo>
                  <a:lnTo>
                    <a:pt x="859" y="370"/>
                  </a:lnTo>
                  <a:lnTo>
                    <a:pt x="860" y="355"/>
                  </a:lnTo>
                  <a:lnTo>
                    <a:pt x="861" y="340"/>
                  </a:lnTo>
                  <a:lnTo>
                    <a:pt x="860" y="319"/>
                  </a:lnTo>
                  <a:lnTo>
                    <a:pt x="857" y="300"/>
                  </a:lnTo>
                  <a:lnTo>
                    <a:pt x="853" y="282"/>
                  </a:lnTo>
                  <a:lnTo>
                    <a:pt x="846" y="264"/>
                  </a:lnTo>
                  <a:lnTo>
                    <a:pt x="838" y="248"/>
                  </a:lnTo>
                  <a:lnTo>
                    <a:pt x="828" y="232"/>
                  </a:lnTo>
                  <a:lnTo>
                    <a:pt x="817" y="217"/>
                  </a:lnTo>
                  <a:lnTo>
                    <a:pt x="805" y="203"/>
                  </a:lnTo>
                  <a:lnTo>
                    <a:pt x="791" y="190"/>
                  </a:lnTo>
                  <a:lnTo>
                    <a:pt x="777" y="178"/>
                  </a:lnTo>
                  <a:lnTo>
                    <a:pt x="761" y="168"/>
                  </a:lnTo>
                  <a:lnTo>
                    <a:pt x="743" y="160"/>
                  </a:lnTo>
                  <a:lnTo>
                    <a:pt x="726" y="153"/>
                  </a:lnTo>
                  <a:lnTo>
                    <a:pt x="707" y="149"/>
                  </a:lnTo>
                  <a:lnTo>
                    <a:pt x="688" y="146"/>
                  </a:lnTo>
                  <a:lnTo>
                    <a:pt x="668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3960">
              <a:extLst>
                <a:ext uri="{FF2B5EF4-FFF2-40B4-BE49-F238E27FC236}">
                  <a16:creationId xmlns:a16="http://schemas.microsoft.com/office/drawing/2014/main" id="{402F1896-B2FA-4ABE-BF2C-3A15B07BA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7713" y="2633663"/>
              <a:ext cx="133350" cy="133350"/>
            </a:xfrm>
            <a:custGeom>
              <a:avLst/>
              <a:gdLst>
                <a:gd name="T0" fmla="*/ 116 w 420"/>
                <a:gd name="T1" fmla="*/ 232 h 419"/>
                <a:gd name="T2" fmla="*/ 110 w 420"/>
                <a:gd name="T3" fmla="*/ 231 h 419"/>
                <a:gd name="T4" fmla="*/ 105 w 420"/>
                <a:gd name="T5" fmla="*/ 227 h 419"/>
                <a:gd name="T6" fmla="*/ 102 w 420"/>
                <a:gd name="T7" fmla="*/ 222 h 419"/>
                <a:gd name="T8" fmla="*/ 101 w 420"/>
                <a:gd name="T9" fmla="*/ 217 h 419"/>
                <a:gd name="T10" fmla="*/ 102 w 420"/>
                <a:gd name="T11" fmla="*/ 210 h 419"/>
                <a:gd name="T12" fmla="*/ 105 w 420"/>
                <a:gd name="T13" fmla="*/ 206 h 419"/>
                <a:gd name="T14" fmla="*/ 110 w 420"/>
                <a:gd name="T15" fmla="*/ 203 h 419"/>
                <a:gd name="T16" fmla="*/ 116 w 420"/>
                <a:gd name="T17" fmla="*/ 202 h 419"/>
                <a:gd name="T18" fmla="*/ 308 w 420"/>
                <a:gd name="T19" fmla="*/ 202 h 419"/>
                <a:gd name="T20" fmla="*/ 313 w 420"/>
                <a:gd name="T21" fmla="*/ 204 h 419"/>
                <a:gd name="T22" fmla="*/ 317 w 420"/>
                <a:gd name="T23" fmla="*/ 208 h 419"/>
                <a:gd name="T24" fmla="*/ 320 w 420"/>
                <a:gd name="T25" fmla="*/ 213 h 419"/>
                <a:gd name="T26" fmla="*/ 320 w 420"/>
                <a:gd name="T27" fmla="*/ 220 h 419"/>
                <a:gd name="T28" fmla="*/ 317 w 420"/>
                <a:gd name="T29" fmla="*/ 225 h 419"/>
                <a:gd name="T30" fmla="*/ 313 w 420"/>
                <a:gd name="T31" fmla="*/ 228 h 419"/>
                <a:gd name="T32" fmla="*/ 308 w 420"/>
                <a:gd name="T33" fmla="*/ 232 h 419"/>
                <a:gd name="T34" fmla="*/ 210 w 420"/>
                <a:gd name="T35" fmla="*/ 0 h 419"/>
                <a:gd name="T36" fmla="*/ 189 w 420"/>
                <a:gd name="T37" fmla="*/ 1 h 419"/>
                <a:gd name="T38" fmla="*/ 168 w 420"/>
                <a:gd name="T39" fmla="*/ 4 h 419"/>
                <a:gd name="T40" fmla="*/ 129 w 420"/>
                <a:gd name="T41" fmla="*/ 16 h 419"/>
                <a:gd name="T42" fmla="*/ 94 w 420"/>
                <a:gd name="T43" fmla="*/ 35 h 419"/>
                <a:gd name="T44" fmla="*/ 62 w 420"/>
                <a:gd name="T45" fmla="*/ 61 h 419"/>
                <a:gd name="T46" fmla="*/ 37 w 420"/>
                <a:gd name="T47" fmla="*/ 92 h 419"/>
                <a:gd name="T48" fmla="*/ 17 w 420"/>
                <a:gd name="T49" fmla="*/ 128 h 419"/>
                <a:gd name="T50" fmla="*/ 5 w 420"/>
                <a:gd name="T51" fmla="*/ 167 h 419"/>
                <a:gd name="T52" fmla="*/ 1 w 420"/>
                <a:gd name="T53" fmla="*/ 188 h 419"/>
                <a:gd name="T54" fmla="*/ 0 w 420"/>
                <a:gd name="T55" fmla="*/ 209 h 419"/>
                <a:gd name="T56" fmla="*/ 1 w 420"/>
                <a:gd name="T57" fmla="*/ 231 h 419"/>
                <a:gd name="T58" fmla="*/ 5 w 420"/>
                <a:gd name="T59" fmla="*/ 252 h 419"/>
                <a:gd name="T60" fmla="*/ 17 w 420"/>
                <a:gd name="T61" fmla="*/ 291 h 419"/>
                <a:gd name="T62" fmla="*/ 37 w 420"/>
                <a:gd name="T63" fmla="*/ 327 h 419"/>
                <a:gd name="T64" fmla="*/ 62 w 420"/>
                <a:gd name="T65" fmla="*/ 358 h 419"/>
                <a:gd name="T66" fmla="*/ 94 w 420"/>
                <a:gd name="T67" fmla="*/ 383 h 419"/>
                <a:gd name="T68" fmla="*/ 129 w 420"/>
                <a:gd name="T69" fmla="*/ 403 h 419"/>
                <a:gd name="T70" fmla="*/ 168 w 420"/>
                <a:gd name="T71" fmla="*/ 415 h 419"/>
                <a:gd name="T72" fmla="*/ 189 w 420"/>
                <a:gd name="T73" fmla="*/ 418 h 419"/>
                <a:gd name="T74" fmla="*/ 210 w 420"/>
                <a:gd name="T75" fmla="*/ 419 h 419"/>
                <a:gd name="T76" fmla="*/ 232 w 420"/>
                <a:gd name="T77" fmla="*/ 418 h 419"/>
                <a:gd name="T78" fmla="*/ 252 w 420"/>
                <a:gd name="T79" fmla="*/ 415 h 419"/>
                <a:gd name="T80" fmla="*/ 292 w 420"/>
                <a:gd name="T81" fmla="*/ 403 h 419"/>
                <a:gd name="T82" fmla="*/ 327 w 420"/>
                <a:gd name="T83" fmla="*/ 383 h 419"/>
                <a:gd name="T84" fmla="*/ 358 w 420"/>
                <a:gd name="T85" fmla="*/ 358 h 419"/>
                <a:gd name="T86" fmla="*/ 384 w 420"/>
                <a:gd name="T87" fmla="*/ 327 h 419"/>
                <a:gd name="T88" fmla="*/ 403 w 420"/>
                <a:gd name="T89" fmla="*/ 291 h 419"/>
                <a:gd name="T90" fmla="*/ 415 w 420"/>
                <a:gd name="T91" fmla="*/ 252 h 419"/>
                <a:gd name="T92" fmla="*/ 418 w 420"/>
                <a:gd name="T93" fmla="*/ 231 h 419"/>
                <a:gd name="T94" fmla="*/ 420 w 420"/>
                <a:gd name="T95" fmla="*/ 209 h 419"/>
                <a:gd name="T96" fmla="*/ 418 w 420"/>
                <a:gd name="T97" fmla="*/ 188 h 419"/>
                <a:gd name="T98" fmla="*/ 415 w 420"/>
                <a:gd name="T99" fmla="*/ 167 h 419"/>
                <a:gd name="T100" fmla="*/ 403 w 420"/>
                <a:gd name="T101" fmla="*/ 128 h 419"/>
                <a:gd name="T102" fmla="*/ 384 w 420"/>
                <a:gd name="T103" fmla="*/ 92 h 419"/>
                <a:gd name="T104" fmla="*/ 358 w 420"/>
                <a:gd name="T105" fmla="*/ 61 h 419"/>
                <a:gd name="T106" fmla="*/ 327 w 420"/>
                <a:gd name="T107" fmla="*/ 35 h 419"/>
                <a:gd name="T108" fmla="*/ 292 w 420"/>
                <a:gd name="T109" fmla="*/ 16 h 419"/>
                <a:gd name="T110" fmla="*/ 252 w 420"/>
                <a:gd name="T111" fmla="*/ 4 h 419"/>
                <a:gd name="T112" fmla="*/ 232 w 420"/>
                <a:gd name="T113" fmla="*/ 1 h 419"/>
                <a:gd name="T114" fmla="*/ 210 w 420"/>
                <a:gd name="T11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20" h="419">
                  <a:moveTo>
                    <a:pt x="305" y="232"/>
                  </a:moveTo>
                  <a:lnTo>
                    <a:pt x="116" y="232"/>
                  </a:lnTo>
                  <a:lnTo>
                    <a:pt x="113" y="232"/>
                  </a:lnTo>
                  <a:lnTo>
                    <a:pt x="110" y="231"/>
                  </a:lnTo>
                  <a:lnTo>
                    <a:pt x="107" y="228"/>
                  </a:lnTo>
                  <a:lnTo>
                    <a:pt x="105" y="227"/>
                  </a:lnTo>
                  <a:lnTo>
                    <a:pt x="103" y="225"/>
                  </a:lnTo>
                  <a:lnTo>
                    <a:pt x="102" y="222"/>
                  </a:lnTo>
                  <a:lnTo>
                    <a:pt x="101" y="220"/>
                  </a:lnTo>
                  <a:lnTo>
                    <a:pt x="101" y="217"/>
                  </a:lnTo>
                  <a:lnTo>
                    <a:pt x="101" y="213"/>
                  </a:lnTo>
                  <a:lnTo>
                    <a:pt x="102" y="210"/>
                  </a:lnTo>
                  <a:lnTo>
                    <a:pt x="103" y="208"/>
                  </a:lnTo>
                  <a:lnTo>
                    <a:pt x="105" y="206"/>
                  </a:lnTo>
                  <a:lnTo>
                    <a:pt x="107" y="204"/>
                  </a:lnTo>
                  <a:lnTo>
                    <a:pt x="110" y="203"/>
                  </a:lnTo>
                  <a:lnTo>
                    <a:pt x="113" y="202"/>
                  </a:lnTo>
                  <a:lnTo>
                    <a:pt x="116" y="202"/>
                  </a:lnTo>
                  <a:lnTo>
                    <a:pt x="305" y="202"/>
                  </a:lnTo>
                  <a:lnTo>
                    <a:pt x="308" y="202"/>
                  </a:lnTo>
                  <a:lnTo>
                    <a:pt x="310" y="203"/>
                  </a:lnTo>
                  <a:lnTo>
                    <a:pt x="313" y="204"/>
                  </a:lnTo>
                  <a:lnTo>
                    <a:pt x="316" y="206"/>
                  </a:lnTo>
                  <a:lnTo>
                    <a:pt x="317" y="208"/>
                  </a:lnTo>
                  <a:lnTo>
                    <a:pt x="319" y="210"/>
                  </a:lnTo>
                  <a:lnTo>
                    <a:pt x="320" y="213"/>
                  </a:lnTo>
                  <a:lnTo>
                    <a:pt x="320" y="217"/>
                  </a:lnTo>
                  <a:lnTo>
                    <a:pt x="320" y="220"/>
                  </a:lnTo>
                  <a:lnTo>
                    <a:pt x="319" y="222"/>
                  </a:lnTo>
                  <a:lnTo>
                    <a:pt x="317" y="225"/>
                  </a:lnTo>
                  <a:lnTo>
                    <a:pt x="316" y="227"/>
                  </a:lnTo>
                  <a:lnTo>
                    <a:pt x="313" y="228"/>
                  </a:lnTo>
                  <a:lnTo>
                    <a:pt x="310" y="231"/>
                  </a:lnTo>
                  <a:lnTo>
                    <a:pt x="308" y="232"/>
                  </a:lnTo>
                  <a:lnTo>
                    <a:pt x="305" y="232"/>
                  </a:lnTo>
                  <a:close/>
                  <a:moveTo>
                    <a:pt x="210" y="0"/>
                  </a:moveTo>
                  <a:lnTo>
                    <a:pt x="200" y="0"/>
                  </a:lnTo>
                  <a:lnTo>
                    <a:pt x="189" y="1"/>
                  </a:lnTo>
                  <a:lnTo>
                    <a:pt x="178" y="2"/>
                  </a:lnTo>
                  <a:lnTo>
                    <a:pt x="168" y="4"/>
                  </a:lnTo>
                  <a:lnTo>
                    <a:pt x="148" y="10"/>
                  </a:lnTo>
                  <a:lnTo>
                    <a:pt x="129" y="16"/>
                  </a:lnTo>
                  <a:lnTo>
                    <a:pt x="111" y="26"/>
                  </a:lnTo>
                  <a:lnTo>
                    <a:pt x="94" y="35"/>
                  </a:lnTo>
                  <a:lnTo>
                    <a:pt x="77" y="48"/>
                  </a:lnTo>
                  <a:lnTo>
                    <a:pt x="62" y="61"/>
                  </a:lnTo>
                  <a:lnTo>
                    <a:pt x="48" y="76"/>
                  </a:lnTo>
                  <a:lnTo>
                    <a:pt x="37" y="92"/>
                  </a:lnTo>
                  <a:lnTo>
                    <a:pt x="26" y="109"/>
                  </a:lnTo>
                  <a:lnTo>
                    <a:pt x="17" y="128"/>
                  </a:lnTo>
                  <a:lnTo>
                    <a:pt x="10" y="147"/>
                  </a:lnTo>
                  <a:lnTo>
                    <a:pt x="5" y="167"/>
                  </a:lnTo>
                  <a:lnTo>
                    <a:pt x="3" y="178"/>
                  </a:lnTo>
                  <a:lnTo>
                    <a:pt x="1" y="188"/>
                  </a:lnTo>
                  <a:lnTo>
                    <a:pt x="1" y="198"/>
                  </a:lnTo>
                  <a:lnTo>
                    <a:pt x="0" y="209"/>
                  </a:lnTo>
                  <a:lnTo>
                    <a:pt x="1" y="220"/>
                  </a:lnTo>
                  <a:lnTo>
                    <a:pt x="1" y="231"/>
                  </a:lnTo>
                  <a:lnTo>
                    <a:pt x="3" y="241"/>
                  </a:lnTo>
                  <a:lnTo>
                    <a:pt x="5" y="252"/>
                  </a:lnTo>
                  <a:lnTo>
                    <a:pt x="10" y="271"/>
                  </a:lnTo>
                  <a:lnTo>
                    <a:pt x="17" y="291"/>
                  </a:lnTo>
                  <a:lnTo>
                    <a:pt x="26" y="310"/>
                  </a:lnTo>
                  <a:lnTo>
                    <a:pt x="37" y="327"/>
                  </a:lnTo>
                  <a:lnTo>
                    <a:pt x="48" y="343"/>
                  </a:lnTo>
                  <a:lnTo>
                    <a:pt x="62" y="358"/>
                  </a:lnTo>
                  <a:lnTo>
                    <a:pt x="77" y="371"/>
                  </a:lnTo>
                  <a:lnTo>
                    <a:pt x="94" y="383"/>
                  </a:lnTo>
                  <a:lnTo>
                    <a:pt x="111" y="394"/>
                  </a:lnTo>
                  <a:lnTo>
                    <a:pt x="129" y="403"/>
                  </a:lnTo>
                  <a:lnTo>
                    <a:pt x="148" y="410"/>
                  </a:lnTo>
                  <a:lnTo>
                    <a:pt x="168" y="415"/>
                  </a:lnTo>
                  <a:lnTo>
                    <a:pt x="178" y="417"/>
                  </a:lnTo>
                  <a:lnTo>
                    <a:pt x="189" y="418"/>
                  </a:lnTo>
                  <a:lnTo>
                    <a:pt x="200" y="419"/>
                  </a:lnTo>
                  <a:lnTo>
                    <a:pt x="210" y="419"/>
                  </a:lnTo>
                  <a:lnTo>
                    <a:pt x="221" y="419"/>
                  </a:lnTo>
                  <a:lnTo>
                    <a:pt x="232" y="418"/>
                  </a:lnTo>
                  <a:lnTo>
                    <a:pt x="243" y="417"/>
                  </a:lnTo>
                  <a:lnTo>
                    <a:pt x="252" y="415"/>
                  </a:lnTo>
                  <a:lnTo>
                    <a:pt x="273" y="410"/>
                  </a:lnTo>
                  <a:lnTo>
                    <a:pt x="292" y="403"/>
                  </a:lnTo>
                  <a:lnTo>
                    <a:pt x="310" y="394"/>
                  </a:lnTo>
                  <a:lnTo>
                    <a:pt x="327" y="383"/>
                  </a:lnTo>
                  <a:lnTo>
                    <a:pt x="343" y="371"/>
                  </a:lnTo>
                  <a:lnTo>
                    <a:pt x="358" y="358"/>
                  </a:lnTo>
                  <a:lnTo>
                    <a:pt x="372" y="343"/>
                  </a:lnTo>
                  <a:lnTo>
                    <a:pt x="384" y="327"/>
                  </a:lnTo>
                  <a:lnTo>
                    <a:pt x="395" y="310"/>
                  </a:lnTo>
                  <a:lnTo>
                    <a:pt x="403" y="291"/>
                  </a:lnTo>
                  <a:lnTo>
                    <a:pt x="411" y="271"/>
                  </a:lnTo>
                  <a:lnTo>
                    <a:pt x="415" y="252"/>
                  </a:lnTo>
                  <a:lnTo>
                    <a:pt x="417" y="241"/>
                  </a:lnTo>
                  <a:lnTo>
                    <a:pt x="418" y="231"/>
                  </a:lnTo>
                  <a:lnTo>
                    <a:pt x="420" y="220"/>
                  </a:lnTo>
                  <a:lnTo>
                    <a:pt x="420" y="209"/>
                  </a:lnTo>
                  <a:lnTo>
                    <a:pt x="420" y="198"/>
                  </a:lnTo>
                  <a:lnTo>
                    <a:pt x="418" y="188"/>
                  </a:lnTo>
                  <a:lnTo>
                    <a:pt x="417" y="178"/>
                  </a:lnTo>
                  <a:lnTo>
                    <a:pt x="415" y="167"/>
                  </a:lnTo>
                  <a:lnTo>
                    <a:pt x="411" y="147"/>
                  </a:lnTo>
                  <a:lnTo>
                    <a:pt x="403" y="128"/>
                  </a:lnTo>
                  <a:lnTo>
                    <a:pt x="395" y="109"/>
                  </a:lnTo>
                  <a:lnTo>
                    <a:pt x="384" y="92"/>
                  </a:lnTo>
                  <a:lnTo>
                    <a:pt x="372" y="76"/>
                  </a:lnTo>
                  <a:lnTo>
                    <a:pt x="358" y="61"/>
                  </a:lnTo>
                  <a:lnTo>
                    <a:pt x="343" y="48"/>
                  </a:lnTo>
                  <a:lnTo>
                    <a:pt x="327" y="35"/>
                  </a:lnTo>
                  <a:lnTo>
                    <a:pt x="310" y="26"/>
                  </a:lnTo>
                  <a:lnTo>
                    <a:pt x="292" y="16"/>
                  </a:lnTo>
                  <a:lnTo>
                    <a:pt x="273" y="10"/>
                  </a:lnTo>
                  <a:lnTo>
                    <a:pt x="252" y="4"/>
                  </a:lnTo>
                  <a:lnTo>
                    <a:pt x="243" y="2"/>
                  </a:lnTo>
                  <a:lnTo>
                    <a:pt x="232" y="1"/>
                  </a:lnTo>
                  <a:lnTo>
                    <a:pt x="221" y="0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C761A34-C593-4386-AC68-C52C573686C9}"/>
              </a:ext>
            </a:extLst>
          </p:cNvPr>
          <p:cNvGrpSpPr/>
          <p:nvPr/>
        </p:nvGrpSpPr>
        <p:grpSpPr>
          <a:xfrm>
            <a:off x="7920451" y="4683375"/>
            <a:ext cx="387307" cy="333266"/>
            <a:chOff x="8743950" y="2533650"/>
            <a:chExt cx="273050" cy="234951"/>
          </a:xfrm>
          <a:solidFill>
            <a:srgbClr val="AFE291"/>
          </a:solidFill>
        </p:grpSpPr>
        <p:sp>
          <p:nvSpPr>
            <p:cNvPr id="210" name="Freeform 3961">
              <a:extLst>
                <a:ext uri="{FF2B5EF4-FFF2-40B4-BE49-F238E27FC236}">
                  <a16:creationId xmlns:a16="http://schemas.microsoft.com/office/drawing/2014/main" id="{2F7C1822-A4B2-49BC-B297-E7E334E9E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950" y="2533650"/>
              <a:ext cx="273050" cy="168275"/>
            </a:xfrm>
            <a:custGeom>
              <a:avLst/>
              <a:gdLst>
                <a:gd name="T0" fmla="*/ 648 w 861"/>
                <a:gd name="T1" fmla="*/ 112 h 529"/>
                <a:gd name="T2" fmla="*/ 613 w 861"/>
                <a:gd name="T3" fmla="*/ 72 h 529"/>
                <a:gd name="T4" fmla="*/ 569 w 861"/>
                <a:gd name="T5" fmla="*/ 38 h 529"/>
                <a:gd name="T6" fmla="*/ 521 w 861"/>
                <a:gd name="T7" fmla="*/ 15 h 529"/>
                <a:gd name="T8" fmla="*/ 467 w 861"/>
                <a:gd name="T9" fmla="*/ 2 h 529"/>
                <a:gd name="T10" fmla="*/ 418 w 861"/>
                <a:gd name="T11" fmla="*/ 0 h 529"/>
                <a:gd name="T12" fmla="*/ 380 w 861"/>
                <a:gd name="T13" fmla="*/ 4 h 529"/>
                <a:gd name="T14" fmla="*/ 345 w 861"/>
                <a:gd name="T15" fmla="*/ 14 h 529"/>
                <a:gd name="T16" fmla="*/ 312 w 861"/>
                <a:gd name="T17" fmla="*/ 27 h 529"/>
                <a:gd name="T18" fmla="*/ 271 w 861"/>
                <a:gd name="T19" fmla="*/ 52 h 529"/>
                <a:gd name="T20" fmla="*/ 219 w 861"/>
                <a:gd name="T21" fmla="*/ 102 h 529"/>
                <a:gd name="T22" fmla="*/ 188 w 861"/>
                <a:gd name="T23" fmla="*/ 153 h 529"/>
                <a:gd name="T24" fmla="*/ 175 w 861"/>
                <a:gd name="T25" fmla="*/ 186 h 529"/>
                <a:gd name="T26" fmla="*/ 167 w 861"/>
                <a:gd name="T27" fmla="*/ 223 h 529"/>
                <a:gd name="T28" fmla="*/ 150 w 861"/>
                <a:gd name="T29" fmla="*/ 235 h 529"/>
                <a:gd name="T30" fmla="*/ 106 w 861"/>
                <a:gd name="T31" fmla="*/ 241 h 529"/>
                <a:gd name="T32" fmla="*/ 66 w 861"/>
                <a:gd name="T33" fmla="*/ 261 h 529"/>
                <a:gd name="T34" fmla="*/ 34 w 861"/>
                <a:gd name="T35" fmla="*/ 289 h 529"/>
                <a:gd name="T36" fmla="*/ 11 w 861"/>
                <a:gd name="T37" fmla="*/ 326 h 529"/>
                <a:gd name="T38" fmla="*/ 1 w 861"/>
                <a:gd name="T39" fmla="*/ 370 h 529"/>
                <a:gd name="T40" fmla="*/ 2 w 861"/>
                <a:gd name="T41" fmla="*/ 409 h 529"/>
                <a:gd name="T42" fmla="*/ 8 w 861"/>
                <a:gd name="T43" fmla="*/ 440 h 529"/>
                <a:gd name="T44" fmla="*/ 20 w 861"/>
                <a:gd name="T45" fmla="*/ 465 h 529"/>
                <a:gd name="T46" fmla="*/ 36 w 861"/>
                <a:gd name="T47" fmla="*/ 485 h 529"/>
                <a:gd name="T48" fmla="*/ 67 w 861"/>
                <a:gd name="T49" fmla="*/ 508 h 529"/>
                <a:gd name="T50" fmla="*/ 107 w 861"/>
                <a:gd name="T51" fmla="*/ 522 h 529"/>
                <a:gd name="T52" fmla="*/ 154 w 861"/>
                <a:gd name="T53" fmla="*/ 529 h 529"/>
                <a:gd name="T54" fmla="*/ 172 w 861"/>
                <a:gd name="T55" fmla="*/ 529 h 529"/>
                <a:gd name="T56" fmla="*/ 172 w 861"/>
                <a:gd name="T57" fmla="*/ 508 h 529"/>
                <a:gd name="T58" fmla="*/ 178 w 861"/>
                <a:gd name="T59" fmla="*/ 471 h 529"/>
                <a:gd name="T60" fmla="*/ 187 w 861"/>
                <a:gd name="T61" fmla="*/ 436 h 529"/>
                <a:gd name="T62" fmla="*/ 202 w 861"/>
                <a:gd name="T63" fmla="*/ 403 h 529"/>
                <a:gd name="T64" fmla="*/ 222 w 861"/>
                <a:gd name="T65" fmla="*/ 373 h 529"/>
                <a:gd name="T66" fmla="*/ 244 w 861"/>
                <a:gd name="T67" fmla="*/ 346 h 529"/>
                <a:gd name="T68" fmla="*/ 271 w 861"/>
                <a:gd name="T69" fmla="*/ 323 h 529"/>
                <a:gd name="T70" fmla="*/ 302 w 861"/>
                <a:gd name="T71" fmla="*/ 303 h 529"/>
                <a:gd name="T72" fmla="*/ 334 w 861"/>
                <a:gd name="T73" fmla="*/ 288 h 529"/>
                <a:gd name="T74" fmla="*/ 370 w 861"/>
                <a:gd name="T75" fmla="*/ 279 h 529"/>
                <a:gd name="T76" fmla="*/ 406 w 861"/>
                <a:gd name="T77" fmla="*/ 274 h 529"/>
                <a:gd name="T78" fmla="*/ 445 w 861"/>
                <a:gd name="T79" fmla="*/ 276 h 529"/>
                <a:gd name="T80" fmla="*/ 481 w 861"/>
                <a:gd name="T81" fmla="*/ 282 h 529"/>
                <a:gd name="T82" fmla="*/ 515 w 861"/>
                <a:gd name="T83" fmla="*/ 294 h 529"/>
                <a:gd name="T84" fmla="*/ 548 w 861"/>
                <a:gd name="T85" fmla="*/ 310 h 529"/>
                <a:gd name="T86" fmla="*/ 577 w 861"/>
                <a:gd name="T87" fmla="*/ 330 h 529"/>
                <a:gd name="T88" fmla="*/ 602 w 861"/>
                <a:gd name="T89" fmla="*/ 355 h 529"/>
                <a:gd name="T90" fmla="*/ 624 w 861"/>
                <a:gd name="T91" fmla="*/ 383 h 529"/>
                <a:gd name="T92" fmla="*/ 642 w 861"/>
                <a:gd name="T93" fmla="*/ 414 h 529"/>
                <a:gd name="T94" fmla="*/ 655 w 861"/>
                <a:gd name="T95" fmla="*/ 447 h 529"/>
                <a:gd name="T96" fmla="*/ 663 w 861"/>
                <a:gd name="T97" fmla="*/ 484 h 529"/>
                <a:gd name="T98" fmla="*/ 667 w 861"/>
                <a:gd name="T99" fmla="*/ 521 h 529"/>
                <a:gd name="T100" fmla="*/ 685 w 861"/>
                <a:gd name="T101" fmla="*/ 529 h 529"/>
                <a:gd name="T102" fmla="*/ 727 w 861"/>
                <a:gd name="T103" fmla="*/ 519 h 529"/>
                <a:gd name="T104" fmla="*/ 773 w 861"/>
                <a:gd name="T105" fmla="*/ 499 h 529"/>
                <a:gd name="T106" fmla="*/ 814 w 861"/>
                <a:gd name="T107" fmla="*/ 468 h 529"/>
                <a:gd name="T108" fmla="*/ 834 w 861"/>
                <a:gd name="T109" fmla="*/ 442 h 529"/>
                <a:gd name="T110" fmla="*/ 849 w 861"/>
                <a:gd name="T111" fmla="*/ 410 h 529"/>
                <a:gd name="T112" fmla="*/ 859 w 861"/>
                <a:gd name="T113" fmla="*/ 370 h 529"/>
                <a:gd name="T114" fmla="*/ 860 w 861"/>
                <a:gd name="T115" fmla="*/ 319 h 529"/>
                <a:gd name="T116" fmla="*/ 846 w 861"/>
                <a:gd name="T117" fmla="*/ 264 h 529"/>
                <a:gd name="T118" fmla="*/ 817 w 861"/>
                <a:gd name="T119" fmla="*/ 217 h 529"/>
                <a:gd name="T120" fmla="*/ 776 w 861"/>
                <a:gd name="T121" fmla="*/ 178 h 529"/>
                <a:gd name="T122" fmla="*/ 726 w 861"/>
                <a:gd name="T123" fmla="*/ 153 h 529"/>
                <a:gd name="T124" fmla="*/ 668 w 861"/>
                <a:gd name="T125" fmla="*/ 14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1" h="529">
                  <a:moveTo>
                    <a:pt x="668" y="145"/>
                  </a:moveTo>
                  <a:lnTo>
                    <a:pt x="659" y="128"/>
                  </a:lnTo>
                  <a:lnTo>
                    <a:pt x="648" y="112"/>
                  </a:lnTo>
                  <a:lnTo>
                    <a:pt x="638" y="99"/>
                  </a:lnTo>
                  <a:lnTo>
                    <a:pt x="626" y="85"/>
                  </a:lnTo>
                  <a:lnTo>
                    <a:pt x="613" y="72"/>
                  </a:lnTo>
                  <a:lnTo>
                    <a:pt x="599" y="60"/>
                  </a:lnTo>
                  <a:lnTo>
                    <a:pt x="584" y="48"/>
                  </a:lnTo>
                  <a:lnTo>
                    <a:pt x="569" y="38"/>
                  </a:lnTo>
                  <a:lnTo>
                    <a:pt x="553" y="30"/>
                  </a:lnTo>
                  <a:lnTo>
                    <a:pt x="537" y="22"/>
                  </a:lnTo>
                  <a:lnTo>
                    <a:pt x="521" y="15"/>
                  </a:lnTo>
                  <a:lnTo>
                    <a:pt x="503" y="10"/>
                  </a:lnTo>
                  <a:lnTo>
                    <a:pt x="485" y="5"/>
                  </a:lnTo>
                  <a:lnTo>
                    <a:pt x="467" y="2"/>
                  </a:lnTo>
                  <a:lnTo>
                    <a:pt x="449" y="0"/>
                  </a:lnTo>
                  <a:lnTo>
                    <a:pt x="431" y="0"/>
                  </a:lnTo>
                  <a:lnTo>
                    <a:pt x="418" y="0"/>
                  </a:lnTo>
                  <a:lnTo>
                    <a:pt x="405" y="1"/>
                  </a:lnTo>
                  <a:lnTo>
                    <a:pt x="393" y="2"/>
                  </a:lnTo>
                  <a:lnTo>
                    <a:pt x="380" y="4"/>
                  </a:lnTo>
                  <a:lnTo>
                    <a:pt x="369" y="6"/>
                  </a:lnTo>
                  <a:lnTo>
                    <a:pt x="357" y="10"/>
                  </a:lnTo>
                  <a:lnTo>
                    <a:pt x="345" y="14"/>
                  </a:lnTo>
                  <a:lnTo>
                    <a:pt x="334" y="17"/>
                  </a:lnTo>
                  <a:lnTo>
                    <a:pt x="322" y="22"/>
                  </a:lnTo>
                  <a:lnTo>
                    <a:pt x="312" y="27"/>
                  </a:lnTo>
                  <a:lnTo>
                    <a:pt x="301" y="33"/>
                  </a:lnTo>
                  <a:lnTo>
                    <a:pt x="290" y="38"/>
                  </a:lnTo>
                  <a:lnTo>
                    <a:pt x="271" y="52"/>
                  </a:lnTo>
                  <a:lnTo>
                    <a:pt x="253" y="67"/>
                  </a:lnTo>
                  <a:lnTo>
                    <a:pt x="236" y="84"/>
                  </a:lnTo>
                  <a:lnTo>
                    <a:pt x="219" y="102"/>
                  </a:lnTo>
                  <a:lnTo>
                    <a:pt x="206" y="121"/>
                  </a:lnTo>
                  <a:lnTo>
                    <a:pt x="194" y="141"/>
                  </a:lnTo>
                  <a:lnTo>
                    <a:pt x="188" y="153"/>
                  </a:lnTo>
                  <a:lnTo>
                    <a:pt x="183" y="164"/>
                  </a:lnTo>
                  <a:lnTo>
                    <a:pt x="179" y="175"/>
                  </a:lnTo>
                  <a:lnTo>
                    <a:pt x="175" y="186"/>
                  </a:lnTo>
                  <a:lnTo>
                    <a:pt x="171" y="198"/>
                  </a:lnTo>
                  <a:lnTo>
                    <a:pt x="169" y="210"/>
                  </a:lnTo>
                  <a:lnTo>
                    <a:pt x="167" y="223"/>
                  </a:lnTo>
                  <a:lnTo>
                    <a:pt x="165" y="235"/>
                  </a:lnTo>
                  <a:lnTo>
                    <a:pt x="157" y="235"/>
                  </a:lnTo>
                  <a:lnTo>
                    <a:pt x="150" y="235"/>
                  </a:lnTo>
                  <a:lnTo>
                    <a:pt x="135" y="235"/>
                  </a:lnTo>
                  <a:lnTo>
                    <a:pt x="120" y="237"/>
                  </a:lnTo>
                  <a:lnTo>
                    <a:pt x="106" y="241"/>
                  </a:lnTo>
                  <a:lnTo>
                    <a:pt x="92" y="247"/>
                  </a:lnTo>
                  <a:lnTo>
                    <a:pt x="79" y="253"/>
                  </a:lnTo>
                  <a:lnTo>
                    <a:pt x="66" y="261"/>
                  </a:lnTo>
                  <a:lnTo>
                    <a:pt x="54" y="269"/>
                  </a:lnTo>
                  <a:lnTo>
                    <a:pt x="44" y="279"/>
                  </a:lnTo>
                  <a:lnTo>
                    <a:pt x="34" y="289"/>
                  </a:lnTo>
                  <a:lnTo>
                    <a:pt x="25" y="300"/>
                  </a:lnTo>
                  <a:lnTo>
                    <a:pt x="18" y="313"/>
                  </a:lnTo>
                  <a:lnTo>
                    <a:pt x="11" y="326"/>
                  </a:lnTo>
                  <a:lnTo>
                    <a:pt x="6" y="340"/>
                  </a:lnTo>
                  <a:lnTo>
                    <a:pt x="3" y="355"/>
                  </a:lnTo>
                  <a:lnTo>
                    <a:pt x="1" y="370"/>
                  </a:lnTo>
                  <a:lnTo>
                    <a:pt x="0" y="385"/>
                  </a:lnTo>
                  <a:lnTo>
                    <a:pt x="1" y="398"/>
                  </a:lnTo>
                  <a:lnTo>
                    <a:pt x="2" y="409"/>
                  </a:lnTo>
                  <a:lnTo>
                    <a:pt x="3" y="420"/>
                  </a:lnTo>
                  <a:lnTo>
                    <a:pt x="5" y="430"/>
                  </a:lnTo>
                  <a:lnTo>
                    <a:pt x="8" y="440"/>
                  </a:lnTo>
                  <a:lnTo>
                    <a:pt x="11" y="449"/>
                  </a:lnTo>
                  <a:lnTo>
                    <a:pt x="16" y="457"/>
                  </a:lnTo>
                  <a:lnTo>
                    <a:pt x="20" y="465"/>
                  </a:lnTo>
                  <a:lnTo>
                    <a:pt x="25" y="472"/>
                  </a:lnTo>
                  <a:lnTo>
                    <a:pt x="31" y="478"/>
                  </a:lnTo>
                  <a:lnTo>
                    <a:pt x="36" y="485"/>
                  </a:lnTo>
                  <a:lnTo>
                    <a:pt x="41" y="490"/>
                  </a:lnTo>
                  <a:lnTo>
                    <a:pt x="54" y="500"/>
                  </a:lnTo>
                  <a:lnTo>
                    <a:pt x="67" y="508"/>
                  </a:lnTo>
                  <a:lnTo>
                    <a:pt x="80" y="515"/>
                  </a:lnTo>
                  <a:lnTo>
                    <a:pt x="94" y="519"/>
                  </a:lnTo>
                  <a:lnTo>
                    <a:pt x="107" y="522"/>
                  </a:lnTo>
                  <a:lnTo>
                    <a:pt x="119" y="525"/>
                  </a:lnTo>
                  <a:lnTo>
                    <a:pt x="140" y="528"/>
                  </a:lnTo>
                  <a:lnTo>
                    <a:pt x="154" y="529"/>
                  </a:lnTo>
                  <a:lnTo>
                    <a:pt x="158" y="529"/>
                  </a:lnTo>
                  <a:lnTo>
                    <a:pt x="159" y="529"/>
                  </a:lnTo>
                  <a:lnTo>
                    <a:pt x="172" y="529"/>
                  </a:lnTo>
                  <a:lnTo>
                    <a:pt x="172" y="524"/>
                  </a:lnTo>
                  <a:lnTo>
                    <a:pt x="172" y="521"/>
                  </a:lnTo>
                  <a:lnTo>
                    <a:pt x="172" y="508"/>
                  </a:lnTo>
                  <a:lnTo>
                    <a:pt x="173" y="495"/>
                  </a:lnTo>
                  <a:lnTo>
                    <a:pt x="174" y="484"/>
                  </a:lnTo>
                  <a:lnTo>
                    <a:pt x="178" y="471"/>
                  </a:lnTo>
                  <a:lnTo>
                    <a:pt x="180" y="459"/>
                  </a:lnTo>
                  <a:lnTo>
                    <a:pt x="183" y="447"/>
                  </a:lnTo>
                  <a:lnTo>
                    <a:pt x="187" y="436"/>
                  </a:lnTo>
                  <a:lnTo>
                    <a:pt x="192" y="425"/>
                  </a:lnTo>
                  <a:lnTo>
                    <a:pt x="197" y="414"/>
                  </a:lnTo>
                  <a:lnTo>
                    <a:pt x="202" y="403"/>
                  </a:lnTo>
                  <a:lnTo>
                    <a:pt x="208" y="392"/>
                  </a:lnTo>
                  <a:lnTo>
                    <a:pt x="214" y="383"/>
                  </a:lnTo>
                  <a:lnTo>
                    <a:pt x="222" y="373"/>
                  </a:lnTo>
                  <a:lnTo>
                    <a:pt x="229" y="363"/>
                  </a:lnTo>
                  <a:lnTo>
                    <a:pt x="237" y="355"/>
                  </a:lnTo>
                  <a:lnTo>
                    <a:pt x="244" y="346"/>
                  </a:lnTo>
                  <a:lnTo>
                    <a:pt x="253" y="338"/>
                  </a:lnTo>
                  <a:lnTo>
                    <a:pt x="262" y="330"/>
                  </a:lnTo>
                  <a:lnTo>
                    <a:pt x="271" y="323"/>
                  </a:lnTo>
                  <a:lnTo>
                    <a:pt x="282" y="316"/>
                  </a:lnTo>
                  <a:lnTo>
                    <a:pt x="291" y="310"/>
                  </a:lnTo>
                  <a:lnTo>
                    <a:pt x="302" y="303"/>
                  </a:lnTo>
                  <a:lnTo>
                    <a:pt x="312" y="298"/>
                  </a:lnTo>
                  <a:lnTo>
                    <a:pt x="324" y="294"/>
                  </a:lnTo>
                  <a:lnTo>
                    <a:pt x="334" y="288"/>
                  </a:lnTo>
                  <a:lnTo>
                    <a:pt x="346" y="285"/>
                  </a:lnTo>
                  <a:lnTo>
                    <a:pt x="358" y="282"/>
                  </a:lnTo>
                  <a:lnTo>
                    <a:pt x="370" y="279"/>
                  </a:lnTo>
                  <a:lnTo>
                    <a:pt x="381" y="277"/>
                  </a:lnTo>
                  <a:lnTo>
                    <a:pt x="394" y="276"/>
                  </a:lnTo>
                  <a:lnTo>
                    <a:pt x="406" y="274"/>
                  </a:lnTo>
                  <a:lnTo>
                    <a:pt x="419" y="273"/>
                  </a:lnTo>
                  <a:lnTo>
                    <a:pt x="432" y="274"/>
                  </a:lnTo>
                  <a:lnTo>
                    <a:pt x="445" y="276"/>
                  </a:lnTo>
                  <a:lnTo>
                    <a:pt x="456" y="277"/>
                  </a:lnTo>
                  <a:lnTo>
                    <a:pt x="469" y="279"/>
                  </a:lnTo>
                  <a:lnTo>
                    <a:pt x="481" y="282"/>
                  </a:lnTo>
                  <a:lnTo>
                    <a:pt x="493" y="285"/>
                  </a:lnTo>
                  <a:lnTo>
                    <a:pt x="504" y="288"/>
                  </a:lnTo>
                  <a:lnTo>
                    <a:pt x="515" y="294"/>
                  </a:lnTo>
                  <a:lnTo>
                    <a:pt x="526" y="298"/>
                  </a:lnTo>
                  <a:lnTo>
                    <a:pt x="537" y="303"/>
                  </a:lnTo>
                  <a:lnTo>
                    <a:pt x="548" y="310"/>
                  </a:lnTo>
                  <a:lnTo>
                    <a:pt x="557" y="316"/>
                  </a:lnTo>
                  <a:lnTo>
                    <a:pt x="567" y="323"/>
                  </a:lnTo>
                  <a:lnTo>
                    <a:pt x="577" y="330"/>
                  </a:lnTo>
                  <a:lnTo>
                    <a:pt x="585" y="338"/>
                  </a:lnTo>
                  <a:lnTo>
                    <a:pt x="594" y="346"/>
                  </a:lnTo>
                  <a:lnTo>
                    <a:pt x="602" y="355"/>
                  </a:lnTo>
                  <a:lnTo>
                    <a:pt x="610" y="363"/>
                  </a:lnTo>
                  <a:lnTo>
                    <a:pt x="617" y="373"/>
                  </a:lnTo>
                  <a:lnTo>
                    <a:pt x="624" y="383"/>
                  </a:lnTo>
                  <a:lnTo>
                    <a:pt x="630" y="392"/>
                  </a:lnTo>
                  <a:lnTo>
                    <a:pt x="637" y="403"/>
                  </a:lnTo>
                  <a:lnTo>
                    <a:pt x="642" y="414"/>
                  </a:lnTo>
                  <a:lnTo>
                    <a:pt x="647" y="425"/>
                  </a:lnTo>
                  <a:lnTo>
                    <a:pt x="652" y="436"/>
                  </a:lnTo>
                  <a:lnTo>
                    <a:pt x="655" y="447"/>
                  </a:lnTo>
                  <a:lnTo>
                    <a:pt x="658" y="459"/>
                  </a:lnTo>
                  <a:lnTo>
                    <a:pt x="661" y="471"/>
                  </a:lnTo>
                  <a:lnTo>
                    <a:pt x="663" y="484"/>
                  </a:lnTo>
                  <a:lnTo>
                    <a:pt x="666" y="495"/>
                  </a:lnTo>
                  <a:lnTo>
                    <a:pt x="666" y="508"/>
                  </a:lnTo>
                  <a:lnTo>
                    <a:pt x="667" y="521"/>
                  </a:lnTo>
                  <a:lnTo>
                    <a:pt x="667" y="524"/>
                  </a:lnTo>
                  <a:lnTo>
                    <a:pt x="666" y="529"/>
                  </a:lnTo>
                  <a:lnTo>
                    <a:pt x="685" y="529"/>
                  </a:lnTo>
                  <a:lnTo>
                    <a:pt x="692" y="528"/>
                  </a:lnTo>
                  <a:lnTo>
                    <a:pt x="713" y="523"/>
                  </a:lnTo>
                  <a:lnTo>
                    <a:pt x="727" y="519"/>
                  </a:lnTo>
                  <a:lnTo>
                    <a:pt x="741" y="514"/>
                  </a:lnTo>
                  <a:lnTo>
                    <a:pt x="757" y="507"/>
                  </a:lnTo>
                  <a:lnTo>
                    <a:pt x="773" y="499"/>
                  </a:lnTo>
                  <a:lnTo>
                    <a:pt x="790" y="488"/>
                  </a:lnTo>
                  <a:lnTo>
                    <a:pt x="805" y="475"/>
                  </a:lnTo>
                  <a:lnTo>
                    <a:pt x="814" y="468"/>
                  </a:lnTo>
                  <a:lnTo>
                    <a:pt x="820" y="459"/>
                  </a:lnTo>
                  <a:lnTo>
                    <a:pt x="828" y="450"/>
                  </a:lnTo>
                  <a:lnTo>
                    <a:pt x="834" y="442"/>
                  </a:lnTo>
                  <a:lnTo>
                    <a:pt x="839" y="431"/>
                  </a:lnTo>
                  <a:lnTo>
                    <a:pt x="845" y="420"/>
                  </a:lnTo>
                  <a:lnTo>
                    <a:pt x="849" y="410"/>
                  </a:lnTo>
                  <a:lnTo>
                    <a:pt x="853" y="397"/>
                  </a:lnTo>
                  <a:lnTo>
                    <a:pt x="857" y="384"/>
                  </a:lnTo>
                  <a:lnTo>
                    <a:pt x="859" y="370"/>
                  </a:lnTo>
                  <a:lnTo>
                    <a:pt x="861" y="355"/>
                  </a:lnTo>
                  <a:lnTo>
                    <a:pt x="861" y="340"/>
                  </a:lnTo>
                  <a:lnTo>
                    <a:pt x="860" y="319"/>
                  </a:lnTo>
                  <a:lnTo>
                    <a:pt x="857" y="300"/>
                  </a:lnTo>
                  <a:lnTo>
                    <a:pt x="852" y="282"/>
                  </a:lnTo>
                  <a:lnTo>
                    <a:pt x="846" y="264"/>
                  </a:lnTo>
                  <a:lnTo>
                    <a:pt x="837" y="248"/>
                  </a:lnTo>
                  <a:lnTo>
                    <a:pt x="828" y="232"/>
                  </a:lnTo>
                  <a:lnTo>
                    <a:pt x="817" y="217"/>
                  </a:lnTo>
                  <a:lnTo>
                    <a:pt x="804" y="203"/>
                  </a:lnTo>
                  <a:lnTo>
                    <a:pt x="791" y="190"/>
                  </a:lnTo>
                  <a:lnTo>
                    <a:pt x="776" y="178"/>
                  </a:lnTo>
                  <a:lnTo>
                    <a:pt x="760" y="168"/>
                  </a:lnTo>
                  <a:lnTo>
                    <a:pt x="743" y="160"/>
                  </a:lnTo>
                  <a:lnTo>
                    <a:pt x="726" y="153"/>
                  </a:lnTo>
                  <a:lnTo>
                    <a:pt x="706" y="149"/>
                  </a:lnTo>
                  <a:lnTo>
                    <a:pt x="688" y="146"/>
                  </a:lnTo>
                  <a:lnTo>
                    <a:pt x="668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3962">
              <a:extLst>
                <a:ext uri="{FF2B5EF4-FFF2-40B4-BE49-F238E27FC236}">
                  <a16:creationId xmlns:a16="http://schemas.microsoft.com/office/drawing/2014/main" id="{BD69B39C-4621-4C52-99C2-7D0C76B54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07450" y="2630488"/>
              <a:ext cx="138113" cy="138113"/>
            </a:xfrm>
            <a:custGeom>
              <a:avLst/>
              <a:gdLst>
                <a:gd name="T0" fmla="*/ 308 w 435"/>
                <a:gd name="T1" fmla="*/ 290 h 435"/>
                <a:gd name="T2" fmla="*/ 308 w 435"/>
                <a:gd name="T3" fmla="*/ 299 h 435"/>
                <a:gd name="T4" fmla="*/ 304 w 435"/>
                <a:gd name="T5" fmla="*/ 306 h 435"/>
                <a:gd name="T6" fmla="*/ 296 w 435"/>
                <a:gd name="T7" fmla="*/ 310 h 435"/>
                <a:gd name="T8" fmla="*/ 288 w 435"/>
                <a:gd name="T9" fmla="*/ 309 h 435"/>
                <a:gd name="T10" fmla="*/ 217 w 435"/>
                <a:gd name="T11" fmla="*/ 240 h 435"/>
                <a:gd name="T12" fmla="*/ 146 w 435"/>
                <a:gd name="T13" fmla="*/ 308 h 435"/>
                <a:gd name="T14" fmla="*/ 138 w 435"/>
                <a:gd name="T15" fmla="*/ 309 h 435"/>
                <a:gd name="T16" fmla="*/ 130 w 435"/>
                <a:gd name="T17" fmla="*/ 305 h 435"/>
                <a:gd name="T18" fmla="*/ 126 w 435"/>
                <a:gd name="T19" fmla="*/ 298 h 435"/>
                <a:gd name="T20" fmla="*/ 127 w 435"/>
                <a:gd name="T21" fmla="*/ 289 h 435"/>
                <a:gd name="T22" fmla="*/ 196 w 435"/>
                <a:gd name="T23" fmla="*/ 218 h 435"/>
                <a:gd name="T24" fmla="*/ 126 w 435"/>
                <a:gd name="T25" fmla="*/ 146 h 435"/>
                <a:gd name="T26" fmla="*/ 125 w 435"/>
                <a:gd name="T27" fmla="*/ 138 h 435"/>
                <a:gd name="T28" fmla="*/ 129 w 435"/>
                <a:gd name="T29" fmla="*/ 129 h 435"/>
                <a:gd name="T30" fmla="*/ 137 w 435"/>
                <a:gd name="T31" fmla="*/ 126 h 435"/>
                <a:gd name="T32" fmla="*/ 145 w 435"/>
                <a:gd name="T33" fmla="*/ 126 h 435"/>
                <a:gd name="T34" fmla="*/ 217 w 435"/>
                <a:gd name="T35" fmla="*/ 197 h 435"/>
                <a:gd name="T36" fmla="*/ 290 w 435"/>
                <a:gd name="T37" fmla="*/ 126 h 435"/>
                <a:gd name="T38" fmla="*/ 297 w 435"/>
                <a:gd name="T39" fmla="*/ 126 h 435"/>
                <a:gd name="T40" fmla="*/ 306 w 435"/>
                <a:gd name="T41" fmla="*/ 129 h 435"/>
                <a:gd name="T42" fmla="*/ 310 w 435"/>
                <a:gd name="T43" fmla="*/ 138 h 435"/>
                <a:gd name="T44" fmla="*/ 309 w 435"/>
                <a:gd name="T45" fmla="*/ 146 h 435"/>
                <a:gd name="T46" fmla="*/ 238 w 435"/>
                <a:gd name="T47" fmla="*/ 218 h 435"/>
                <a:gd name="T48" fmla="*/ 206 w 435"/>
                <a:gd name="T49" fmla="*/ 1 h 435"/>
                <a:gd name="T50" fmla="*/ 174 w 435"/>
                <a:gd name="T51" fmla="*/ 5 h 435"/>
                <a:gd name="T52" fmla="*/ 114 w 435"/>
                <a:gd name="T53" fmla="*/ 27 h 435"/>
                <a:gd name="T54" fmla="*/ 64 w 435"/>
                <a:gd name="T55" fmla="*/ 65 h 435"/>
                <a:gd name="T56" fmla="*/ 26 w 435"/>
                <a:gd name="T57" fmla="*/ 114 h 435"/>
                <a:gd name="T58" fmla="*/ 5 w 435"/>
                <a:gd name="T59" fmla="*/ 174 h 435"/>
                <a:gd name="T60" fmla="*/ 0 w 435"/>
                <a:gd name="T61" fmla="*/ 206 h 435"/>
                <a:gd name="T62" fmla="*/ 1 w 435"/>
                <a:gd name="T63" fmla="*/ 241 h 435"/>
                <a:gd name="T64" fmla="*/ 10 w 435"/>
                <a:gd name="T65" fmla="*/ 282 h 435"/>
                <a:gd name="T66" fmla="*/ 37 w 435"/>
                <a:gd name="T67" fmla="*/ 339 h 435"/>
                <a:gd name="T68" fmla="*/ 80 w 435"/>
                <a:gd name="T69" fmla="*/ 385 h 435"/>
                <a:gd name="T70" fmla="*/ 133 w 435"/>
                <a:gd name="T71" fmla="*/ 418 h 435"/>
                <a:gd name="T72" fmla="*/ 184 w 435"/>
                <a:gd name="T73" fmla="*/ 433 h 435"/>
                <a:gd name="T74" fmla="*/ 217 w 435"/>
                <a:gd name="T75" fmla="*/ 435 h 435"/>
                <a:gd name="T76" fmla="*/ 250 w 435"/>
                <a:gd name="T77" fmla="*/ 433 h 435"/>
                <a:gd name="T78" fmla="*/ 302 w 435"/>
                <a:gd name="T79" fmla="*/ 418 h 435"/>
                <a:gd name="T80" fmla="*/ 355 w 435"/>
                <a:gd name="T81" fmla="*/ 385 h 435"/>
                <a:gd name="T82" fmla="*/ 397 w 435"/>
                <a:gd name="T83" fmla="*/ 339 h 435"/>
                <a:gd name="T84" fmla="*/ 425 w 435"/>
                <a:gd name="T85" fmla="*/ 282 h 435"/>
                <a:gd name="T86" fmla="*/ 434 w 435"/>
                <a:gd name="T87" fmla="*/ 241 h 435"/>
                <a:gd name="T88" fmla="*/ 435 w 435"/>
                <a:gd name="T89" fmla="*/ 206 h 435"/>
                <a:gd name="T90" fmla="*/ 430 w 435"/>
                <a:gd name="T91" fmla="*/ 174 h 435"/>
                <a:gd name="T92" fmla="*/ 408 w 435"/>
                <a:gd name="T93" fmla="*/ 114 h 435"/>
                <a:gd name="T94" fmla="*/ 370 w 435"/>
                <a:gd name="T95" fmla="*/ 65 h 435"/>
                <a:gd name="T96" fmla="*/ 321 w 435"/>
                <a:gd name="T97" fmla="*/ 27 h 435"/>
                <a:gd name="T98" fmla="*/ 261 w 435"/>
                <a:gd name="T99" fmla="*/ 5 h 435"/>
                <a:gd name="T100" fmla="*/ 229 w 435"/>
                <a:gd name="T101" fmla="*/ 1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5" h="435">
                  <a:moveTo>
                    <a:pt x="304" y="286"/>
                  </a:moveTo>
                  <a:lnTo>
                    <a:pt x="306" y="288"/>
                  </a:lnTo>
                  <a:lnTo>
                    <a:pt x="308" y="290"/>
                  </a:lnTo>
                  <a:lnTo>
                    <a:pt x="308" y="293"/>
                  </a:lnTo>
                  <a:lnTo>
                    <a:pt x="309" y="295"/>
                  </a:lnTo>
                  <a:lnTo>
                    <a:pt x="308" y="299"/>
                  </a:lnTo>
                  <a:lnTo>
                    <a:pt x="307" y="302"/>
                  </a:lnTo>
                  <a:lnTo>
                    <a:pt x="306" y="304"/>
                  </a:lnTo>
                  <a:lnTo>
                    <a:pt x="304" y="306"/>
                  </a:lnTo>
                  <a:lnTo>
                    <a:pt x="302" y="308"/>
                  </a:lnTo>
                  <a:lnTo>
                    <a:pt x="300" y="309"/>
                  </a:lnTo>
                  <a:lnTo>
                    <a:pt x="296" y="310"/>
                  </a:lnTo>
                  <a:lnTo>
                    <a:pt x="294" y="310"/>
                  </a:lnTo>
                  <a:lnTo>
                    <a:pt x="291" y="310"/>
                  </a:lnTo>
                  <a:lnTo>
                    <a:pt x="288" y="309"/>
                  </a:lnTo>
                  <a:lnTo>
                    <a:pt x="286" y="308"/>
                  </a:lnTo>
                  <a:lnTo>
                    <a:pt x="283" y="306"/>
                  </a:lnTo>
                  <a:lnTo>
                    <a:pt x="217" y="240"/>
                  </a:lnTo>
                  <a:lnTo>
                    <a:pt x="152" y="305"/>
                  </a:lnTo>
                  <a:lnTo>
                    <a:pt x="149" y="307"/>
                  </a:lnTo>
                  <a:lnTo>
                    <a:pt x="146" y="308"/>
                  </a:lnTo>
                  <a:lnTo>
                    <a:pt x="144" y="309"/>
                  </a:lnTo>
                  <a:lnTo>
                    <a:pt x="141" y="309"/>
                  </a:lnTo>
                  <a:lnTo>
                    <a:pt x="138" y="309"/>
                  </a:lnTo>
                  <a:lnTo>
                    <a:pt x="135" y="308"/>
                  </a:lnTo>
                  <a:lnTo>
                    <a:pt x="132" y="307"/>
                  </a:lnTo>
                  <a:lnTo>
                    <a:pt x="130" y="305"/>
                  </a:lnTo>
                  <a:lnTo>
                    <a:pt x="128" y="303"/>
                  </a:lnTo>
                  <a:lnTo>
                    <a:pt x="127" y="300"/>
                  </a:lnTo>
                  <a:lnTo>
                    <a:pt x="126" y="298"/>
                  </a:lnTo>
                  <a:lnTo>
                    <a:pt x="126" y="294"/>
                  </a:lnTo>
                  <a:lnTo>
                    <a:pt x="126" y="291"/>
                  </a:lnTo>
                  <a:lnTo>
                    <a:pt x="127" y="289"/>
                  </a:lnTo>
                  <a:lnTo>
                    <a:pt x="128" y="286"/>
                  </a:lnTo>
                  <a:lnTo>
                    <a:pt x="130" y="284"/>
                  </a:lnTo>
                  <a:lnTo>
                    <a:pt x="196" y="218"/>
                  </a:lnTo>
                  <a:lnTo>
                    <a:pt x="129" y="151"/>
                  </a:lnTo>
                  <a:lnTo>
                    <a:pt x="127" y="148"/>
                  </a:lnTo>
                  <a:lnTo>
                    <a:pt x="126" y="146"/>
                  </a:lnTo>
                  <a:lnTo>
                    <a:pt x="125" y="143"/>
                  </a:lnTo>
                  <a:lnTo>
                    <a:pt x="125" y="140"/>
                  </a:lnTo>
                  <a:lnTo>
                    <a:pt x="125" y="138"/>
                  </a:lnTo>
                  <a:lnTo>
                    <a:pt x="126" y="134"/>
                  </a:lnTo>
                  <a:lnTo>
                    <a:pt x="127" y="132"/>
                  </a:lnTo>
                  <a:lnTo>
                    <a:pt x="129" y="129"/>
                  </a:lnTo>
                  <a:lnTo>
                    <a:pt x="131" y="128"/>
                  </a:lnTo>
                  <a:lnTo>
                    <a:pt x="134" y="126"/>
                  </a:lnTo>
                  <a:lnTo>
                    <a:pt x="137" y="126"/>
                  </a:lnTo>
                  <a:lnTo>
                    <a:pt x="140" y="125"/>
                  </a:lnTo>
                  <a:lnTo>
                    <a:pt x="142" y="126"/>
                  </a:lnTo>
                  <a:lnTo>
                    <a:pt x="145" y="126"/>
                  </a:lnTo>
                  <a:lnTo>
                    <a:pt x="147" y="128"/>
                  </a:lnTo>
                  <a:lnTo>
                    <a:pt x="150" y="129"/>
                  </a:lnTo>
                  <a:lnTo>
                    <a:pt x="217" y="197"/>
                  </a:lnTo>
                  <a:lnTo>
                    <a:pt x="285" y="129"/>
                  </a:lnTo>
                  <a:lnTo>
                    <a:pt x="287" y="128"/>
                  </a:lnTo>
                  <a:lnTo>
                    <a:pt x="290" y="126"/>
                  </a:lnTo>
                  <a:lnTo>
                    <a:pt x="292" y="126"/>
                  </a:lnTo>
                  <a:lnTo>
                    <a:pt x="295" y="125"/>
                  </a:lnTo>
                  <a:lnTo>
                    <a:pt x="297" y="126"/>
                  </a:lnTo>
                  <a:lnTo>
                    <a:pt x="301" y="126"/>
                  </a:lnTo>
                  <a:lnTo>
                    <a:pt x="303" y="128"/>
                  </a:lnTo>
                  <a:lnTo>
                    <a:pt x="306" y="129"/>
                  </a:lnTo>
                  <a:lnTo>
                    <a:pt x="307" y="132"/>
                  </a:lnTo>
                  <a:lnTo>
                    <a:pt x="309" y="134"/>
                  </a:lnTo>
                  <a:lnTo>
                    <a:pt x="310" y="138"/>
                  </a:lnTo>
                  <a:lnTo>
                    <a:pt x="310" y="140"/>
                  </a:lnTo>
                  <a:lnTo>
                    <a:pt x="310" y="143"/>
                  </a:lnTo>
                  <a:lnTo>
                    <a:pt x="309" y="146"/>
                  </a:lnTo>
                  <a:lnTo>
                    <a:pt x="307" y="148"/>
                  </a:lnTo>
                  <a:lnTo>
                    <a:pt x="306" y="151"/>
                  </a:lnTo>
                  <a:lnTo>
                    <a:pt x="238" y="218"/>
                  </a:lnTo>
                  <a:lnTo>
                    <a:pt x="304" y="286"/>
                  </a:lnTo>
                  <a:close/>
                  <a:moveTo>
                    <a:pt x="217" y="0"/>
                  </a:moveTo>
                  <a:lnTo>
                    <a:pt x="206" y="1"/>
                  </a:lnTo>
                  <a:lnTo>
                    <a:pt x="196" y="1"/>
                  </a:lnTo>
                  <a:lnTo>
                    <a:pt x="184" y="4"/>
                  </a:lnTo>
                  <a:lnTo>
                    <a:pt x="174" y="5"/>
                  </a:lnTo>
                  <a:lnTo>
                    <a:pt x="153" y="10"/>
                  </a:lnTo>
                  <a:lnTo>
                    <a:pt x="133" y="18"/>
                  </a:lnTo>
                  <a:lnTo>
                    <a:pt x="114" y="27"/>
                  </a:lnTo>
                  <a:lnTo>
                    <a:pt x="96" y="38"/>
                  </a:lnTo>
                  <a:lnTo>
                    <a:pt x="80" y="51"/>
                  </a:lnTo>
                  <a:lnTo>
                    <a:pt x="64" y="65"/>
                  </a:lnTo>
                  <a:lnTo>
                    <a:pt x="50" y="80"/>
                  </a:lnTo>
                  <a:lnTo>
                    <a:pt x="37" y="97"/>
                  </a:lnTo>
                  <a:lnTo>
                    <a:pt x="26" y="114"/>
                  </a:lnTo>
                  <a:lnTo>
                    <a:pt x="17" y="133"/>
                  </a:lnTo>
                  <a:lnTo>
                    <a:pt x="10" y="154"/>
                  </a:lnTo>
                  <a:lnTo>
                    <a:pt x="5" y="174"/>
                  </a:lnTo>
                  <a:lnTo>
                    <a:pt x="2" y="185"/>
                  </a:lnTo>
                  <a:lnTo>
                    <a:pt x="1" y="196"/>
                  </a:lnTo>
                  <a:lnTo>
                    <a:pt x="0" y="206"/>
                  </a:lnTo>
                  <a:lnTo>
                    <a:pt x="0" y="218"/>
                  </a:lnTo>
                  <a:lnTo>
                    <a:pt x="0" y="229"/>
                  </a:lnTo>
                  <a:lnTo>
                    <a:pt x="1" y="241"/>
                  </a:lnTo>
                  <a:lnTo>
                    <a:pt x="2" y="251"/>
                  </a:lnTo>
                  <a:lnTo>
                    <a:pt x="5" y="262"/>
                  </a:lnTo>
                  <a:lnTo>
                    <a:pt x="10" y="282"/>
                  </a:lnTo>
                  <a:lnTo>
                    <a:pt x="17" y="303"/>
                  </a:lnTo>
                  <a:lnTo>
                    <a:pt x="26" y="321"/>
                  </a:lnTo>
                  <a:lnTo>
                    <a:pt x="37" y="339"/>
                  </a:lnTo>
                  <a:lnTo>
                    <a:pt x="50" y="356"/>
                  </a:lnTo>
                  <a:lnTo>
                    <a:pt x="64" y="372"/>
                  </a:lnTo>
                  <a:lnTo>
                    <a:pt x="80" y="385"/>
                  </a:lnTo>
                  <a:lnTo>
                    <a:pt x="96" y="398"/>
                  </a:lnTo>
                  <a:lnTo>
                    <a:pt x="114" y="409"/>
                  </a:lnTo>
                  <a:lnTo>
                    <a:pt x="133" y="418"/>
                  </a:lnTo>
                  <a:lnTo>
                    <a:pt x="153" y="425"/>
                  </a:lnTo>
                  <a:lnTo>
                    <a:pt x="174" y="430"/>
                  </a:lnTo>
                  <a:lnTo>
                    <a:pt x="184" y="433"/>
                  </a:lnTo>
                  <a:lnTo>
                    <a:pt x="196" y="434"/>
                  </a:lnTo>
                  <a:lnTo>
                    <a:pt x="206" y="435"/>
                  </a:lnTo>
                  <a:lnTo>
                    <a:pt x="217" y="435"/>
                  </a:lnTo>
                  <a:lnTo>
                    <a:pt x="229" y="435"/>
                  </a:lnTo>
                  <a:lnTo>
                    <a:pt x="239" y="434"/>
                  </a:lnTo>
                  <a:lnTo>
                    <a:pt x="250" y="433"/>
                  </a:lnTo>
                  <a:lnTo>
                    <a:pt x="261" y="430"/>
                  </a:lnTo>
                  <a:lnTo>
                    <a:pt x="281" y="425"/>
                  </a:lnTo>
                  <a:lnTo>
                    <a:pt x="302" y="418"/>
                  </a:lnTo>
                  <a:lnTo>
                    <a:pt x="321" y="409"/>
                  </a:lnTo>
                  <a:lnTo>
                    <a:pt x="338" y="398"/>
                  </a:lnTo>
                  <a:lnTo>
                    <a:pt x="355" y="385"/>
                  </a:lnTo>
                  <a:lnTo>
                    <a:pt x="370" y="372"/>
                  </a:lnTo>
                  <a:lnTo>
                    <a:pt x="385" y="356"/>
                  </a:lnTo>
                  <a:lnTo>
                    <a:pt x="397" y="339"/>
                  </a:lnTo>
                  <a:lnTo>
                    <a:pt x="408" y="321"/>
                  </a:lnTo>
                  <a:lnTo>
                    <a:pt x="418" y="303"/>
                  </a:lnTo>
                  <a:lnTo>
                    <a:pt x="425" y="282"/>
                  </a:lnTo>
                  <a:lnTo>
                    <a:pt x="430" y="262"/>
                  </a:lnTo>
                  <a:lnTo>
                    <a:pt x="431" y="251"/>
                  </a:lnTo>
                  <a:lnTo>
                    <a:pt x="434" y="241"/>
                  </a:lnTo>
                  <a:lnTo>
                    <a:pt x="435" y="229"/>
                  </a:lnTo>
                  <a:lnTo>
                    <a:pt x="435" y="218"/>
                  </a:lnTo>
                  <a:lnTo>
                    <a:pt x="435" y="206"/>
                  </a:lnTo>
                  <a:lnTo>
                    <a:pt x="434" y="196"/>
                  </a:lnTo>
                  <a:lnTo>
                    <a:pt x="431" y="185"/>
                  </a:lnTo>
                  <a:lnTo>
                    <a:pt x="430" y="174"/>
                  </a:lnTo>
                  <a:lnTo>
                    <a:pt x="425" y="154"/>
                  </a:lnTo>
                  <a:lnTo>
                    <a:pt x="418" y="133"/>
                  </a:lnTo>
                  <a:lnTo>
                    <a:pt x="408" y="114"/>
                  </a:lnTo>
                  <a:lnTo>
                    <a:pt x="397" y="97"/>
                  </a:lnTo>
                  <a:lnTo>
                    <a:pt x="385" y="80"/>
                  </a:lnTo>
                  <a:lnTo>
                    <a:pt x="370" y="65"/>
                  </a:lnTo>
                  <a:lnTo>
                    <a:pt x="355" y="51"/>
                  </a:lnTo>
                  <a:lnTo>
                    <a:pt x="338" y="38"/>
                  </a:lnTo>
                  <a:lnTo>
                    <a:pt x="321" y="27"/>
                  </a:lnTo>
                  <a:lnTo>
                    <a:pt x="302" y="18"/>
                  </a:lnTo>
                  <a:lnTo>
                    <a:pt x="281" y="10"/>
                  </a:lnTo>
                  <a:lnTo>
                    <a:pt x="261" y="5"/>
                  </a:lnTo>
                  <a:lnTo>
                    <a:pt x="250" y="4"/>
                  </a:lnTo>
                  <a:lnTo>
                    <a:pt x="239" y="1"/>
                  </a:lnTo>
                  <a:lnTo>
                    <a:pt x="229" y="1"/>
                  </a:lnTo>
                  <a:lnTo>
                    <a:pt x="2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F3ED1E3-D5F7-4DFD-B72F-686DAFEF2D4E}"/>
              </a:ext>
            </a:extLst>
          </p:cNvPr>
          <p:cNvGrpSpPr/>
          <p:nvPr/>
        </p:nvGrpSpPr>
        <p:grpSpPr>
          <a:xfrm>
            <a:off x="6780180" y="4696888"/>
            <a:ext cx="387307" cy="319753"/>
            <a:chOff x="8174038" y="2533650"/>
            <a:chExt cx="273050" cy="225425"/>
          </a:xfrm>
          <a:solidFill>
            <a:srgbClr val="AFE291"/>
          </a:solidFill>
        </p:grpSpPr>
        <p:sp>
          <p:nvSpPr>
            <p:cNvPr id="213" name="Freeform 3963">
              <a:extLst>
                <a:ext uri="{FF2B5EF4-FFF2-40B4-BE49-F238E27FC236}">
                  <a16:creationId xmlns:a16="http://schemas.microsoft.com/office/drawing/2014/main" id="{9399B2E7-7E37-4465-9C86-A40178961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038" y="2533650"/>
              <a:ext cx="273050" cy="168275"/>
            </a:xfrm>
            <a:custGeom>
              <a:avLst/>
              <a:gdLst>
                <a:gd name="T0" fmla="*/ 649 w 862"/>
                <a:gd name="T1" fmla="*/ 112 h 529"/>
                <a:gd name="T2" fmla="*/ 613 w 862"/>
                <a:gd name="T3" fmla="*/ 72 h 529"/>
                <a:gd name="T4" fmla="*/ 570 w 862"/>
                <a:gd name="T5" fmla="*/ 38 h 529"/>
                <a:gd name="T6" fmla="*/ 521 w 862"/>
                <a:gd name="T7" fmla="*/ 15 h 529"/>
                <a:gd name="T8" fmla="*/ 468 w 862"/>
                <a:gd name="T9" fmla="*/ 2 h 529"/>
                <a:gd name="T10" fmla="*/ 418 w 862"/>
                <a:gd name="T11" fmla="*/ 0 h 529"/>
                <a:gd name="T12" fmla="*/ 381 w 862"/>
                <a:gd name="T13" fmla="*/ 4 h 529"/>
                <a:gd name="T14" fmla="*/ 346 w 862"/>
                <a:gd name="T15" fmla="*/ 14 h 529"/>
                <a:gd name="T16" fmla="*/ 311 w 862"/>
                <a:gd name="T17" fmla="*/ 27 h 529"/>
                <a:gd name="T18" fmla="*/ 272 w 862"/>
                <a:gd name="T19" fmla="*/ 52 h 529"/>
                <a:gd name="T20" fmla="*/ 220 w 862"/>
                <a:gd name="T21" fmla="*/ 102 h 529"/>
                <a:gd name="T22" fmla="*/ 189 w 862"/>
                <a:gd name="T23" fmla="*/ 153 h 529"/>
                <a:gd name="T24" fmla="*/ 175 w 862"/>
                <a:gd name="T25" fmla="*/ 186 h 529"/>
                <a:gd name="T26" fmla="*/ 167 w 862"/>
                <a:gd name="T27" fmla="*/ 223 h 529"/>
                <a:gd name="T28" fmla="*/ 151 w 862"/>
                <a:gd name="T29" fmla="*/ 235 h 529"/>
                <a:gd name="T30" fmla="*/ 105 w 862"/>
                <a:gd name="T31" fmla="*/ 241 h 529"/>
                <a:gd name="T32" fmla="*/ 67 w 862"/>
                <a:gd name="T33" fmla="*/ 261 h 529"/>
                <a:gd name="T34" fmla="*/ 35 w 862"/>
                <a:gd name="T35" fmla="*/ 289 h 529"/>
                <a:gd name="T36" fmla="*/ 12 w 862"/>
                <a:gd name="T37" fmla="*/ 326 h 529"/>
                <a:gd name="T38" fmla="*/ 0 w 862"/>
                <a:gd name="T39" fmla="*/ 370 h 529"/>
                <a:gd name="T40" fmla="*/ 1 w 862"/>
                <a:gd name="T41" fmla="*/ 409 h 529"/>
                <a:gd name="T42" fmla="*/ 9 w 862"/>
                <a:gd name="T43" fmla="*/ 440 h 529"/>
                <a:gd name="T44" fmla="*/ 21 w 862"/>
                <a:gd name="T45" fmla="*/ 465 h 529"/>
                <a:gd name="T46" fmla="*/ 36 w 862"/>
                <a:gd name="T47" fmla="*/ 485 h 529"/>
                <a:gd name="T48" fmla="*/ 67 w 862"/>
                <a:gd name="T49" fmla="*/ 508 h 529"/>
                <a:gd name="T50" fmla="*/ 107 w 862"/>
                <a:gd name="T51" fmla="*/ 522 h 529"/>
                <a:gd name="T52" fmla="*/ 154 w 862"/>
                <a:gd name="T53" fmla="*/ 529 h 529"/>
                <a:gd name="T54" fmla="*/ 178 w 862"/>
                <a:gd name="T55" fmla="*/ 529 h 529"/>
                <a:gd name="T56" fmla="*/ 176 w 862"/>
                <a:gd name="T57" fmla="*/ 486 h 529"/>
                <a:gd name="T58" fmla="*/ 181 w 862"/>
                <a:gd name="T59" fmla="*/ 450 h 529"/>
                <a:gd name="T60" fmla="*/ 190 w 862"/>
                <a:gd name="T61" fmla="*/ 416 h 529"/>
                <a:gd name="T62" fmla="*/ 205 w 862"/>
                <a:gd name="T63" fmla="*/ 385 h 529"/>
                <a:gd name="T64" fmla="*/ 223 w 862"/>
                <a:gd name="T65" fmla="*/ 355 h 529"/>
                <a:gd name="T66" fmla="*/ 246 w 862"/>
                <a:gd name="T67" fmla="*/ 329 h 529"/>
                <a:gd name="T68" fmla="*/ 273 w 862"/>
                <a:gd name="T69" fmla="*/ 307 h 529"/>
                <a:gd name="T70" fmla="*/ 302 w 862"/>
                <a:gd name="T71" fmla="*/ 287 h 529"/>
                <a:gd name="T72" fmla="*/ 333 w 862"/>
                <a:gd name="T73" fmla="*/ 273 h 529"/>
                <a:gd name="T74" fmla="*/ 367 w 862"/>
                <a:gd name="T75" fmla="*/ 264 h 529"/>
                <a:gd name="T76" fmla="*/ 404 w 862"/>
                <a:gd name="T77" fmla="*/ 259 h 529"/>
                <a:gd name="T78" fmla="*/ 440 w 862"/>
                <a:gd name="T79" fmla="*/ 261 h 529"/>
                <a:gd name="T80" fmla="*/ 476 w 862"/>
                <a:gd name="T81" fmla="*/ 266 h 529"/>
                <a:gd name="T82" fmla="*/ 509 w 862"/>
                <a:gd name="T83" fmla="*/ 278 h 529"/>
                <a:gd name="T84" fmla="*/ 540 w 862"/>
                <a:gd name="T85" fmla="*/ 294 h 529"/>
                <a:gd name="T86" fmla="*/ 568 w 862"/>
                <a:gd name="T87" fmla="*/ 314 h 529"/>
                <a:gd name="T88" fmla="*/ 592 w 862"/>
                <a:gd name="T89" fmla="*/ 338 h 529"/>
                <a:gd name="T90" fmla="*/ 614 w 862"/>
                <a:gd name="T91" fmla="*/ 365 h 529"/>
                <a:gd name="T92" fmla="*/ 632 w 862"/>
                <a:gd name="T93" fmla="*/ 395 h 529"/>
                <a:gd name="T94" fmla="*/ 645 w 862"/>
                <a:gd name="T95" fmla="*/ 428 h 529"/>
                <a:gd name="T96" fmla="*/ 652 w 862"/>
                <a:gd name="T97" fmla="*/ 462 h 529"/>
                <a:gd name="T98" fmla="*/ 656 w 862"/>
                <a:gd name="T99" fmla="*/ 499 h 529"/>
                <a:gd name="T100" fmla="*/ 685 w 862"/>
                <a:gd name="T101" fmla="*/ 529 h 529"/>
                <a:gd name="T102" fmla="*/ 726 w 862"/>
                <a:gd name="T103" fmla="*/ 519 h 529"/>
                <a:gd name="T104" fmla="*/ 774 w 862"/>
                <a:gd name="T105" fmla="*/ 499 h 529"/>
                <a:gd name="T106" fmla="*/ 813 w 862"/>
                <a:gd name="T107" fmla="*/ 468 h 529"/>
                <a:gd name="T108" fmla="*/ 834 w 862"/>
                <a:gd name="T109" fmla="*/ 442 h 529"/>
                <a:gd name="T110" fmla="*/ 850 w 862"/>
                <a:gd name="T111" fmla="*/ 410 h 529"/>
                <a:gd name="T112" fmla="*/ 859 w 862"/>
                <a:gd name="T113" fmla="*/ 370 h 529"/>
                <a:gd name="T114" fmla="*/ 861 w 862"/>
                <a:gd name="T115" fmla="*/ 319 h 529"/>
                <a:gd name="T116" fmla="*/ 846 w 862"/>
                <a:gd name="T117" fmla="*/ 264 h 529"/>
                <a:gd name="T118" fmla="*/ 817 w 862"/>
                <a:gd name="T119" fmla="*/ 217 h 529"/>
                <a:gd name="T120" fmla="*/ 776 w 862"/>
                <a:gd name="T121" fmla="*/ 178 h 529"/>
                <a:gd name="T122" fmla="*/ 725 w 862"/>
                <a:gd name="T123" fmla="*/ 153 h 529"/>
                <a:gd name="T124" fmla="*/ 669 w 862"/>
                <a:gd name="T125" fmla="*/ 145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62" h="529">
                  <a:moveTo>
                    <a:pt x="669" y="145"/>
                  </a:moveTo>
                  <a:lnTo>
                    <a:pt x="659" y="128"/>
                  </a:lnTo>
                  <a:lnTo>
                    <a:pt x="649" y="112"/>
                  </a:lnTo>
                  <a:lnTo>
                    <a:pt x="637" y="99"/>
                  </a:lnTo>
                  <a:lnTo>
                    <a:pt x="626" y="85"/>
                  </a:lnTo>
                  <a:lnTo>
                    <a:pt x="613" y="72"/>
                  </a:lnTo>
                  <a:lnTo>
                    <a:pt x="599" y="60"/>
                  </a:lnTo>
                  <a:lnTo>
                    <a:pt x="585" y="48"/>
                  </a:lnTo>
                  <a:lnTo>
                    <a:pt x="570" y="38"/>
                  </a:lnTo>
                  <a:lnTo>
                    <a:pt x="554" y="30"/>
                  </a:lnTo>
                  <a:lnTo>
                    <a:pt x="538" y="22"/>
                  </a:lnTo>
                  <a:lnTo>
                    <a:pt x="521" y="15"/>
                  </a:lnTo>
                  <a:lnTo>
                    <a:pt x="503" y="10"/>
                  </a:lnTo>
                  <a:lnTo>
                    <a:pt x="485" y="5"/>
                  </a:lnTo>
                  <a:lnTo>
                    <a:pt x="468" y="2"/>
                  </a:lnTo>
                  <a:lnTo>
                    <a:pt x="449" y="0"/>
                  </a:lnTo>
                  <a:lnTo>
                    <a:pt x="430" y="0"/>
                  </a:lnTo>
                  <a:lnTo>
                    <a:pt x="418" y="0"/>
                  </a:lnTo>
                  <a:lnTo>
                    <a:pt x="406" y="1"/>
                  </a:lnTo>
                  <a:lnTo>
                    <a:pt x="393" y="2"/>
                  </a:lnTo>
                  <a:lnTo>
                    <a:pt x="381" y="4"/>
                  </a:lnTo>
                  <a:lnTo>
                    <a:pt x="368" y="6"/>
                  </a:lnTo>
                  <a:lnTo>
                    <a:pt x="356" y="10"/>
                  </a:lnTo>
                  <a:lnTo>
                    <a:pt x="346" y="14"/>
                  </a:lnTo>
                  <a:lnTo>
                    <a:pt x="334" y="17"/>
                  </a:lnTo>
                  <a:lnTo>
                    <a:pt x="323" y="22"/>
                  </a:lnTo>
                  <a:lnTo>
                    <a:pt x="311" y="27"/>
                  </a:lnTo>
                  <a:lnTo>
                    <a:pt x="302" y="33"/>
                  </a:lnTo>
                  <a:lnTo>
                    <a:pt x="291" y="38"/>
                  </a:lnTo>
                  <a:lnTo>
                    <a:pt x="272" y="52"/>
                  </a:lnTo>
                  <a:lnTo>
                    <a:pt x="252" y="67"/>
                  </a:lnTo>
                  <a:lnTo>
                    <a:pt x="235" y="84"/>
                  </a:lnTo>
                  <a:lnTo>
                    <a:pt x="220" y="102"/>
                  </a:lnTo>
                  <a:lnTo>
                    <a:pt x="206" y="121"/>
                  </a:lnTo>
                  <a:lnTo>
                    <a:pt x="195" y="141"/>
                  </a:lnTo>
                  <a:lnTo>
                    <a:pt x="189" y="153"/>
                  </a:lnTo>
                  <a:lnTo>
                    <a:pt x="184" y="164"/>
                  </a:lnTo>
                  <a:lnTo>
                    <a:pt x="179" y="175"/>
                  </a:lnTo>
                  <a:lnTo>
                    <a:pt x="175" y="186"/>
                  </a:lnTo>
                  <a:lnTo>
                    <a:pt x="172" y="198"/>
                  </a:lnTo>
                  <a:lnTo>
                    <a:pt x="169" y="210"/>
                  </a:lnTo>
                  <a:lnTo>
                    <a:pt x="167" y="223"/>
                  </a:lnTo>
                  <a:lnTo>
                    <a:pt x="164" y="235"/>
                  </a:lnTo>
                  <a:lnTo>
                    <a:pt x="158" y="235"/>
                  </a:lnTo>
                  <a:lnTo>
                    <a:pt x="151" y="235"/>
                  </a:lnTo>
                  <a:lnTo>
                    <a:pt x="134" y="235"/>
                  </a:lnTo>
                  <a:lnTo>
                    <a:pt x="121" y="237"/>
                  </a:lnTo>
                  <a:lnTo>
                    <a:pt x="105" y="241"/>
                  </a:lnTo>
                  <a:lnTo>
                    <a:pt x="92" y="247"/>
                  </a:lnTo>
                  <a:lnTo>
                    <a:pt x="79" y="253"/>
                  </a:lnTo>
                  <a:lnTo>
                    <a:pt x="67" y="261"/>
                  </a:lnTo>
                  <a:lnTo>
                    <a:pt x="55" y="269"/>
                  </a:lnTo>
                  <a:lnTo>
                    <a:pt x="44" y="279"/>
                  </a:lnTo>
                  <a:lnTo>
                    <a:pt x="35" y="289"/>
                  </a:lnTo>
                  <a:lnTo>
                    <a:pt x="26" y="300"/>
                  </a:lnTo>
                  <a:lnTo>
                    <a:pt x="19" y="313"/>
                  </a:lnTo>
                  <a:lnTo>
                    <a:pt x="12" y="326"/>
                  </a:lnTo>
                  <a:lnTo>
                    <a:pt x="7" y="340"/>
                  </a:lnTo>
                  <a:lnTo>
                    <a:pt x="4" y="355"/>
                  </a:lnTo>
                  <a:lnTo>
                    <a:pt x="0" y="370"/>
                  </a:lnTo>
                  <a:lnTo>
                    <a:pt x="0" y="385"/>
                  </a:lnTo>
                  <a:lnTo>
                    <a:pt x="0" y="398"/>
                  </a:lnTo>
                  <a:lnTo>
                    <a:pt x="1" y="409"/>
                  </a:lnTo>
                  <a:lnTo>
                    <a:pt x="4" y="420"/>
                  </a:lnTo>
                  <a:lnTo>
                    <a:pt x="6" y="430"/>
                  </a:lnTo>
                  <a:lnTo>
                    <a:pt x="9" y="440"/>
                  </a:lnTo>
                  <a:lnTo>
                    <a:pt x="12" y="449"/>
                  </a:lnTo>
                  <a:lnTo>
                    <a:pt x="16" y="457"/>
                  </a:lnTo>
                  <a:lnTo>
                    <a:pt x="21" y="465"/>
                  </a:lnTo>
                  <a:lnTo>
                    <a:pt x="25" y="472"/>
                  </a:lnTo>
                  <a:lnTo>
                    <a:pt x="30" y="478"/>
                  </a:lnTo>
                  <a:lnTo>
                    <a:pt x="36" y="485"/>
                  </a:lnTo>
                  <a:lnTo>
                    <a:pt x="42" y="490"/>
                  </a:lnTo>
                  <a:lnTo>
                    <a:pt x="54" y="500"/>
                  </a:lnTo>
                  <a:lnTo>
                    <a:pt x="67" y="508"/>
                  </a:lnTo>
                  <a:lnTo>
                    <a:pt x="81" y="515"/>
                  </a:lnTo>
                  <a:lnTo>
                    <a:pt x="94" y="519"/>
                  </a:lnTo>
                  <a:lnTo>
                    <a:pt x="107" y="522"/>
                  </a:lnTo>
                  <a:lnTo>
                    <a:pt x="119" y="525"/>
                  </a:lnTo>
                  <a:lnTo>
                    <a:pt x="140" y="528"/>
                  </a:lnTo>
                  <a:lnTo>
                    <a:pt x="154" y="529"/>
                  </a:lnTo>
                  <a:lnTo>
                    <a:pt x="158" y="529"/>
                  </a:lnTo>
                  <a:lnTo>
                    <a:pt x="160" y="529"/>
                  </a:lnTo>
                  <a:lnTo>
                    <a:pt x="178" y="529"/>
                  </a:lnTo>
                  <a:lnTo>
                    <a:pt x="176" y="514"/>
                  </a:lnTo>
                  <a:lnTo>
                    <a:pt x="176" y="499"/>
                  </a:lnTo>
                  <a:lnTo>
                    <a:pt x="176" y="486"/>
                  </a:lnTo>
                  <a:lnTo>
                    <a:pt x="177" y="474"/>
                  </a:lnTo>
                  <a:lnTo>
                    <a:pt x="178" y="462"/>
                  </a:lnTo>
                  <a:lnTo>
                    <a:pt x="181" y="450"/>
                  </a:lnTo>
                  <a:lnTo>
                    <a:pt x="184" y="439"/>
                  </a:lnTo>
                  <a:lnTo>
                    <a:pt x="187" y="428"/>
                  </a:lnTo>
                  <a:lnTo>
                    <a:pt x="190" y="416"/>
                  </a:lnTo>
                  <a:lnTo>
                    <a:pt x="195" y="405"/>
                  </a:lnTo>
                  <a:lnTo>
                    <a:pt x="200" y="395"/>
                  </a:lnTo>
                  <a:lnTo>
                    <a:pt x="205" y="385"/>
                  </a:lnTo>
                  <a:lnTo>
                    <a:pt x="211" y="374"/>
                  </a:lnTo>
                  <a:lnTo>
                    <a:pt x="217" y="365"/>
                  </a:lnTo>
                  <a:lnTo>
                    <a:pt x="223" y="355"/>
                  </a:lnTo>
                  <a:lnTo>
                    <a:pt x="231" y="346"/>
                  </a:lnTo>
                  <a:lnTo>
                    <a:pt x="238" y="338"/>
                  </a:lnTo>
                  <a:lnTo>
                    <a:pt x="246" y="329"/>
                  </a:lnTo>
                  <a:lnTo>
                    <a:pt x="255" y="322"/>
                  </a:lnTo>
                  <a:lnTo>
                    <a:pt x="263" y="314"/>
                  </a:lnTo>
                  <a:lnTo>
                    <a:pt x="273" y="307"/>
                  </a:lnTo>
                  <a:lnTo>
                    <a:pt x="281" y="300"/>
                  </a:lnTo>
                  <a:lnTo>
                    <a:pt x="291" y="294"/>
                  </a:lnTo>
                  <a:lnTo>
                    <a:pt x="302" y="287"/>
                  </a:lnTo>
                  <a:lnTo>
                    <a:pt x="311" y="283"/>
                  </a:lnTo>
                  <a:lnTo>
                    <a:pt x="322" y="278"/>
                  </a:lnTo>
                  <a:lnTo>
                    <a:pt x="333" y="273"/>
                  </a:lnTo>
                  <a:lnTo>
                    <a:pt x="345" y="270"/>
                  </a:lnTo>
                  <a:lnTo>
                    <a:pt x="355" y="266"/>
                  </a:lnTo>
                  <a:lnTo>
                    <a:pt x="367" y="264"/>
                  </a:lnTo>
                  <a:lnTo>
                    <a:pt x="379" y="262"/>
                  </a:lnTo>
                  <a:lnTo>
                    <a:pt x="391" y="261"/>
                  </a:lnTo>
                  <a:lnTo>
                    <a:pt x="404" y="259"/>
                  </a:lnTo>
                  <a:lnTo>
                    <a:pt x="415" y="258"/>
                  </a:lnTo>
                  <a:lnTo>
                    <a:pt x="428" y="259"/>
                  </a:lnTo>
                  <a:lnTo>
                    <a:pt x="440" y="261"/>
                  </a:lnTo>
                  <a:lnTo>
                    <a:pt x="452" y="262"/>
                  </a:lnTo>
                  <a:lnTo>
                    <a:pt x="464" y="264"/>
                  </a:lnTo>
                  <a:lnTo>
                    <a:pt x="476" y="266"/>
                  </a:lnTo>
                  <a:lnTo>
                    <a:pt x="487" y="270"/>
                  </a:lnTo>
                  <a:lnTo>
                    <a:pt x="498" y="273"/>
                  </a:lnTo>
                  <a:lnTo>
                    <a:pt x="509" y="278"/>
                  </a:lnTo>
                  <a:lnTo>
                    <a:pt x="519" y="283"/>
                  </a:lnTo>
                  <a:lnTo>
                    <a:pt x="530" y="287"/>
                  </a:lnTo>
                  <a:lnTo>
                    <a:pt x="540" y="294"/>
                  </a:lnTo>
                  <a:lnTo>
                    <a:pt x="550" y="300"/>
                  </a:lnTo>
                  <a:lnTo>
                    <a:pt x="559" y="307"/>
                  </a:lnTo>
                  <a:lnTo>
                    <a:pt x="568" y="314"/>
                  </a:lnTo>
                  <a:lnTo>
                    <a:pt x="576" y="322"/>
                  </a:lnTo>
                  <a:lnTo>
                    <a:pt x="585" y="329"/>
                  </a:lnTo>
                  <a:lnTo>
                    <a:pt x="592" y="338"/>
                  </a:lnTo>
                  <a:lnTo>
                    <a:pt x="601" y="346"/>
                  </a:lnTo>
                  <a:lnTo>
                    <a:pt x="607" y="355"/>
                  </a:lnTo>
                  <a:lnTo>
                    <a:pt x="614" y="365"/>
                  </a:lnTo>
                  <a:lnTo>
                    <a:pt x="620" y="374"/>
                  </a:lnTo>
                  <a:lnTo>
                    <a:pt x="627" y="385"/>
                  </a:lnTo>
                  <a:lnTo>
                    <a:pt x="632" y="395"/>
                  </a:lnTo>
                  <a:lnTo>
                    <a:pt x="636" y="405"/>
                  </a:lnTo>
                  <a:lnTo>
                    <a:pt x="641" y="416"/>
                  </a:lnTo>
                  <a:lnTo>
                    <a:pt x="645" y="428"/>
                  </a:lnTo>
                  <a:lnTo>
                    <a:pt x="648" y="439"/>
                  </a:lnTo>
                  <a:lnTo>
                    <a:pt x="650" y="450"/>
                  </a:lnTo>
                  <a:lnTo>
                    <a:pt x="652" y="462"/>
                  </a:lnTo>
                  <a:lnTo>
                    <a:pt x="654" y="474"/>
                  </a:lnTo>
                  <a:lnTo>
                    <a:pt x="655" y="486"/>
                  </a:lnTo>
                  <a:lnTo>
                    <a:pt x="656" y="499"/>
                  </a:lnTo>
                  <a:lnTo>
                    <a:pt x="655" y="514"/>
                  </a:lnTo>
                  <a:lnTo>
                    <a:pt x="654" y="529"/>
                  </a:lnTo>
                  <a:lnTo>
                    <a:pt x="685" y="529"/>
                  </a:lnTo>
                  <a:lnTo>
                    <a:pt x="693" y="528"/>
                  </a:lnTo>
                  <a:lnTo>
                    <a:pt x="714" y="523"/>
                  </a:lnTo>
                  <a:lnTo>
                    <a:pt x="726" y="519"/>
                  </a:lnTo>
                  <a:lnTo>
                    <a:pt x="741" y="514"/>
                  </a:lnTo>
                  <a:lnTo>
                    <a:pt x="758" y="507"/>
                  </a:lnTo>
                  <a:lnTo>
                    <a:pt x="774" y="499"/>
                  </a:lnTo>
                  <a:lnTo>
                    <a:pt x="790" y="488"/>
                  </a:lnTo>
                  <a:lnTo>
                    <a:pt x="806" y="475"/>
                  </a:lnTo>
                  <a:lnTo>
                    <a:pt x="813" y="468"/>
                  </a:lnTo>
                  <a:lnTo>
                    <a:pt x="821" y="459"/>
                  </a:lnTo>
                  <a:lnTo>
                    <a:pt x="827" y="450"/>
                  </a:lnTo>
                  <a:lnTo>
                    <a:pt x="834" y="442"/>
                  </a:lnTo>
                  <a:lnTo>
                    <a:pt x="840" y="431"/>
                  </a:lnTo>
                  <a:lnTo>
                    <a:pt x="846" y="420"/>
                  </a:lnTo>
                  <a:lnTo>
                    <a:pt x="850" y="410"/>
                  </a:lnTo>
                  <a:lnTo>
                    <a:pt x="854" y="397"/>
                  </a:lnTo>
                  <a:lnTo>
                    <a:pt x="857" y="384"/>
                  </a:lnTo>
                  <a:lnTo>
                    <a:pt x="859" y="370"/>
                  </a:lnTo>
                  <a:lnTo>
                    <a:pt x="861" y="355"/>
                  </a:lnTo>
                  <a:lnTo>
                    <a:pt x="862" y="340"/>
                  </a:lnTo>
                  <a:lnTo>
                    <a:pt x="861" y="319"/>
                  </a:lnTo>
                  <a:lnTo>
                    <a:pt x="857" y="300"/>
                  </a:lnTo>
                  <a:lnTo>
                    <a:pt x="852" y="282"/>
                  </a:lnTo>
                  <a:lnTo>
                    <a:pt x="846" y="264"/>
                  </a:lnTo>
                  <a:lnTo>
                    <a:pt x="838" y="248"/>
                  </a:lnTo>
                  <a:lnTo>
                    <a:pt x="828" y="232"/>
                  </a:lnTo>
                  <a:lnTo>
                    <a:pt x="817" y="217"/>
                  </a:lnTo>
                  <a:lnTo>
                    <a:pt x="805" y="203"/>
                  </a:lnTo>
                  <a:lnTo>
                    <a:pt x="791" y="190"/>
                  </a:lnTo>
                  <a:lnTo>
                    <a:pt x="776" y="178"/>
                  </a:lnTo>
                  <a:lnTo>
                    <a:pt x="760" y="168"/>
                  </a:lnTo>
                  <a:lnTo>
                    <a:pt x="744" y="160"/>
                  </a:lnTo>
                  <a:lnTo>
                    <a:pt x="725" y="153"/>
                  </a:lnTo>
                  <a:lnTo>
                    <a:pt x="707" y="149"/>
                  </a:lnTo>
                  <a:lnTo>
                    <a:pt x="688" y="146"/>
                  </a:lnTo>
                  <a:lnTo>
                    <a:pt x="669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3964">
              <a:extLst>
                <a:ext uri="{FF2B5EF4-FFF2-40B4-BE49-F238E27FC236}">
                  <a16:creationId xmlns:a16="http://schemas.microsoft.com/office/drawing/2014/main" id="{7AE0FB4C-4C4A-4197-BDB9-E80F2572F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9125" y="2625725"/>
              <a:ext cx="133350" cy="133350"/>
            </a:xfrm>
            <a:custGeom>
              <a:avLst/>
              <a:gdLst>
                <a:gd name="T0" fmla="*/ 191 w 420"/>
                <a:gd name="T1" fmla="*/ 288 h 420"/>
                <a:gd name="T2" fmla="*/ 183 w 420"/>
                <a:gd name="T3" fmla="*/ 290 h 420"/>
                <a:gd name="T4" fmla="*/ 179 w 420"/>
                <a:gd name="T5" fmla="*/ 290 h 420"/>
                <a:gd name="T6" fmla="*/ 172 w 420"/>
                <a:gd name="T7" fmla="*/ 286 h 420"/>
                <a:gd name="T8" fmla="*/ 112 w 420"/>
                <a:gd name="T9" fmla="*/ 225 h 420"/>
                <a:gd name="T10" fmla="*/ 112 w 420"/>
                <a:gd name="T11" fmla="*/ 216 h 420"/>
                <a:gd name="T12" fmla="*/ 116 w 420"/>
                <a:gd name="T13" fmla="*/ 208 h 420"/>
                <a:gd name="T14" fmla="*/ 124 w 420"/>
                <a:gd name="T15" fmla="*/ 204 h 420"/>
                <a:gd name="T16" fmla="*/ 132 w 420"/>
                <a:gd name="T17" fmla="*/ 204 h 420"/>
                <a:gd name="T18" fmla="*/ 183 w 420"/>
                <a:gd name="T19" fmla="*/ 254 h 420"/>
                <a:gd name="T20" fmla="*/ 293 w 420"/>
                <a:gd name="T21" fmla="*/ 137 h 420"/>
                <a:gd name="T22" fmla="*/ 302 w 420"/>
                <a:gd name="T23" fmla="*/ 136 h 420"/>
                <a:gd name="T24" fmla="*/ 309 w 420"/>
                <a:gd name="T25" fmla="*/ 140 h 420"/>
                <a:gd name="T26" fmla="*/ 315 w 420"/>
                <a:gd name="T27" fmla="*/ 147 h 420"/>
                <a:gd name="T28" fmla="*/ 313 w 420"/>
                <a:gd name="T29" fmla="*/ 156 h 420"/>
                <a:gd name="T30" fmla="*/ 209 w 420"/>
                <a:gd name="T31" fmla="*/ 0 h 420"/>
                <a:gd name="T32" fmla="*/ 177 w 420"/>
                <a:gd name="T33" fmla="*/ 4 h 420"/>
                <a:gd name="T34" fmla="*/ 128 w 420"/>
                <a:gd name="T35" fmla="*/ 18 h 420"/>
                <a:gd name="T36" fmla="*/ 76 w 420"/>
                <a:gd name="T37" fmla="*/ 49 h 420"/>
                <a:gd name="T38" fmla="*/ 36 w 420"/>
                <a:gd name="T39" fmla="*/ 94 h 420"/>
                <a:gd name="T40" fmla="*/ 9 w 420"/>
                <a:gd name="T41" fmla="*/ 148 h 420"/>
                <a:gd name="T42" fmla="*/ 1 w 420"/>
                <a:gd name="T43" fmla="*/ 189 h 420"/>
                <a:gd name="T44" fmla="*/ 0 w 420"/>
                <a:gd name="T45" fmla="*/ 221 h 420"/>
                <a:gd name="T46" fmla="*/ 5 w 420"/>
                <a:gd name="T47" fmla="*/ 252 h 420"/>
                <a:gd name="T48" fmla="*/ 25 w 420"/>
                <a:gd name="T49" fmla="*/ 310 h 420"/>
                <a:gd name="T50" fmla="*/ 61 w 420"/>
                <a:gd name="T51" fmla="*/ 359 h 420"/>
                <a:gd name="T52" fmla="*/ 110 w 420"/>
                <a:gd name="T53" fmla="*/ 395 h 420"/>
                <a:gd name="T54" fmla="*/ 168 w 420"/>
                <a:gd name="T55" fmla="*/ 415 h 420"/>
                <a:gd name="T56" fmla="*/ 199 w 420"/>
                <a:gd name="T57" fmla="*/ 420 h 420"/>
                <a:gd name="T58" fmla="*/ 231 w 420"/>
                <a:gd name="T59" fmla="*/ 419 h 420"/>
                <a:gd name="T60" fmla="*/ 272 w 420"/>
                <a:gd name="T61" fmla="*/ 411 h 420"/>
                <a:gd name="T62" fmla="*/ 326 w 420"/>
                <a:gd name="T63" fmla="*/ 384 h 420"/>
                <a:gd name="T64" fmla="*/ 371 w 420"/>
                <a:gd name="T65" fmla="*/ 344 h 420"/>
                <a:gd name="T66" fmla="*/ 402 w 420"/>
                <a:gd name="T67" fmla="*/ 292 h 420"/>
                <a:gd name="T68" fmla="*/ 416 w 420"/>
                <a:gd name="T69" fmla="*/ 243 h 420"/>
                <a:gd name="T70" fmla="*/ 420 w 420"/>
                <a:gd name="T71" fmla="*/ 211 h 420"/>
                <a:gd name="T72" fmla="*/ 416 w 420"/>
                <a:gd name="T73" fmla="*/ 178 h 420"/>
                <a:gd name="T74" fmla="*/ 402 w 420"/>
                <a:gd name="T75" fmla="*/ 129 h 420"/>
                <a:gd name="T76" fmla="*/ 371 w 420"/>
                <a:gd name="T77" fmla="*/ 78 h 420"/>
                <a:gd name="T78" fmla="*/ 326 w 420"/>
                <a:gd name="T79" fmla="*/ 37 h 420"/>
                <a:gd name="T80" fmla="*/ 272 w 420"/>
                <a:gd name="T81" fmla="*/ 10 h 420"/>
                <a:gd name="T82" fmla="*/ 231 w 420"/>
                <a:gd name="T83" fmla="*/ 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0" h="420">
                  <a:moveTo>
                    <a:pt x="310" y="161"/>
                  </a:moveTo>
                  <a:lnTo>
                    <a:pt x="193" y="286"/>
                  </a:lnTo>
                  <a:lnTo>
                    <a:pt x="191" y="288"/>
                  </a:lnTo>
                  <a:lnTo>
                    <a:pt x="189" y="289"/>
                  </a:lnTo>
                  <a:lnTo>
                    <a:pt x="186" y="290"/>
                  </a:lnTo>
                  <a:lnTo>
                    <a:pt x="183" y="290"/>
                  </a:lnTo>
                  <a:lnTo>
                    <a:pt x="183" y="290"/>
                  </a:lnTo>
                  <a:lnTo>
                    <a:pt x="183" y="290"/>
                  </a:lnTo>
                  <a:lnTo>
                    <a:pt x="179" y="290"/>
                  </a:lnTo>
                  <a:lnTo>
                    <a:pt x="177" y="289"/>
                  </a:lnTo>
                  <a:lnTo>
                    <a:pt x="174" y="288"/>
                  </a:lnTo>
                  <a:lnTo>
                    <a:pt x="172" y="286"/>
                  </a:lnTo>
                  <a:lnTo>
                    <a:pt x="116" y="229"/>
                  </a:lnTo>
                  <a:lnTo>
                    <a:pt x="114" y="227"/>
                  </a:lnTo>
                  <a:lnTo>
                    <a:pt x="112" y="225"/>
                  </a:lnTo>
                  <a:lnTo>
                    <a:pt x="112" y="221"/>
                  </a:lnTo>
                  <a:lnTo>
                    <a:pt x="111" y="218"/>
                  </a:lnTo>
                  <a:lnTo>
                    <a:pt x="112" y="216"/>
                  </a:lnTo>
                  <a:lnTo>
                    <a:pt x="112" y="213"/>
                  </a:lnTo>
                  <a:lnTo>
                    <a:pt x="114" y="211"/>
                  </a:lnTo>
                  <a:lnTo>
                    <a:pt x="116" y="208"/>
                  </a:lnTo>
                  <a:lnTo>
                    <a:pt x="118" y="206"/>
                  </a:lnTo>
                  <a:lnTo>
                    <a:pt x="120" y="204"/>
                  </a:lnTo>
                  <a:lnTo>
                    <a:pt x="124" y="204"/>
                  </a:lnTo>
                  <a:lnTo>
                    <a:pt x="126" y="203"/>
                  </a:lnTo>
                  <a:lnTo>
                    <a:pt x="129" y="204"/>
                  </a:lnTo>
                  <a:lnTo>
                    <a:pt x="132" y="204"/>
                  </a:lnTo>
                  <a:lnTo>
                    <a:pt x="134" y="206"/>
                  </a:lnTo>
                  <a:lnTo>
                    <a:pt x="137" y="208"/>
                  </a:lnTo>
                  <a:lnTo>
                    <a:pt x="183" y="254"/>
                  </a:lnTo>
                  <a:lnTo>
                    <a:pt x="289" y="140"/>
                  </a:lnTo>
                  <a:lnTo>
                    <a:pt x="291" y="139"/>
                  </a:lnTo>
                  <a:lnTo>
                    <a:pt x="293" y="137"/>
                  </a:lnTo>
                  <a:lnTo>
                    <a:pt x="296" y="136"/>
                  </a:lnTo>
                  <a:lnTo>
                    <a:pt x="298" y="136"/>
                  </a:lnTo>
                  <a:lnTo>
                    <a:pt x="302" y="136"/>
                  </a:lnTo>
                  <a:lnTo>
                    <a:pt x="305" y="137"/>
                  </a:lnTo>
                  <a:lnTo>
                    <a:pt x="307" y="138"/>
                  </a:lnTo>
                  <a:lnTo>
                    <a:pt x="309" y="140"/>
                  </a:lnTo>
                  <a:lnTo>
                    <a:pt x="311" y="142"/>
                  </a:lnTo>
                  <a:lnTo>
                    <a:pt x="313" y="144"/>
                  </a:lnTo>
                  <a:lnTo>
                    <a:pt x="315" y="147"/>
                  </a:lnTo>
                  <a:lnTo>
                    <a:pt x="315" y="151"/>
                  </a:lnTo>
                  <a:lnTo>
                    <a:pt x="315" y="153"/>
                  </a:lnTo>
                  <a:lnTo>
                    <a:pt x="313" y="156"/>
                  </a:lnTo>
                  <a:lnTo>
                    <a:pt x="312" y="158"/>
                  </a:lnTo>
                  <a:lnTo>
                    <a:pt x="310" y="161"/>
                  </a:lnTo>
                  <a:close/>
                  <a:moveTo>
                    <a:pt x="209" y="0"/>
                  </a:moveTo>
                  <a:lnTo>
                    <a:pt x="199" y="1"/>
                  </a:lnTo>
                  <a:lnTo>
                    <a:pt x="188" y="1"/>
                  </a:lnTo>
                  <a:lnTo>
                    <a:pt x="177" y="4"/>
                  </a:lnTo>
                  <a:lnTo>
                    <a:pt x="168" y="5"/>
                  </a:lnTo>
                  <a:lnTo>
                    <a:pt x="147" y="10"/>
                  </a:lnTo>
                  <a:lnTo>
                    <a:pt x="128" y="18"/>
                  </a:lnTo>
                  <a:lnTo>
                    <a:pt x="110" y="26"/>
                  </a:lnTo>
                  <a:lnTo>
                    <a:pt x="93" y="37"/>
                  </a:lnTo>
                  <a:lnTo>
                    <a:pt x="76" y="49"/>
                  </a:lnTo>
                  <a:lnTo>
                    <a:pt x="61" y="63"/>
                  </a:lnTo>
                  <a:lnTo>
                    <a:pt x="47" y="78"/>
                  </a:lnTo>
                  <a:lnTo>
                    <a:pt x="36" y="94"/>
                  </a:lnTo>
                  <a:lnTo>
                    <a:pt x="25" y="111"/>
                  </a:lnTo>
                  <a:lnTo>
                    <a:pt x="16" y="129"/>
                  </a:lnTo>
                  <a:lnTo>
                    <a:pt x="9" y="148"/>
                  </a:lnTo>
                  <a:lnTo>
                    <a:pt x="5" y="169"/>
                  </a:lnTo>
                  <a:lnTo>
                    <a:pt x="2" y="178"/>
                  </a:lnTo>
                  <a:lnTo>
                    <a:pt x="1" y="189"/>
                  </a:lnTo>
                  <a:lnTo>
                    <a:pt x="0" y="200"/>
                  </a:lnTo>
                  <a:lnTo>
                    <a:pt x="0" y="211"/>
                  </a:lnTo>
                  <a:lnTo>
                    <a:pt x="0" y="221"/>
                  </a:lnTo>
                  <a:lnTo>
                    <a:pt x="1" y="232"/>
                  </a:lnTo>
                  <a:lnTo>
                    <a:pt x="2" y="243"/>
                  </a:lnTo>
                  <a:lnTo>
                    <a:pt x="5" y="252"/>
                  </a:lnTo>
                  <a:lnTo>
                    <a:pt x="9" y="273"/>
                  </a:lnTo>
                  <a:lnTo>
                    <a:pt x="16" y="292"/>
                  </a:lnTo>
                  <a:lnTo>
                    <a:pt x="25" y="310"/>
                  </a:lnTo>
                  <a:lnTo>
                    <a:pt x="36" y="328"/>
                  </a:lnTo>
                  <a:lnTo>
                    <a:pt x="47" y="344"/>
                  </a:lnTo>
                  <a:lnTo>
                    <a:pt x="61" y="359"/>
                  </a:lnTo>
                  <a:lnTo>
                    <a:pt x="76" y="373"/>
                  </a:lnTo>
                  <a:lnTo>
                    <a:pt x="93" y="384"/>
                  </a:lnTo>
                  <a:lnTo>
                    <a:pt x="110" y="395"/>
                  </a:lnTo>
                  <a:lnTo>
                    <a:pt x="128" y="404"/>
                  </a:lnTo>
                  <a:lnTo>
                    <a:pt x="147" y="411"/>
                  </a:lnTo>
                  <a:lnTo>
                    <a:pt x="168" y="415"/>
                  </a:lnTo>
                  <a:lnTo>
                    <a:pt x="177" y="418"/>
                  </a:lnTo>
                  <a:lnTo>
                    <a:pt x="188" y="419"/>
                  </a:lnTo>
                  <a:lnTo>
                    <a:pt x="199" y="420"/>
                  </a:lnTo>
                  <a:lnTo>
                    <a:pt x="209" y="420"/>
                  </a:lnTo>
                  <a:lnTo>
                    <a:pt x="220" y="420"/>
                  </a:lnTo>
                  <a:lnTo>
                    <a:pt x="231" y="419"/>
                  </a:lnTo>
                  <a:lnTo>
                    <a:pt x="242" y="418"/>
                  </a:lnTo>
                  <a:lnTo>
                    <a:pt x="251" y="415"/>
                  </a:lnTo>
                  <a:lnTo>
                    <a:pt x="272" y="411"/>
                  </a:lnTo>
                  <a:lnTo>
                    <a:pt x="291" y="404"/>
                  </a:lnTo>
                  <a:lnTo>
                    <a:pt x="309" y="395"/>
                  </a:lnTo>
                  <a:lnTo>
                    <a:pt x="326" y="384"/>
                  </a:lnTo>
                  <a:lnTo>
                    <a:pt x="342" y="373"/>
                  </a:lnTo>
                  <a:lnTo>
                    <a:pt x="357" y="359"/>
                  </a:lnTo>
                  <a:lnTo>
                    <a:pt x="371" y="344"/>
                  </a:lnTo>
                  <a:lnTo>
                    <a:pt x="383" y="328"/>
                  </a:lnTo>
                  <a:lnTo>
                    <a:pt x="394" y="310"/>
                  </a:lnTo>
                  <a:lnTo>
                    <a:pt x="402" y="292"/>
                  </a:lnTo>
                  <a:lnTo>
                    <a:pt x="410" y="273"/>
                  </a:lnTo>
                  <a:lnTo>
                    <a:pt x="415" y="252"/>
                  </a:lnTo>
                  <a:lnTo>
                    <a:pt x="416" y="243"/>
                  </a:lnTo>
                  <a:lnTo>
                    <a:pt x="419" y="232"/>
                  </a:lnTo>
                  <a:lnTo>
                    <a:pt x="419" y="221"/>
                  </a:lnTo>
                  <a:lnTo>
                    <a:pt x="420" y="211"/>
                  </a:lnTo>
                  <a:lnTo>
                    <a:pt x="419" y="200"/>
                  </a:lnTo>
                  <a:lnTo>
                    <a:pt x="419" y="189"/>
                  </a:lnTo>
                  <a:lnTo>
                    <a:pt x="416" y="178"/>
                  </a:lnTo>
                  <a:lnTo>
                    <a:pt x="415" y="169"/>
                  </a:lnTo>
                  <a:lnTo>
                    <a:pt x="410" y="148"/>
                  </a:lnTo>
                  <a:lnTo>
                    <a:pt x="402" y="129"/>
                  </a:lnTo>
                  <a:lnTo>
                    <a:pt x="394" y="111"/>
                  </a:lnTo>
                  <a:lnTo>
                    <a:pt x="383" y="94"/>
                  </a:lnTo>
                  <a:lnTo>
                    <a:pt x="371" y="78"/>
                  </a:lnTo>
                  <a:lnTo>
                    <a:pt x="357" y="63"/>
                  </a:lnTo>
                  <a:lnTo>
                    <a:pt x="342" y="49"/>
                  </a:lnTo>
                  <a:lnTo>
                    <a:pt x="326" y="37"/>
                  </a:lnTo>
                  <a:lnTo>
                    <a:pt x="309" y="26"/>
                  </a:lnTo>
                  <a:lnTo>
                    <a:pt x="291" y="18"/>
                  </a:lnTo>
                  <a:lnTo>
                    <a:pt x="272" y="10"/>
                  </a:lnTo>
                  <a:lnTo>
                    <a:pt x="251" y="5"/>
                  </a:lnTo>
                  <a:lnTo>
                    <a:pt x="242" y="4"/>
                  </a:lnTo>
                  <a:lnTo>
                    <a:pt x="231" y="1"/>
                  </a:lnTo>
                  <a:lnTo>
                    <a:pt x="220" y="1"/>
                  </a:ln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52149B9-469A-45EB-B2D5-376553D2CF60}"/>
              </a:ext>
            </a:extLst>
          </p:cNvPr>
          <p:cNvGrpSpPr/>
          <p:nvPr/>
        </p:nvGrpSpPr>
        <p:grpSpPr>
          <a:xfrm>
            <a:off x="9060721" y="4685628"/>
            <a:ext cx="387307" cy="331013"/>
            <a:chOff x="8743950" y="1968500"/>
            <a:chExt cx="273050" cy="233363"/>
          </a:xfrm>
          <a:solidFill>
            <a:srgbClr val="AFE291"/>
          </a:solidFill>
        </p:grpSpPr>
        <p:sp>
          <p:nvSpPr>
            <p:cNvPr id="216" name="Freeform 3976">
              <a:extLst>
                <a:ext uri="{FF2B5EF4-FFF2-40B4-BE49-F238E27FC236}">
                  <a16:creationId xmlns:a16="http://schemas.microsoft.com/office/drawing/2014/main" id="{9DD92E56-7421-4C2B-8205-E637FEFD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3950" y="1968500"/>
              <a:ext cx="273050" cy="168275"/>
            </a:xfrm>
            <a:custGeom>
              <a:avLst/>
              <a:gdLst>
                <a:gd name="T0" fmla="*/ 648 w 861"/>
                <a:gd name="T1" fmla="*/ 113 h 529"/>
                <a:gd name="T2" fmla="*/ 613 w 861"/>
                <a:gd name="T3" fmla="*/ 72 h 529"/>
                <a:gd name="T4" fmla="*/ 569 w 861"/>
                <a:gd name="T5" fmla="*/ 39 h 529"/>
                <a:gd name="T6" fmla="*/ 521 w 861"/>
                <a:gd name="T7" fmla="*/ 15 h 529"/>
                <a:gd name="T8" fmla="*/ 467 w 861"/>
                <a:gd name="T9" fmla="*/ 2 h 529"/>
                <a:gd name="T10" fmla="*/ 418 w 861"/>
                <a:gd name="T11" fmla="*/ 0 h 529"/>
                <a:gd name="T12" fmla="*/ 380 w 861"/>
                <a:gd name="T13" fmla="*/ 5 h 529"/>
                <a:gd name="T14" fmla="*/ 345 w 861"/>
                <a:gd name="T15" fmla="*/ 14 h 529"/>
                <a:gd name="T16" fmla="*/ 312 w 861"/>
                <a:gd name="T17" fmla="*/ 27 h 529"/>
                <a:gd name="T18" fmla="*/ 271 w 861"/>
                <a:gd name="T19" fmla="*/ 53 h 529"/>
                <a:gd name="T20" fmla="*/ 219 w 861"/>
                <a:gd name="T21" fmla="*/ 102 h 529"/>
                <a:gd name="T22" fmla="*/ 188 w 861"/>
                <a:gd name="T23" fmla="*/ 154 h 529"/>
                <a:gd name="T24" fmla="*/ 175 w 861"/>
                <a:gd name="T25" fmla="*/ 187 h 529"/>
                <a:gd name="T26" fmla="*/ 167 w 861"/>
                <a:gd name="T27" fmla="*/ 223 h 529"/>
                <a:gd name="T28" fmla="*/ 150 w 861"/>
                <a:gd name="T29" fmla="*/ 235 h 529"/>
                <a:gd name="T30" fmla="*/ 106 w 861"/>
                <a:gd name="T31" fmla="*/ 242 h 529"/>
                <a:gd name="T32" fmla="*/ 66 w 861"/>
                <a:gd name="T33" fmla="*/ 261 h 529"/>
                <a:gd name="T34" fmla="*/ 34 w 861"/>
                <a:gd name="T35" fmla="*/ 290 h 529"/>
                <a:gd name="T36" fmla="*/ 11 w 861"/>
                <a:gd name="T37" fmla="*/ 326 h 529"/>
                <a:gd name="T38" fmla="*/ 1 w 861"/>
                <a:gd name="T39" fmla="*/ 370 h 529"/>
                <a:gd name="T40" fmla="*/ 2 w 861"/>
                <a:gd name="T41" fmla="*/ 409 h 529"/>
                <a:gd name="T42" fmla="*/ 8 w 861"/>
                <a:gd name="T43" fmla="*/ 440 h 529"/>
                <a:gd name="T44" fmla="*/ 20 w 861"/>
                <a:gd name="T45" fmla="*/ 466 h 529"/>
                <a:gd name="T46" fmla="*/ 36 w 861"/>
                <a:gd name="T47" fmla="*/ 485 h 529"/>
                <a:gd name="T48" fmla="*/ 67 w 861"/>
                <a:gd name="T49" fmla="*/ 509 h 529"/>
                <a:gd name="T50" fmla="*/ 107 w 861"/>
                <a:gd name="T51" fmla="*/ 523 h 529"/>
                <a:gd name="T52" fmla="*/ 154 w 861"/>
                <a:gd name="T53" fmla="*/ 529 h 529"/>
                <a:gd name="T54" fmla="*/ 389 w 861"/>
                <a:gd name="T55" fmla="*/ 529 h 529"/>
                <a:gd name="T56" fmla="*/ 393 w 861"/>
                <a:gd name="T57" fmla="*/ 326 h 529"/>
                <a:gd name="T58" fmla="*/ 409 w 861"/>
                <a:gd name="T59" fmla="*/ 306 h 529"/>
                <a:gd name="T60" fmla="*/ 434 w 861"/>
                <a:gd name="T61" fmla="*/ 298 h 529"/>
                <a:gd name="T62" fmla="*/ 460 w 861"/>
                <a:gd name="T63" fmla="*/ 306 h 529"/>
                <a:gd name="T64" fmla="*/ 476 w 861"/>
                <a:gd name="T65" fmla="*/ 326 h 529"/>
                <a:gd name="T66" fmla="*/ 479 w 861"/>
                <a:gd name="T67" fmla="*/ 529 h 529"/>
                <a:gd name="T68" fmla="*/ 713 w 861"/>
                <a:gd name="T69" fmla="*/ 523 h 529"/>
                <a:gd name="T70" fmla="*/ 757 w 861"/>
                <a:gd name="T71" fmla="*/ 508 h 529"/>
                <a:gd name="T72" fmla="*/ 805 w 861"/>
                <a:gd name="T73" fmla="*/ 475 h 529"/>
                <a:gd name="T74" fmla="*/ 828 w 861"/>
                <a:gd name="T75" fmla="*/ 451 h 529"/>
                <a:gd name="T76" fmla="*/ 845 w 861"/>
                <a:gd name="T77" fmla="*/ 421 h 529"/>
                <a:gd name="T78" fmla="*/ 857 w 861"/>
                <a:gd name="T79" fmla="*/ 384 h 529"/>
                <a:gd name="T80" fmla="*/ 861 w 861"/>
                <a:gd name="T81" fmla="*/ 340 h 529"/>
                <a:gd name="T82" fmla="*/ 852 w 861"/>
                <a:gd name="T83" fmla="*/ 282 h 529"/>
                <a:gd name="T84" fmla="*/ 828 w 861"/>
                <a:gd name="T85" fmla="*/ 232 h 529"/>
                <a:gd name="T86" fmla="*/ 791 w 861"/>
                <a:gd name="T87" fmla="*/ 190 h 529"/>
                <a:gd name="T88" fmla="*/ 743 w 861"/>
                <a:gd name="T89" fmla="*/ 161 h 529"/>
                <a:gd name="T90" fmla="*/ 688 w 861"/>
                <a:gd name="T91" fmla="*/ 146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61" h="529">
                  <a:moveTo>
                    <a:pt x="668" y="145"/>
                  </a:moveTo>
                  <a:lnTo>
                    <a:pt x="659" y="128"/>
                  </a:lnTo>
                  <a:lnTo>
                    <a:pt x="648" y="113"/>
                  </a:lnTo>
                  <a:lnTo>
                    <a:pt x="638" y="99"/>
                  </a:lnTo>
                  <a:lnTo>
                    <a:pt x="626" y="85"/>
                  </a:lnTo>
                  <a:lnTo>
                    <a:pt x="613" y="72"/>
                  </a:lnTo>
                  <a:lnTo>
                    <a:pt x="599" y="60"/>
                  </a:lnTo>
                  <a:lnTo>
                    <a:pt x="584" y="49"/>
                  </a:lnTo>
                  <a:lnTo>
                    <a:pt x="569" y="39"/>
                  </a:lnTo>
                  <a:lnTo>
                    <a:pt x="553" y="30"/>
                  </a:lnTo>
                  <a:lnTo>
                    <a:pt x="537" y="23"/>
                  </a:lnTo>
                  <a:lnTo>
                    <a:pt x="521" y="15"/>
                  </a:lnTo>
                  <a:lnTo>
                    <a:pt x="503" y="10"/>
                  </a:lnTo>
                  <a:lnTo>
                    <a:pt x="485" y="6"/>
                  </a:lnTo>
                  <a:lnTo>
                    <a:pt x="467" y="2"/>
                  </a:lnTo>
                  <a:lnTo>
                    <a:pt x="449" y="0"/>
                  </a:lnTo>
                  <a:lnTo>
                    <a:pt x="431" y="0"/>
                  </a:lnTo>
                  <a:lnTo>
                    <a:pt x="418" y="0"/>
                  </a:lnTo>
                  <a:lnTo>
                    <a:pt x="405" y="1"/>
                  </a:lnTo>
                  <a:lnTo>
                    <a:pt x="393" y="2"/>
                  </a:lnTo>
                  <a:lnTo>
                    <a:pt x="380" y="5"/>
                  </a:lnTo>
                  <a:lnTo>
                    <a:pt x="369" y="7"/>
                  </a:lnTo>
                  <a:lnTo>
                    <a:pt x="357" y="10"/>
                  </a:lnTo>
                  <a:lnTo>
                    <a:pt x="345" y="14"/>
                  </a:lnTo>
                  <a:lnTo>
                    <a:pt x="334" y="17"/>
                  </a:lnTo>
                  <a:lnTo>
                    <a:pt x="322" y="23"/>
                  </a:lnTo>
                  <a:lnTo>
                    <a:pt x="312" y="27"/>
                  </a:lnTo>
                  <a:lnTo>
                    <a:pt x="301" y="34"/>
                  </a:lnTo>
                  <a:lnTo>
                    <a:pt x="290" y="39"/>
                  </a:lnTo>
                  <a:lnTo>
                    <a:pt x="271" y="53"/>
                  </a:lnTo>
                  <a:lnTo>
                    <a:pt x="253" y="68"/>
                  </a:lnTo>
                  <a:lnTo>
                    <a:pt x="236" y="84"/>
                  </a:lnTo>
                  <a:lnTo>
                    <a:pt x="219" y="102"/>
                  </a:lnTo>
                  <a:lnTo>
                    <a:pt x="206" y="121"/>
                  </a:lnTo>
                  <a:lnTo>
                    <a:pt x="194" y="142"/>
                  </a:lnTo>
                  <a:lnTo>
                    <a:pt x="188" y="154"/>
                  </a:lnTo>
                  <a:lnTo>
                    <a:pt x="183" y="164"/>
                  </a:lnTo>
                  <a:lnTo>
                    <a:pt x="179" y="175"/>
                  </a:lnTo>
                  <a:lnTo>
                    <a:pt x="175" y="187"/>
                  </a:lnTo>
                  <a:lnTo>
                    <a:pt x="171" y="199"/>
                  </a:lnTo>
                  <a:lnTo>
                    <a:pt x="169" y="211"/>
                  </a:lnTo>
                  <a:lnTo>
                    <a:pt x="167" y="223"/>
                  </a:lnTo>
                  <a:lnTo>
                    <a:pt x="165" y="235"/>
                  </a:lnTo>
                  <a:lnTo>
                    <a:pt x="157" y="235"/>
                  </a:lnTo>
                  <a:lnTo>
                    <a:pt x="150" y="235"/>
                  </a:lnTo>
                  <a:lnTo>
                    <a:pt x="135" y="235"/>
                  </a:lnTo>
                  <a:lnTo>
                    <a:pt x="120" y="237"/>
                  </a:lnTo>
                  <a:lnTo>
                    <a:pt x="106" y="242"/>
                  </a:lnTo>
                  <a:lnTo>
                    <a:pt x="92" y="247"/>
                  </a:lnTo>
                  <a:lnTo>
                    <a:pt x="79" y="253"/>
                  </a:lnTo>
                  <a:lnTo>
                    <a:pt x="66" y="261"/>
                  </a:lnTo>
                  <a:lnTo>
                    <a:pt x="54" y="270"/>
                  </a:lnTo>
                  <a:lnTo>
                    <a:pt x="44" y="279"/>
                  </a:lnTo>
                  <a:lnTo>
                    <a:pt x="34" y="290"/>
                  </a:lnTo>
                  <a:lnTo>
                    <a:pt x="25" y="301"/>
                  </a:lnTo>
                  <a:lnTo>
                    <a:pt x="18" y="313"/>
                  </a:lnTo>
                  <a:lnTo>
                    <a:pt x="11" y="326"/>
                  </a:lnTo>
                  <a:lnTo>
                    <a:pt x="6" y="340"/>
                  </a:lnTo>
                  <a:lnTo>
                    <a:pt x="3" y="355"/>
                  </a:lnTo>
                  <a:lnTo>
                    <a:pt x="1" y="370"/>
                  </a:lnTo>
                  <a:lnTo>
                    <a:pt x="0" y="385"/>
                  </a:lnTo>
                  <a:lnTo>
                    <a:pt x="1" y="398"/>
                  </a:lnTo>
                  <a:lnTo>
                    <a:pt x="2" y="409"/>
                  </a:lnTo>
                  <a:lnTo>
                    <a:pt x="3" y="421"/>
                  </a:lnTo>
                  <a:lnTo>
                    <a:pt x="5" y="430"/>
                  </a:lnTo>
                  <a:lnTo>
                    <a:pt x="8" y="440"/>
                  </a:lnTo>
                  <a:lnTo>
                    <a:pt x="11" y="450"/>
                  </a:lnTo>
                  <a:lnTo>
                    <a:pt x="16" y="457"/>
                  </a:lnTo>
                  <a:lnTo>
                    <a:pt x="20" y="466"/>
                  </a:lnTo>
                  <a:lnTo>
                    <a:pt x="25" y="472"/>
                  </a:lnTo>
                  <a:lnTo>
                    <a:pt x="31" y="479"/>
                  </a:lnTo>
                  <a:lnTo>
                    <a:pt x="36" y="485"/>
                  </a:lnTo>
                  <a:lnTo>
                    <a:pt x="41" y="490"/>
                  </a:lnTo>
                  <a:lnTo>
                    <a:pt x="54" y="500"/>
                  </a:lnTo>
                  <a:lnTo>
                    <a:pt x="67" y="509"/>
                  </a:lnTo>
                  <a:lnTo>
                    <a:pt x="80" y="515"/>
                  </a:lnTo>
                  <a:lnTo>
                    <a:pt x="94" y="519"/>
                  </a:lnTo>
                  <a:lnTo>
                    <a:pt x="107" y="523"/>
                  </a:lnTo>
                  <a:lnTo>
                    <a:pt x="119" y="526"/>
                  </a:lnTo>
                  <a:lnTo>
                    <a:pt x="140" y="528"/>
                  </a:lnTo>
                  <a:lnTo>
                    <a:pt x="154" y="529"/>
                  </a:lnTo>
                  <a:lnTo>
                    <a:pt x="158" y="529"/>
                  </a:lnTo>
                  <a:lnTo>
                    <a:pt x="159" y="529"/>
                  </a:lnTo>
                  <a:lnTo>
                    <a:pt x="389" y="529"/>
                  </a:lnTo>
                  <a:lnTo>
                    <a:pt x="389" y="344"/>
                  </a:lnTo>
                  <a:lnTo>
                    <a:pt x="390" y="334"/>
                  </a:lnTo>
                  <a:lnTo>
                    <a:pt x="393" y="326"/>
                  </a:lnTo>
                  <a:lnTo>
                    <a:pt x="398" y="318"/>
                  </a:lnTo>
                  <a:lnTo>
                    <a:pt x="403" y="311"/>
                  </a:lnTo>
                  <a:lnTo>
                    <a:pt x="409" y="306"/>
                  </a:lnTo>
                  <a:lnTo>
                    <a:pt x="417" y="302"/>
                  </a:lnTo>
                  <a:lnTo>
                    <a:pt x="425" y="300"/>
                  </a:lnTo>
                  <a:lnTo>
                    <a:pt x="434" y="298"/>
                  </a:lnTo>
                  <a:lnTo>
                    <a:pt x="444" y="300"/>
                  </a:lnTo>
                  <a:lnTo>
                    <a:pt x="452" y="302"/>
                  </a:lnTo>
                  <a:lnTo>
                    <a:pt x="460" y="306"/>
                  </a:lnTo>
                  <a:lnTo>
                    <a:pt x="466" y="311"/>
                  </a:lnTo>
                  <a:lnTo>
                    <a:pt x="472" y="318"/>
                  </a:lnTo>
                  <a:lnTo>
                    <a:pt x="476" y="326"/>
                  </a:lnTo>
                  <a:lnTo>
                    <a:pt x="478" y="334"/>
                  </a:lnTo>
                  <a:lnTo>
                    <a:pt x="479" y="344"/>
                  </a:lnTo>
                  <a:lnTo>
                    <a:pt x="479" y="529"/>
                  </a:lnTo>
                  <a:lnTo>
                    <a:pt x="685" y="529"/>
                  </a:lnTo>
                  <a:lnTo>
                    <a:pt x="692" y="528"/>
                  </a:lnTo>
                  <a:lnTo>
                    <a:pt x="713" y="523"/>
                  </a:lnTo>
                  <a:lnTo>
                    <a:pt x="727" y="519"/>
                  </a:lnTo>
                  <a:lnTo>
                    <a:pt x="741" y="514"/>
                  </a:lnTo>
                  <a:lnTo>
                    <a:pt x="757" y="508"/>
                  </a:lnTo>
                  <a:lnTo>
                    <a:pt x="773" y="498"/>
                  </a:lnTo>
                  <a:lnTo>
                    <a:pt x="790" y="488"/>
                  </a:lnTo>
                  <a:lnTo>
                    <a:pt x="805" y="475"/>
                  </a:lnTo>
                  <a:lnTo>
                    <a:pt x="814" y="468"/>
                  </a:lnTo>
                  <a:lnTo>
                    <a:pt x="820" y="459"/>
                  </a:lnTo>
                  <a:lnTo>
                    <a:pt x="828" y="451"/>
                  </a:lnTo>
                  <a:lnTo>
                    <a:pt x="834" y="442"/>
                  </a:lnTo>
                  <a:lnTo>
                    <a:pt x="839" y="431"/>
                  </a:lnTo>
                  <a:lnTo>
                    <a:pt x="845" y="421"/>
                  </a:lnTo>
                  <a:lnTo>
                    <a:pt x="849" y="410"/>
                  </a:lnTo>
                  <a:lnTo>
                    <a:pt x="853" y="397"/>
                  </a:lnTo>
                  <a:lnTo>
                    <a:pt x="857" y="384"/>
                  </a:lnTo>
                  <a:lnTo>
                    <a:pt x="859" y="370"/>
                  </a:lnTo>
                  <a:lnTo>
                    <a:pt x="861" y="355"/>
                  </a:lnTo>
                  <a:lnTo>
                    <a:pt x="861" y="340"/>
                  </a:lnTo>
                  <a:lnTo>
                    <a:pt x="860" y="320"/>
                  </a:lnTo>
                  <a:lnTo>
                    <a:pt x="857" y="301"/>
                  </a:lnTo>
                  <a:lnTo>
                    <a:pt x="852" y="282"/>
                  </a:lnTo>
                  <a:lnTo>
                    <a:pt x="846" y="264"/>
                  </a:lnTo>
                  <a:lnTo>
                    <a:pt x="837" y="248"/>
                  </a:lnTo>
                  <a:lnTo>
                    <a:pt x="828" y="232"/>
                  </a:lnTo>
                  <a:lnTo>
                    <a:pt x="817" y="217"/>
                  </a:lnTo>
                  <a:lnTo>
                    <a:pt x="804" y="203"/>
                  </a:lnTo>
                  <a:lnTo>
                    <a:pt x="791" y="190"/>
                  </a:lnTo>
                  <a:lnTo>
                    <a:pt x="776" y="178"/>
                  </a:lnTo>
                  <a:lnTo>
                    <a:pt x="760" y="169"/>
                  </a:lnTo>
                  <a:lnTo>
                    <a:pt x="743" y="161"/>
                  </a:lnTo>
                  <a:lnTo>
                    <a:pt x="726" y="154"/>
                  </a:lnTo>
                  <a:lnTo>
                    <a:pt x="706" y="149"/>
                  </a:lnTo>
                  <a:lnTo>
                    <a:pt x="688" y="146"/>
                  </a:lnTo>
                  <a:lnTo>
                    <a:pt x="668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3977">
              <a:extLst>
                <a:ext uri="{FF2B5EF4-FFF2-40B4-BE49-F238E27FC236}">
                  <a16:creationId xmlns:a16="http://schemas.microsoft.com/office/drawing/2014/main" id="{7CE0D7D9-8BAC-42AB-9390-7C0DB1347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9200" y="2071688"/>
              <a:ext cx="84138" cy="130175"/>
            </a:xfrm>
            <a:custGeom>
              <a:avLst/>
              <a:gdLst>
                <a:gd name="T0" fmla="*/ 265 w 269"/>
                <a:gd name="T1" fmla="*/ 265 h 410"/>
                <a:gd name="T2" fmla="*/ 263 w 269"/>
                <a:gd name="T3" fmla="*/ 263 h 410"/>
                <a:gd name="T4" fmla="*/ 257 w 269"/>
                <a:gd name="T5" fmla="*/ 261 h 410"/>
                <a:gd name="T6" fmla="*/ 251 w 269"/>
                <a:gd name="T7" fmla="*/ 261 h 410"/>
                <a:gd name="T8" fmla="*/ 246 w 269"/>
                <a:gd name="T9" fmla="*/ 263 h 410"/>
                <a:gd name="T10" fmla="*/ 243 w 269"/>
                <a:gd name="T11" fmla="*/ 265 h 410"/>
                <a:gd name="T12" fmla="*/ 196 w 269"/>
                <a:gd name="T13" fmla="*/ 313 h 410"/>
                <a:gd name="T14" fmla="*/ 149 w 269"/>
                <a:gd name="T15" fmla="*/ 16 h 410"/>
                <a:gd name="T16" fmla="*/ 148 w 269"/>
                <a:gd name="T17" fmla="*/ 9 h 410"/>
                <a:gd name="T18" fmla="*/ 145 w 269"/>
                <a:gd name="T19" fmla="*/ 5 h 410"/>
                <a:gd name="T20" fmla="*/ 140 w 269"/>
                <a:gd name="T21" fmla="*/ 2 h 410"/>
                <a:gd name="T22" fmla="*/ 134 w 269"/>
                <a:gd name="T23" fmla="*/ 0 h 410"/>
                <a:gd name="T24" fmla="*/ 129 w 269"/>
                <a:gd name="T25" fmla="*/ 2 h 410"/>
                <a:gd name="T26" fmla="*/ 123 w 269"/>
                <a:gd name="T27" fmla="*/ 5 h 410"/>
                <a:gd name="T28" fmla="*/ 120 w 269"/>
                <a:gd name="T29" fmla="*/ 9 h 410"/>
                <a:gd name="T30" fmla="*/ 119 w 269"/>
                <a:gd name="T31" fmla="*/ 16 h 410"/>
                <a:gd name="T32" fmla="*/ 72 w 269"/>
                <a:gd name="T33" fmla="*/ 313 h 410"/>
                <a:gd name="T34" fmla="*/ 22 w 269"/>
                <a:gd name="T35" fmla="*/ 263 h 410"/>
                <a:gd name="T36" fmla="*/ 17 w 269"/>
                <a:gd name="T37" fmla="*/ 261 h 410"/>
                <a:gd name="T38" fmla="*/ 12 w 269"/>
                <a:gd name="T39" fmla="*/ 261 h 410"/>
                <a:gd name="T40" fmla="*/ 6 w 269"/>
                <a:gd name="T41" fmla="*/ 263 h 410"/>
                <a:gd name="T42" fmla="*/ 2 w 269"/>
                <a:gd name="T43" fmla="*/ 268 h 410"/>
                <a:gd name="T44" fmla="*/ 0 w 269"/>
                <a:gd name="T45" fmla="*/ 273 h 410"/>
                <a:gd name="T46" fmla="*/ 0 w 269"/>
                <a:gd name="T47" fmla="*/ 278 h 410"/>
                <a:gd name="T48" fmla="*/ 2 w 269"/>
                <a:gd name="T49" fmla="*/ 284 h 410"/>
                <a:gd name="T50" fmla="*/ 84 w 269"/>
                <a:gd name="T51" fmla="*/ 366 h 410"/>
                <a:gd name="T52" fmla="*/ 124 w 269"/>
                <a:gd name="T53" fmla="*/ 406 h 410"/>
                <a:gd name="T54" fmla="*/ 126 w 269"/>
                <a:gd name="T55" fmla="*/ 408 h 410"/>
                <a:gd name="T56" fmla="*/ 132 w 269"/>
                <a:gd name="T57" fmla="*/ 410 h 410"/>
                <a:gd name="T58" fmla="*/ 137 w 269"/>
                <a:gd name="T59" fmla="*/ 410 h 410"/>
                <a:gd name="T60" fmla="*/ 143 w 269"/>
                <a:gd name="T61" fmla="*/ 408 h 410"/>
                <a:gd name="T62" fmla="*/ 184 w 269"/>
                <a:gd name="T63" fmla="*/ 366 h 410"/>
                <a:gd name="T64" fmla="*/ 267 w 269"/>
                <a:gd name="T65" fmla="*/ 284 h 410"/>
                <a:gd name="T66" fmla="*/ 269 w 269"/>
                <a:gd name="T67" fmla="*/ 278 h 410"/>
                <a:gd name="T68" fmla="*/ 269 w 269"/>
                <a:gd name="T69" fmla="*/ 273 h 410"/>
                <a:gd name="T70" fmla="*/ 267 w 269"/>
                <a:gd name="T71" fmla="*/ 26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" h="410">
                  <a:moveTo>
                    <a:pt x="265" y="265"/>
                  </a:moveTo>
                  <a:lnTo>
                    <a:pt x="265" y="265"/>
                  </a:lnTo>
                  <a:lnTo>
                    <a:pt x="265" y="265"/>
                  </a:lnTo>
                  <a:lnTo>
                    <a:pt x="263" y="263"/>
                  </a:lnTo>
                  <a:lnTo>
                    <a:pt x="259" y="262"/>
                  </a:lnTo>
                  <a:lnTo>
                    <a:pt x="257" y="261"/>
                  </a:lnTo>
                  <a:lnTo>
                    <a:pt x="254" y="261"/>
                  </a:lnTo>
                  <a:lnTo>
                    <a:pt x="251" y="261"/>
                  </a:lnTo>
                  <a:lnTo>
                    <a:pt x="249" y="262"/>
                  </a:lnTo>
                  <a:lnTo>
                    <a:pt x="246" y="263"/>
                  </a:lnTo>
                  <a:lnTo>
                    <a:pt x="243" y="265"/>
                  </a:lnTo>
                  <a:lnTo>
                    <a:pt x="243" y="265"/>
                  </a:lnTo>
                  <a:lnTo>
                    <a:pt x="243" y="265"/>
                  </a:lnTo>
                  <a:lnTo>
                    <a:pt x="196" y="313"/>
                  </a:lnTo>
                  <a:lnTo>
                    <a:pt x="149" y="359"/>
                  </a:lnTo>
                  <a:lnTo>
                    <a:pt x="149" y="16"/>
                  </a:lnTo>
                  <a:lnTo>
                    <a:pt x="149" y="12"/>
                  </a:lnTo>
                  <a:lnTo>
                    <a:pt x="148" y="9"/>
                  </a:lnTo>
                  <a:lnTo>
                    <a:pt x="147" y="7"/>
                  </a:lnTo>
                  <a:lnTo>
                    <a:pt x="145" y="5"/>
                  </a:lnTo>
                  <a:lnTo>
                    <a:pt x="143" y="3"/>
                  </a:lnTo>
                  <a:lnTo>
                    <a:pt x="140" y="2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131" y="0"/>
                  </a:lnTo>
                  <a:lnTo>
                    <a:pt x="129" y="2"/>
                  </a:lnTo>
                  <a:lnTo>
                    <a:pt x="125" y="3"/>
                  </a:lnTo>
                  <a:lnTo>
                    <a:pt x="123" y="5"/>
                  </a:lnTo>
                  <a:lnTo>
                    <a:pt x="122" y="7"/>
                  </a:lnTo>
                  <a:lnTo>
                    <a:pt x="120" y="9"/>
                  </a:lnTo>
                  <a:lnTo>
                    <a:pt x="120" y="12"/>
                  </a:lnTo>
                  <a:lnTo>
                    <a:pt x="119" y="16"/>
                  </a:lnTo>
                  <a:lnTo>
                    <a:pt x="119" y="359"/>
                  </a:lnTo>
                  <a:lnTo>
                    <a:pt x="72" y="313"/>
                  </a:lnTo>
                  <a:lnTo>
                    <a:pt x="25" y="265"/>
                  </a:lnTo>
                  <a:lnTo>
                    <a:pt x="22" y="263"/>
                  </a:lnTo>
                  <a:lnTo>
                    <a:pt x="20" y="262"/>
                  </a:lnTo>
                  <a:lnTo>
                    <a:pt x="17" y="261"/>
                  </a:lnTo>
                  <a:lnTo>
                    <a:pt x="15" y="261"/>
                  </a:lnTo>
                  <a:lnTo>
                    <a:pt x="12" y="261"/>
                  </a:lnTo>
                  <a:lnTo>
                    <a:pt x="8" y="262"/>
                  </a:lnTo>
                  <a:lnTo>
                    <a:pt x="6" y="263"/>
                  </a:lnTo>
                  <a:lnTo>
                    <a:pt x="4" y="265"/>
                  </a:lnTo>
                  <a:lnTo>
                    <a:pt x="2" y="268"/>
                  </a:lnTo>
                  <a:lnTo>
                    <a:pt x="1" y="270"/>
                  </a:lnTo>
                  <a:lnTo>
                    <a:pt x="0" y="273"/>
                  </a:lnTo>
                  <a:lnTo>
                    <a:pt x="0" y="276"/>
                  </a:lnTo>
                  <a:lnTo>
                    <a:pt x="0" y="278"/>
                  </a:lnTo>
                  <a:lnTo>
                    <a:pt x="1" y="282"/>
                  </a:lnTo>
                  <a:lnTo>
                    <a:pt x="2" y="284"/>
                  </a:lnTo>
                  <a:lnTo>
                    <a:pt x="4" y="286"/>
                  </a:lnTo>
                  <a:lnTo>
                    <a:pt x="84" y="366"/>
                  </a:lnTo>
                  <a:lnTo>
                    <a:pt x="123" y="406"/>
                  </a:lnTo>
                  <a:lnTo>
                    <a:pt x="124" y="406"/>
                  </a:lnTo>
                  <a:lnTo>
                    <a:pt x="124" y="407"/>
                  </a:lnTo>
                  <a:lnTo>
                    <a:pt x="126" y="408"/>
                  </a:lnTo>
                  <a:lnTo>
                    <a:pt x="129" y="409"/>
                  </a:lnTo>
                  <a:lnTo>
                    <a:pt x="132" y="410"/>
                  </a:lnTo>
                  <a:lnTo>
                    <a:pt x="134" y="410"/>
                  </a:lnTo>
                  <a:lnTo>
                    <a:pt x="137" y="410"/>
                  </a:lnTo>
                  <a:lnTo>
                    <a:pt x="140" y="409"/>
                  </a:lnTo>
                  <a:lnTo>
                    <a:pt x="143" y="408"/>
                  </a:lnTo>
                  <a:lnTo>
                    <a:pt x="145" y="406"/>
                  </a:lnTo>
                  <a:lnTo>
                    <a:pt x="184" y="366"/>
                  </a:lnTo>
                  <a:lnTo>
                    <a:pt x="265" y="286"/>
                  </a:lnTo>
                  <a:lnTo>
                    <a:pt x="267" y="284"/>
                  </a:lnTo>
                  <a:lnTo>
                    <a:pt x="268" y="282"/>
                  </a:lnTo>
                  <a:lnTo>
                    <a:pt x="269" y="278"/>
                  </a:lnTo>
                  <a:lnTo>
                    <a:pt x="269" y="276"/>
                  </a:lnTo>
                  <a:lnTo>
                    <a:pt x="269" y="273"/>
                  </a:lnTo>
                  <a:lnTo>
                    <a:pt x="268" y="270"/>
                  </a:lnTo>
                  <a:lnTo>
                    <a:pt x="267" y="268"/>
                  </a:lnTo>
                  <a:lnTo>
                    <a:pt x="265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3EAD45E-8CB9-4901-9C61-3DEAFB77B93E}"/>
              </a:ext>
            </a:extLst>
          </p:cNvPr>
          <p:cNvGrpSpPr/>
          <p:nvPr/>
        </p:nvGrpSpPr>
        <p:grpSpPr>
          <a:xfrm>
            <a:off x="4499638" y="4683377"/>
            <a:ext cx="387307" cy="333264"/>
            <a:chOff x="6461125" y="2533650"/>
            <a:chExt cx="273050" cy="234950"/>
          </a:xfrm>
          <a:solidFill>
            <a:srgbClr val="AFE291"/>
          </a:solidFill>
        </p:grpSpPr>
        <p:sp>
          <p:nvSpPr>
            <p:cNvPr id="219" name="Freeform 4056">
              <a:extLst>
                <a:ext uri="{FF2B5EF4-FFF2-40B4-BE49-F238E27FC236}">
                  <a16:creationId xmlns:a16="http://schemas.microsoft.com/office/drawing/2014/main" id="{641CD612-4504-43FB-9FF1-B432046D2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2533650"/>
              <a:ext cx="273050" cy="168275"/>
            </a:xfrm>
            <a:custGeom>
              <a:avLst/>
              <a:gdLst>
                <a:gd name="T0" fmla="*/ 649 w 861"/>
                <a:gd name="T1" fmla="*/ 112 h 529"/>
                <a:gd name="T2" fmla="*/ 613 w 861"/>
                <a:gd name="T3" fmla="*/ 72 h 529"/>
                <a:gd name="T4" fmla="*/ 569 w 861"/>
                <a:gd name="T5" fmla="*/ 38 h 529"/>
                <a:gd name="T6" fmla="*/ 521 w 861"/>
                <a:gd name="T7" fmla="*/ 15 h 529"/>
                <a:gd name="T8" fmla="*/ 467 w 861"/>
                <a:gd name="T9" fmla="*/ 2 h 529"/>
                <a:gd name="T10" fmla="*/ 418 w 861"/>
                <a:gd name="T11" fmla="*/ 0 h 529"/>
                <a:gd name="T12" fmla="*/ 381 w 861"/>
                <a:gd name="T13" fmla="*/ 4 h 529"/>
                <a:gd name="T14" fmla="*/ 345 w 861"/>
                <a:gd name="T15" fmla="*/ 14 h 529"/>
                <a:gd name="T16" fmla="*/ 312 w 861"/>
                <a:gd name="T17" fmla="*/ 27 h 529"/>
                <a:gd name="T18" fmla="*/ 271 w 861"/>
                <a:gd name="T19" fmla="*/ 52 h 529"/>
                <a:gd name="T20" fmla="*/ 220 w 861"/>
                <a:gd name="T21" fmla="*/ 102 h 529"/>
                <a:gd name="T22" fmla="*/ 189 w 861"/>
                <a:gd name="T23" fmla="*/ 153 h 529"/>
                <a:gd name="T24" fmla="*/ 176 w 861"/>
                <a:gd name="T25" fmla="*/ 186 h 529"/>
                <a:gd name="T26" fmla="*/ 167 w 861"/>
                <a:gd name="T27" fmla="*/ 223 h 529"/>
                <a:gd name="T28" fmla="*/ 150 w 861"/>
                <a:gd name="T29" fmla="*/ 235 h 529"/>
                <a:gd name="T30" fmla="*/ 106 w 861"/>
                <a:gd name="T31" fmla="*/ 241 h 529"/>
                <a:gd name="T32" fmla="*/ 66 w 861"/>
                <a:gd name="T33" fmla="*/ 261 h 529"/>
                <a:gd name="T34" fmla="*/ 34 w 861"/>
                <a:gd name="T35" fmla="*/ 289 h 529"/>
                <a:gd name="T36" fmla="*/ 12 w 861"/>
                <a:gd name="T37" fmla="*/ 326 h 529"/>
                <a:gd name="T38" fmla="*/ 1 w 861"/>
                <a:gd name="T39" fmla="*/ 370 h 529"/>
                <a:gd name="T40" fmla="*/ 2 w 861"/>
                <a:gd name="T41" fmla="*/ 409 h 529"/>
                <a:gd name="T42" fmla="*/ 8 w 861"/>
                <a:gd name="T43" fmla="*/ 440 h 529"/>
                <a:gd name="T44" fmla="*/ 20 w 861"/>
                <a:gd name="T45" fmla="*/ 465 h 529"/>
                <a:gd name="T46" fmla="*/ 36 w 861"/>
                <a:gd name="T47" fmla="*/ 485 h 529"/>
                <a:gd name="T48" fmla="*/ 67 w 861"/>
                <a:gd name="T49" fmla="*/ 508 h 529"/>
                <a:gd name="T50" fmla="*/ 107 w 861"/>
                <a:gd name="T51" fmla="*/ 522 h 529"/>
                <a:gd name="T52" fmla="*/ 154 w 861"/>
                <a:gd name="T53" fmla="*/ 529 h 529"/>
                <a:gd name="T54" fmla="*/ 191 w 861"/>
                <a:gd name="T55" fmla="*/ 529 h 529"/>
                <a:gd name="T56" fmla="*/ 194 w 861"/>
                <a:gd name="T57" fmla="*/ 492 h 529"/>
                <a:gd name="T58" fmla="*/ 201 w 861"/>
                <a:gd name="T59" fmla="*/ 457 h 529"/>
                <a:gd name="T60" fmla="*/ 214 w 861"/>
                <a:gd name="T61" fmla="*/ 425 h 529"/>
                <a:gd name="T62" fmla="*/ 231 w 861"/>
                <a:gd name="T63" fmla="*/ 395 h 529"/>
                <a:gd name="T64" fmla="*/ 253 w 861"/>
                <a:gd name="T65" fmla="*/ 368 h 529"/>
                <a:gd name="T66" fmla="*/ 279 w 861"/>
                <a:gd name="T67" fmla="*/ 343 h 529"/>
                <a:gd name="T68" fmla="*/ 307 w 861"/>
                <a:gd name="T69" fmla="*/ 324 h 529"/>
                <a:gd name="T70" fmla="*/ 338 w 861"/>
                <a:gd name="T71" fmla="*/ 308 h 529"/>
                <a:gd name="T72" fmla="*/ 371 w 861"/>
                <a:gd name="T73" fmla="*/ 296 h 529"/>
                <a:gd name="T74" fmla="*/ 406 w 861"/>
                <a:gd name="T75" fmla="*/ 291 h 529"/>
                <a:gd name="T76" fmla="*/ 443 w 861"/>
                <a:gd name="T77" fmla="*/ 289 h 529"/>
                <a:gd name="T78" fmla="*/ 479 w 861"/>
                <a:gd name="T79" fmla="*/ 294 h 529"/>
                <a:gd name="T80" fmla="*/ 512 w 861"/>
                <a:gd name="T81" fmla="*/ 303 h 529"/>
                <a:gd name="T82" fmla="*/ 545 w 861"/>
                <a:gd name="T83" fmla="*/ 317 h 529"/>
                <a:gd name="T84" fmla="*/ 574 w 861"/>
                <a:gd name="T85" fmla="*/ 337 h 529"/>
                <a:gd name="T86" fmla="*/ 600 w 861"/>
                <a:gd name="T87" fmla="*/ 359 h 529"/>
                <a:gd name="T88" fmla="*/ 623 w 861"/>
                <a:gd name="T89" fmla="*/ 385 h 529"/>
                <a:gd name="T90" fmla="*/ 641 w 861"/>
                <a:gd name="T91" fmla="*/ 414 h 529"/>
                <a:gd name="T92" fmla="*/ 655 w 861"/>
                <a:gd name="T93" fmla="*/ 446 h 529"/>
                <a:gd name="T94" fmla="*/ 666 w 861"/>
                <a:gd name="T95" fmla="*/ 480 h 529"/>
                <a:gd name="T96" fmla="*/ 670 w 861"/>
                <a:gd name="T97" fmla="*/ 516 h 529"/>
                <a:gd name="T98" fmla="*/ 693 w 861"/>
                <a:gd name="T99" fmla="*/ 528 h 529"/>
                <a:gd name="T100" fmla="*/ 741 w 861"/>
                <a:gd name="T101" fmla="*/ 514 h 529"/>
                <a:gd name="T102" fmla="*/ 790 w 861"/>
                <a:gd name="T103" fmla="*/ 488 h 529"/>
                <a:gd name="T104" fmla="*/ 820 w 861"/>
                <a:gd name="T105" fmla="*/ 459 h 529"/>
                <a:gd name="T106" fmla="*/ 840 w 861"/>
                <a:gd name="T107" fmla="*/ 431 h 529"/>
                <a:gd name="T108" fmla="*/ 853 w 861"/>
                <a:gd name="T109" fmla="*/ 397 h 529"/>
                <a:gd name="T110" fmla="*/ 861 w 861"/>
                <a:gd name="T111" fmla="*/ 355 h 529"/>
                <a:gd name="T112" fmla="*/ 857 w 861"/>
                <a:gd name="T113" fmla="*/ 300 h 529"/>
                <a:gd name="T114" fmla="*/ 837 w 861"/>
                <a:gd name="T115" fmla="*/ 248 h 529"/>
                <a:gd name="T116" fmla="*/ 804 w 861"/>
                <a:gd name="T117" fmla="*/ 203 h 529"/>
                <a:gd name="T118" fmla="*/ 760 w 861"/>
                <a:gd name="T119" fmla="*/ 168 h 529"/>
                <a:gd name="T120" fmla="*/ 707 w 861"/>
                <a:gd name="T121" fmla="*/ 149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61" h="529">
                  <a:moveTo>
                    <a:pt x="668" y="145"/>
                  </a:moveTo>
                  <a:lnTo>
                    <a:pt x="659" y="128"/>
                  </a:lnTo>
                  <a:lnTo>
                    <a:pt x="649" y="112"/>
                  </a:lnTo>
                  <a:lnTo>
                    <a:pt x="638" y="99"/>
                  </a:lnTo>
                  <a:lnTo>
                    <a:pt x="626" y="85"/>
                  </a:lnTo>
                  <a:lnTo>
                    <a:pt x="613" y="72"/>
                  </a:lnTo>
                  <a:lnTo>
                    <a:pt x="599" y="60"/>
                  </a:lnTo>
                  <a:lnTo>
                    <a:pt x="584" y="48"/>
                  </a:lnTo>
                  <a:lnTo>
                    <a:pt x="569" y="38"/>
                  </a:lnTo>
                  <a:lnTo>
                    <a:pt x="553" y="30"/>
                  </a:lnTo>
                  <a:lnTo>
                    <a:pt x="537" y="22"/>
                  </a:lnTo>
                  <a:lnTo>
                    <a:pt x="521" y="15"/>
                  </a:lnTo>
                  <a:lnTo>
                    <a:pt x="503" y="10"/>
                  </a:lnTo>
                  <a:lnTo>
                    <a:pt x="486" y="5"/>
                  </a:lnTo>
                  <a:lnTo>
                    <a:pt x="467" y="2"/>
                  </a:lnTo>
                  <a:lnTo>
                    <a:pt x="449" y="0"/>
                  </a:lnTo>
                  <a:lnTo>
                    <a:pt x="431" y="0"/>
                  </a:lnTo>
                  <a:lnTo>
                    <a:pt x="418" y="0"/>
                  </a:lnTo>
                  <a:lnTo>
                    <a:pt x="405" y="1"/>
                  </a:lnTo>
                  <a:lnTo>
                    <a:pt x="393" y="2"/>
                  </a:lnTo>
                  <a:lnTo>
                    <a:pt x="381" y="4"/>
                  </a:lnTo>
                  <a:lnTo>
                    <a:pt x="369" y="6"/>
                  </a:lnTo>
                  <a:lnTo>
                    <a:pt x="357" y="10"/>
                  </a:lnTo>
                  <a:lnTo>
                    <a:pt x="345" y="14"/>
                  </a:lnTo>
                  <a:lnTo>
                    <a:pt x="334" y="17"/>
                  </a:lnTo>
                  <a:lnTo>
                    <a:pt x="323" y="22"/>
                  </a:lnTo>
                  <a:lnTo>
                    <a:pt x="312" y="27"/>
                  </a:lnTo>
                  <a:lnTo>
                    <a:pt x="301" y="33"/>
                  </a:lnTo>
                  <a:lnTo>
                    <a:pt x="290" y="38"/>
                  </a:lnTo>
                  <a:lnTo>
                    <a:pt x="271" y="52"/>
                  </a:lnTo>
                  <a:lnTo>
                    <a:pt x="253" y="67"/>
                  </a:lnTo>
                  <a:lnTo>
                    <a:pt x="236" y="84"/>
                  </a:lnTo>
                  <a:lnTo>
                    <a:pt x="220" y="102"/>
                  </a:lnTo>
                  <a:lnTo>
                    <a:pt x="206" y="121"/>
                  </a:lnTo>
                  <a:lnTo>
                    <a:pt x="194" y="141"/>
                  </a:lnTo>
                  <a:lnTo>
                    <a:pt x="189" y="153"/>
                  </a:lnTo>
                  <a:lnTo>
                    <a:pt x="183" y="164"/>
                  </a:lnTo>
                  <a:lnTo>
                    <a:pt x="179" y="175"/>
                  </a:lnTo>
                  <a:lnTo>
                    <a:pt x="176" y="186"/>
                  </a:lnTo>
                  <a:lnTo>
                    <a:pt x="171" y="198"/>
                  </a:lnTo>
                  <a:lnTo>
                    <a:pt x="169" y="210"/>
                  </a:lnTo>
                  <a:lnTo>
                    <a:pt x="167" y="223"/>
                  </a:lnTo>
                  <a:lnTo>
                    <a:pt x="165" y="235"/>
                  </a:lnTo>
                  <a:lnTo>
                    <a:pt x="157" y="235"/>
                  </a:lnTo>
                  <a:lnTo>
                    <a:pt x="150" y="235"/>
                  </a:lnTo>
                  <a:lnTo>
                    <a:pt x="135" y="235"/>
                  </a:lnTo>
                  <a:lnTo>
                    <a:pt x="120" y="237"/>
                  </a:lnTo>
                  <a:lnTo>
                    <a:pt x="106" y="241"/>
                  </a:lnTo>
                  <a:lnTo>
                    <a:pt x="92" y="247"/>
                  </a:lnTo>
                  <a:lnTo>
                    <a:pt x="79" y="253"/>
                  </a:lnTo>
                  <a:lnTo>
                    <a:pt x="66" y="261"/>
                  </a:lnTo>
                  <a:lnTo>
                    <a:pt x="54" y="269"/>
                  </a:lnTo>
                  <a:lnTo>
                    <a:pt x="44" y="279"/>
                  </a:lnTo>
                  <a:lnTo>
                    <a:pt x="34" y="289"/>
                  </a:lnTo>
                  <a:lnTo>
                    <a:pt x="26" y="300"/>
                  </a:lnTo>
                  <a:lnTo>
                    <a:pt x="18" y="313"/>
                  </a:lnTo>
                  <a:lnTo>
                    <a:pt x="12" y="326"/>
                  </a:lnTo>
                  <a:lnTo>
                    <a:pt x="7" y="340"/>
                  </a:lnTo>
                  <a:lnTo>
                    <a:pt x="3" y="355"/>
                  </a:lnTo>
                  <a:lnTo>
                    <a:pt x="1" y="370"/>
                  </a:lnTo>
                  <a:lnTo>
                    <a:pt x="0" y="385"/>
                  </a:lnTo>
                  <a:lnTo>
                    <a:pt x="1" y="398"/>
                  </a:lnTo>
                  <a:lnTo>
                    <a:pt x="2" y="409"/>
                  </a:lnTo>
                  <a:lnTo>
                    <a:pt x="3" y="420"/>
                  </a:lnTo>
                  <a:lnTo>
                    <a:pt x="5" y="430"/>
                  </a:lnTo>
                  <a:lnTo>
                    <a:pt x="8" y="440"/>
                  </a:lnTo>
                  <a:lnTo>
                    <a:pt x="12" y="449"/>
                  </a:lnTo>
                  <a:lnTo>
                    <a:pt x="16" y="457"/>
                  </a:lnTo>
                  <a:lnTo>
                    <a:pt x="20" y="465"/>
                  </a:lnTo>
                  <a:lnTo>
                    <a:pt x="26" y="472"/>
                  </a:lnTo>
                  <a:lnTo>
                    <a:pt x="31" y="478"/>
                  </a:lnTo>
                  <a:lnTo>
                    <a:pt x="36" y="485"/>
                  </a:lnTo>
                  <a:lnTo>
                    <a:pt x="42" y="490"/>
                  </a:lnTo>
                  <a:lnTo>
                    <a:pt x="54" y="500"/>
                  </a:lnTo>
                  <a:lnTo>
                    <a:pt x="67" y="508"/>
                  </a:lnTo>
                  <a:lnTo>
                    <a:pt x="80" y="515"/>
                  </a:lnTo>
                  <a:lnTo>
                    <a:pt x="94" y="519"/>
                  </a:lnTo>
                  <a:lnTo>
                    <a:pt x="107" y="522"/>
                  </a:lnTo>
                  <a:lnTo>
                    <a:pt x="119" y="525"/>
                  </a:lnTo>
                  <a:lnTo>
                    <a:pt x="140" y="528"/>
                  </a:lnTo>
                  <a:lnTo>
                    <a:pt x="154" y="529"/>
                  </a:lnTo>
                  <a:lnTo>
                    <a:pt x="159" y="529"/>
                  </a:lnTo>
                  <a:lnTo>
                    <a:pt x="160" y="529"/>
                  </a:lnTo>
                  <a:lnTo>
                    <a:pt x="191" y="529"/>
                  </a:lnTo>
                  <a:lnTo>
                    <a:pt x="191" y="516"/>
                  </a:lnTo>
                  <a:lnTo>
                    <a:pt x="192" y="504"/>
                  </a:lnTo>
                  <a:lnTo>
                    <a:pt x="194" y="492"/>
                  </a:lnTo>
                  <a:lnTo>
                    <a:pt x="196" y="480"/>
                  </a:lnTo>
                  <a:lnTo>
                    <a:pt x="198" y="469"/>
                  </a:lnTo>
                  <a:lnTo>
                    <a:pt x="201" y="457"/>
                  </a:lnTo>
                  <a:lnTo>
                    <a:pt x="206" y="446"/>
                  </a:lnTo>
                  <a:lnTo>
                    <a:pt x="210" y="435"/>
                  </a:lnTo>
                  <a:lnTo>
                    <a:pt x="214" y="425"/>
                  </a:lnTo>
                  <a:lnTo>
                    <a:pt x="220" y="414"/>
                  </a:lnTo>
                  <a:lnTo>
                    <a:pt x="226" y="404"/>
                  </a:lnTo>
                  <a:lnTo>
                    <a:pt x="231" y="395"/>
                  </a:lnTo>
                  <a:lnTo>
                    <a:pt x="239" y="385"/>
                  </a:lnTo>
                  <a:lnTo>
                    <a:pt x="245" y="376"/>
                  </a:lnTo>
                  <a:lnTo>
                    <a:pt x="253" y="368"/>
                  </a:lnTo>
                  <a:lnTo>
                    <a:pt x="261" y="359"/>
                  </a:lnTo>
                  <a:lnTo>
                    <a:pt x="269" y="351"/>
                  </a:lnTo>
                  <a:lnTo>
                    <a:pt x="279" y="343"/>
                  </a:lnTo>
                  <a:lnTo>
                    <a:pt x="287" y="337"/>
                  </a:lnTo>
                  <a:lnTo>
                    <a:pt x="297" y="330"/>
                  </a:lnTo>
                  <a:lnTo>
                    <a:pt x="307" y="324"/>
                  </a:lnTo>
                  <a:lnTo>
                    <a:pt x="316" y="317"/>
                  </a:lnTo>
                  <a:lnTo>
                    <a:pt x="327" y="312"/>
                  </a:lnTo>
                  <a:lnTo>
                    <a:pt x="338" y="308"/>
                  </a:lnTo>
                  <a:lnTo>
                    <a:pt x="348" y="303"/>
                  </a:lnTo>
                  <a:lnTo>
                    <a:pt x="359" y="299"/>
                  </a:lnTo>
                  <a:lnTo>
                    <a:pt x="371" y="296"/>
                  </a:lnTo>
                  <a:lnTo>
                    <a:pt x="383" y="294"/>
                  </a:lnTo>
                  <a:lnTo>
                    <a:pt x="394" y="292"/>
                  </a:lnTo>
                  <a:lnTo>
                    <a:pt x="406" y="291"/>
                  </a:lnTo>
                  <a:lnTo>
                    <a:pt x="418" y="289"/>
                  </a:lnTo>
                  <a:lnTo>
                    <a:pt x="431" y="288"/>
                  </a:lnTo>
                  <a:lnTo>
                    <a:pt x="443" y="289"/>
                  </a:lnTo>
                  <a:lnTo>
                    <a:pt x="455" y="291"/>
                  </a:lnTo>
                  <a:lnTo>
                    <a:pt x="467" y="292"/>
                  </a:lnTo>
                  <a:lnTo>
                    <a:pt x="479" y="294"/>
                  </a:lnTo>
                  <a:lnTo>
                    <a:pt x="490" y="296"/>
                  </a:lnTo>
                  <a:lnTo>
                    <a:pt x="502" y="299"/>
                  </a:lnTo>
                  <a:lnTo>
                    <a:pt x="512" y="303"/>
                  </a:lnTo>
                  <a:lnTo>
                    <a:pt x="524" y="308"/>
                  </a:lnTo>
                  <a:lnTo>
                    <a:pt x="534" y="312"/>
                  </a:lnTo>
                  <a:lnTo>
                    <a:pt x="545" y="317"/>
                  </a:lnTo>
                  <a:lnTo>
                    <a:pt x="554" y="324"/>
                  </a:lnTo>
                  <a:lnTo>
                    <a:pt x="564" y="330"/>
                  </a:lnTo>
                  <a:lnTo>
                    <a:pt x="574" y="337"/>
                  </a:lnTo>
                  <a:lnTo>
                    <a:pt x="583" y="343"/>
                  </a:lnTo>
                  <a:lnTo>
                    <a:pt x="592" y="351"/>
                  </a:lnTo>
                  <a:lnTo>
                    <a:pt x="600" y="359"/>
                  </a:lnTo>
                  <a:lnTo>
                    <a:pt x="608" y="368"/>
                  </a:lnTo>
                  <a:lnTo>
                    <a:pt x="615" y="376"/>
                  </a:lnTo>
                  <a:lnTo>
                    <a:pt x="623" y="385"/>
                  </a:lnTo>
                  <a:lnTo>
                    <a:pt x="629" y="395"/>
                  </a:lnTo>
                  <a:lnTo>
                    <a:pt x="636" y="404"/>
                  </a:lnTo>
                  <a:lnTo>
                    <a:pt x="641" y="414"/>
                  </a:lnTo>
                  <a:lnTo>
                    <a:pt x="647" y="425"/>
                  </a:lnTo>
                  <a:lnTo>
                    <a:pt x="651" y="435"/>
                  </a:lnTo>
                  <a:lnTo>
                    <a:pt x="655" y="446"/>
                  </a:lnTo>
                  <a:lnTo>
                    <a:pt x="659" y="457"/>
                  </a:lnTo>
                  <a:lnTo>
                    <a:pt x="663" y="469"/>
                  </a:lnTo>
                  <a:lnTo>
                    <a:pt x="666" y="480"/>
                  </a:lnTo>
                  <a:lnTo>
                    <a:pt x="668" y="492"/>
                  </a:lnTo>
                  <a:lnTo>
                    <a:pt x="669" y="504"/>
                  </a:lnTo>
                  <a:lnTo>
                    <a:pt x="670" y="516"/>
                  </a:lnTo>
                  <a:lnTo>
                    <a:pt x="670" y="529"/>
                  </a:lnTo>
                  <a:lnTo>
                    <a:pt x="685" y="529"/>
                  </a:lnTo>
                  <a:lnTo>
                    <a:pt x="693" y="528"/>
                  </a:lnTo>
                  <a:lnTo>
                    <a:pt x="713" y="523"/>
                  </a:lnTo>
                  <a:lnTo>
                    <a:pt x="727" y="519"/>
                  </a:lnTo>
                  <a:lnTo>
                    <a:pt x="741" y="514"/>
                  </a:lnTo>
                  <a:lnTo>
                    <a:pt x="757" y="507"/>
                  </a:lnTo>
                  <a:lnTo>
                    <a:pt x="773" y="499"/>
                  </a:lnTo>
                  <a:lnTo>
                    <a:pt x="790" y="488"/>
                  </a:lnTo>
                  <a:lnTo>
                    <a:pt x="805" y="475"/>
                  </a:lnTo>
                  <a:lnTo>
                    <a:pt x="814" y="468"/>
                  </a:lnTo>
                  <a:lnTo>
                    <a:pt x="820" y="459"/>
                  </a:lnTo>
                  <a:lnTo>
                    <a:pt x="828" y="450"/>
                  </a:lnTo>
                  <a:lnTo>
                    <a:pt x="834" y="442"/>
                  </a:lnTo>
                  <a:lnTo>
                    <a:pt x="840" y="431"/>
                  </a:lnTo>
                  <a:lnTo>
                    <a:pt x="845" y="420"/>
                  </a:lnTo>
                  <a:lnTo>
                    <a:pt x="849" y="410"/>
                  </a:lnTo>
                  <a:lnTo>
                    <a:pt x="853" y="397"/>
                  </a:lnTo>
                  <a:lnTo>
                    <a:pt x="857" y="384"/>
                  </a:lnTo>
                  <a:lnTo>
                    <a:pt x="859" y="370"/>
                  </a:lnTo>
                  <a:lnTo>
                    <a:pt x="861" y="355"/>
                  </a:lnTo>
                  <a:lnTo>
                    <a:pt x="861" y="340"/>
                  </a:lnTo>
                  <a:lnTo>
                    <a:pt x="860" y="319"/>
                  </a:lnTo>
                  <a:lnTo>
                    <a:pt x="857" y="300"/>
                  </a:lnTo>
                  <a:lnTo>
                    <a:pt x="852" y="282"/>
                  </a:lnTo>
                  <a:lnTo>
                    <a:pt x="846" y="264"/>
                  </a:lnTo>
                  <a:lnTo>
                    <a:pt x="837" y="248"/>
                  </a:lnTo>
                  <a:lnTo>
                    <a:pt x="828" y="232"/>
                  </a:lnTo>
                  <a:lnTo>
                    <a:pt x="817" y="217"/>
                  </a:lnTo>
                  <a:lnTo>
                    <a:pt x="804" y="203"/>
                  </a:lnTo>
                  <a:lnTo>
                    <a:pt x="791" y="190"/>
                  </a:lnTo>
                  <a:lnTo>
                    <a:pt x="776" y="178"/>
                  </a:lnTo>
                  <a:lnTo>
                    <a:pt x="760" y="168"/>
                  </a:lnTo>
                  <a:lnTo>
                    <a:pt x="743" y="160"/>
                  </a:lnTo>
                  <a:lnTo>
                    <a:pt x="726" y="153"/>
                  </a:lnTo>
                  <a:lnTo>
                    <a:pt x="707" y="149"/>
                  </a:lnTo>
                  <a:lnTo>
                    <a:pt x="688" y="146"/>
                  </a:lnTo>
                  <a:lnTo>
                    <a:pt x="668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057">
              <a:extLst>
                <a:ext uri="{FF2B5EF4-FFF2-40B4-BE49-F238E27FC236}">
                  <a16:creationId xmlns:a16="http://schemas.microsoft.com/office/drawing/2014/main" id="{93AFFF16-DF3E-4CD7-9B57-042C9C4A1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0975" y="2635250"/>
              <a:ext cx="133350" cy="133350"/>
            </a:xfrm>
            <a:custGeom>
              <a:avLst/>
              <a:gdLst>
                <a:gd name="T0" fmla="*/ 225 w 419"/>
                <a:gd name="T1" fmla="*/ 301 h 420"/>
                <a:gd name="T2" fmla="*/ 222 w 419"/>
                <a:gd name="T3" fmla="*/ 308 h 420"/>
                <a:gd name="T4" fmla="*/ 215 w 419"/>
                <a:gd name="T5" fmla="*/ 315 h 420"/>
                <a:gd name="T6" fmla="*/ 207 w 419"/>
                <a:gd name="T7" fmla="*/ 315 h 420"/>
                <a:gd name="T8" fmla="*/ 199 w 419"/>
                <a:gd name="T9" fmla="*/ 311 h 420"/>
                <a:gd name="T10" fmla="*/ 195 w 419"/>
                <a:gd name="T11" fmla="*/ 303 h 420"/>
                <a:gd name="T12" fmla="*/ 120 w 419"/>
                <a:gd name="T13" fmla="*/ 226 h 420"/>
                <a:gd name="T14" fmla="*/ 111 w 419"/>
                <a:gd name="T15" fmla="*/ 222 h 420"/>
                <a:gd name="T16" fmla="*/ 106 w 419"/>
                <a:gd name="T17" fmla="*/ 216 h 420"/>
                <a:gd name="T18" fmla="*/ 105 w 419"/>
                <a:gd name="T19" fmla="*/ 207 h 420"/>
                <a:gd name="T20" fmla="*/ 109 w 419"/>
                <a:gd name="T21" fmla="*/ 200 h 420"/>
                <a:gd name="T22" fmla="*/ 117 w 419"/>
                <a:gd name="T23" fmla="*/ 196 h 420"/>
                <a:gd name="T24" fmla="*/ 195 w 419"/>
                <a:gd name="T25" fmla="*/ 121 h 420"/>
                <a:gd name="T26" fmla="*/ 197 w 419"/>
                <a:gd name="T27" fmla="*/ 112 h 420"/>
                <a:gd name="T28" fmla="*/ 203 w 419"/>
                <a:gd name="T29" fmla="*/ 107 h 420"/>
                <a:gd name="T30" fmla="*/ 212 w 419"/>
                <a:gd name="T31" fmla="*/ 106 h 420"/>
                <a:gd name="T32" fmla="*/ 221 w 419"/>
                <a:gd name="T33" fmla="*/ 110 h 420"/>
                <a:gd name="T34" fmla="*/ 224 w 419"/>
                <a:gd name="T35" fmla="*/ 117 h 420"/>
                <a:gd name="T36" fmla="*/ 299 w 419"/>
                <a:gd name="T37" fmla="*/ 196 h 420"/>
                <a:gd name="T38" fmla="*/ 308 w 419"/>
                <a:gd name="T39" fmla="*/ 198 h 420"/>
                <a:gd name="T40" fmla="*/ 313 w 419"/>
                <a:gd name="T41" fmla="*/ 204 h 420"/>
                <a:gd name="T42" fmla="*/ 314 w 419"/>
                <a:gd name="T43" fmla="*/ 214 h 420"/>
                <a:gd name="T44" fmla="*/ 310 w 419"/>
                <a:gd name="T45" fmla="*/ 221 h 420"/>
                <a:gd name="T46" fmla="*/ 302 w 419"/>
                <a:gd name="T47" fmla="*/ 226 h 420"/>
                <a:gd name="T48" fmla="*/ 199 w 419"/>
                <a:gd name="T49" fmla="*/ 1 h 420"/>
                <a:gd name="T50" fmla="*/ 167 w 419"/>
                <a:gd name="T51" fmla="*/ 5 h 420"/>
                <a:gd name="T52" fmla="*/ 110 w 419"/>
                <a:gd name="T53" fmla="*/ 26 h 420"/>
                <a:gd name="T54" fmla="*/ 61 w 419"/>
                <a:gd name="T55" fmla="*/ 63 h 420"/>
                <a:gd name="T56" fmla="*/ 25 w 419"/>
                <a:gd name="T57" fmla="*/ 111 h 420"/>
                <a:gd name="T58" fmla="*/ 4 w 419"/>
                <a:gd name="T59" fmla="*/ 169 h 420"/>
                <a:gd name="T60" fmla="*/ 0 w 419"/>
                <a:gd name="T61" fmla="*/ 200 h 420"/>
                <a:gd name="T62" fmla="*/ 1 w 419"/>
                <a:gd name="T63" fmla="*/ 232 h 420"/>
                <a:gd name="T64" fmla="*/ 9 w 419"/>
                <a:gd name="T65" fmla="*/ 273 h 420"/>
                <a:gd name="T66" fmla="*/ 36 w 419"/>
                <a:gd name="T67" fmla="*/ 328 h 420"/>
                <a:gd name="T68" fmla="*/ 76 w 419"/>
                <a:gd name="T69" fmla="*/ 373 h 420"/>
                <a:gd name="T70" fmla="*/ 128 w 419"/>
                <a:gd name="T71" fmla="*/ 404 h 420"/>
                <a:gd name="T72" fmla="*/ 178 w 419"/>
                <a:gd name="T73" fmla="*/ 418 h 420"/>
                <a:gd name="T74" fmla="*/ 210 w 419"/>
                <a:gd name="T75" fmla="*/ 420 h 420"/>
                <a:gd name="T76" fmla="*/ 241 w 419"/>
                <a:gd name="T77" fmla="*/ 418 h 420"/>
                <a:gd name="T78" fmla="*/ 291 w 419"/>
                <a:gd name="T79" fmla="*/ 404 h 420"/>
                <a:gd name="T80" fmla="*/ 343 w 419"/>
                <a:gd name="T81" fmla="*/ 373 h 420"/>
                <a:gd name="T82" fmla="*/ 384 w 419"/>
                <a:gd name="T83" fmla="*/ 328 h 420"/>
                <a:gd name="T84" fmla="*/ 409 w 419"/>
                <a:gd name="T85" fmla="*/ 273 h 420"/>
                <a:gd name="T86" fmla="*/ 418 w 419"/>
                <a:gd name="T87" fmla="*/ 232 h 420"/>
                <a:gd name="T88" fmla="*/ 419 w 419"/>
                <a:gd name="T89" fmla="*/ 200 h 420"/>
                <a:gd name="T90" fmla="*/ 415 w 419"/>
                <a:gd name="T91" fmla="*/ 169 h 420"/>
                <a:gd name="T92" fmla="*/ 394 w 419"/>
                <a:gd name="T93" fmla="*/ 111 h 420"/>
                <a:gd name="T94" fmla="*/ 358 w 419"/>
                <a:gd name="T95" fmla="*/ 63 h 420"/>
                <a:gd name="T96" fmla="*/ 310 w 419"/>
                <a:gd name="T97" fmla="*/ 26 h 420"/>
                <a:gd name="T98" fmla="*/ 252 w 419"/>
                <a:gd name="T99" fmla="*/ 5 h 420"/>
                <a:gd name="T100" fmla="*/ 221 w 419"/>
                <a:gd name="T101" fmla="*/ 1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19" h="420">
                  <a:moveTo>
                    <a:pt x="299" y="226"/>
                  </a:moveTo>
                  <a:lnTo>
                    <a:pt x="225" y="226"/>
                  </a:lnTo>
                  <a:lnTo>
                    <a:pt x="225" y="301"/>
                  </a:lnTo>
                  <a:lnTo>
                    <a:pt x="224" y="303"/>
                  </a:lnTo>
                  <a:lnTo>
                    <a:pt x="224" y="306"/>
                  </a:lnTo>
                  <a:lnTo>
                    <a:pt x="222" y="308"/>
                  </a:lnTo>
                  <a:lnTo>
                    <a:pt x="221" y="311"/>
                  </a:lnTo>
                  <a:lnTo>
                    <a:pt x="217" y="313"/>
                  </a:lnTo>
                  <a:lnTo>
                    <a:pt x="215" y="315"/>
                  </a:lnTo>
                  <a:lnTo>
                    <a:pt x="212" y="315"/>
                  </a:lnTo>
                  <a:lnTo>
                    <a:pt x="210" y="316"/>
                  </a:lnTo>
                  <a:lnTo>
                    <a:pt x="207" y="315"/>
                  </a:lnTo>
                  <a:lnTo>
                    <a:pt x="203" y="315"/>
                  </a:lnTo>
                  <a:lnTo>
                    <a:pt x="201" y="313"/>
                  </a:lnTo>
                  <a:lnTo>
                    <a:pt x="199" y="311"/>
                  </a:lnTo>
                  <a:lnTo>
                    <a:pt x="197" y="308"/>
                  </a:lnTo>
                  <a:lnTo>
                    <a:pt x="196" y="306"/>
                  </a:lnTo>
                  <a:lnTo>
                    <a:pt x="195" y="303"/>
                  </a:lnTo>
                  <a:lnTo>
                    <a:pt x="195" y="301"/>
                  </a:lnTo>
                  <a:lnTo>
                    <a:pt x="195" y="226"/>
                  </a:lnTo>
                  <a:lnTo>
                    <a:pt x="120" y="226"/>
                  </a:lnTo>
                  <a:lnTo>
                    <a:pt x="117" y="226"/>
                  </a:lnTo>
                  <a:lnTo>
                    <a:pt x="113" y="225"/>
                  </a:lnTo>
                  <a:lnTo>
                    <a:pt x="111" y="222"/>
                  </a:lnTo>
                  <a:lnTo>
                    <a:pt x="109" y="221"/>
                  </a:lnTo>
                  <a:lnTo>
                    <a:pt x="107" y="219"/>
                  </a:lnTo>
                  <a:lnTo>
                    <a:pt x="106" y="216"/>
                  </a:lnTo>
                  <a:lnTo>
                    <a:pt x="105" y="214"/>
                  </a:lnTo>
                  <a:lnTo>
                    <a:pt x="105" y="211"/>
                  </a:lnTo>
                  <a:lnTo>
                    <a:pt x="105" y="207"/>
                  </a:lnTo>
                  <a:lnTo>
                    <a:pt x="106" y="204"/>
                  </a:lnTo>
                  <a:lnTo>
                    <a:pt x="107" y="202"/>
                  </a:lnTo>
                  <a:lnTo>
                    <a:pt x="109" y="200"/>
                  </a:lnTo>
                  <a:lnTo>
                    <a:pt x="111" y="198"/>
                  </a:lnTo>
                  <a:lnTo>
                    <a:pt x="113" y="197"/>
                  </a:lnTo>
                  <a:lnTo>
                    <a:pt x="117" y="196"/>
                  </a:lnTo>
                  <a:lnTo>
                    <a:pt x="120" y="196"/>
                  </a:lnTo>
                  <a:lnTo>
                    <a:pt x="195" y="196"/>
                  </a:lnTo>
                  <a:lnTo>
                    <a:pt x="195" y="121"/>
                  </a:lnTo>
                  <a:lnTo>
                    <a:pt x="195" y="117"/>
                  </a:lnTo>
                  <a:lnTo>
                    <a:pt x="196" y="115"/>
                  </a:lnTo>
                  <a:lnTo>
                    <a:pt x="197" y="112"/>
                  </a:lnTo>
                  <a:lnTo>
                    <a:pt x="199" y="110"/>
                  </a:lnTo>
                  <a:lnTo>
                    <a:pt x="201" y="108"/>
                  </a:lnTo>
                  <a:lnTo>
                    <a:pt x="203" y="107"/>
                  </a:lnTo>
                  <a:lnTo>
                    <a:pt x="207" y="106"/>
                  </a:lnTo>
                  <a:lnTo>
                    <a:pt x="210" y="106"/>
                  </a:lnTo>
                  <a:lnTo>
                    <a:pt x="212" y="106"/>
                  </a:lnTo>
                  <a:lnTo>
                    <a:pt x="215" y="107"/>
                  </a:lnTo>
                  <a:lnTo>
                    <a:pt x="217" y="108"/>
                  </a:lnTo>
                  <a:lnTo>
                    <a:pt x="221" y="110"/>
                  </a:lnTo>
                  <a:lnTo>
                    <a:pt x="222" y="112"/>
                  </a:lnTo>
                  <a:lnTo>
                    <a:pt x="224" y="115"/>
                  </a:lnTo>
                  <a:lnTo>
                    <a:pt x="224" y="117"/>
                  </a:lnTo>
                  <a:lnTo>
                    <a:pt x="225" y="121"/>
                  </a:lnTo>
                  <a:lnTo>
                    <a:pt x="225" y="196"/>
                  </a:lnTo>
                  <a:lnTo>
                    <a:pt x="299" y="196"/>
                  </a:lnTo>
                  <a:lnTo>
                    <a:pt x="302" y="196"/>
                  </a:lnTo>
                  <a:lnTo>
                    <a:pt x="305" y="197"/>
                  </a:lnTo>
                  <a:lnTo>
                    <a:pt x="308" y="198"/>
                  </a:lnTo>
                  <a:lnTo>
                    <a:pt x="310" y="200"/>
                  </a:lnTo>
                  <a:lnTo>
                    <a:pt x="312" y="202"/>
                  </a:lnTo>
                  <a:lnTo>
                    <a:pt x="313" y="204"/>
                  </a:lnTo>
                  <a:lnTo>
                    <a:pt x="314" y="207"/>
                  </a:lnTo>
                  <a:lnTo>
                    <a:pt x="314" y="211"/>
                  </a:lnTo>
                  <a:lnTo>
                    <a:pt x="314" y="214"/>
                  </a:lnTo>
                  <a:lnTo>
                    <a:pt x="313" y="216"/>
                  </a:lnTo>
                  <a:lnTo>
                    <a:pt x="312" y="219"/>
                  </a:lnTo>
                  <a:lnTo>
                    <a:pt x="310" y="221"/>
                  </a:lnTo>
                  <a:lnTo>
                    <a:pt x="308" y="222"/>
                  </a:lnTo>
                  <a:lnTo>
                    <a:pt x="305" y="225"/>
                  </a:lnTo>
                  <a:lnTo>
                    <a:pt x="302" y="226"/>
                  </a:lnTo>
                  <a:lnTo>
                    <a:pt x="299" y="226"/>
                  </a:lnTo>
                  <a:close/>
                  <a:moveTo>
                    <a:pt x="210" y="0"/>
                  </a:moveTo>
                  <a:lnTo>
                    <a:pt x="199" y="1"/>
                  </a:lnTo>
                  <a:lnTo>
                    <a:pt x="188" y="1"/>
                  </a:lnTo>
                  <a:lnTo>
                    <a:pt x="178" y="4"/>
                  </a:lnTo>
                  <a:lnTo>
                    <a:pt x="167" y="5"/>
                  </a:lnTo>
                  <a:lnTo>
                    <a:pt x="148" y="10"/>
                  </a:lnTo>
                  <a:lnTo>
                    <a:pt x="128" y="18"/>
                  </a:lnTo>
                  <a:lnTo>
                    <a:pt x="110" y="26"/>
                  </a:lnTo>
                  <a:lnTo>
                    <a:pt x="92" y="37"/>
                  </a:lnTo>
                  <a:lnTo>
                    <a:pt x="76" y="49"/>
                  </a:lnTo>
                  <a:lnTo>
                    <a:pt x="61" y="63"/>
                  </a:lnTo>
                  <a:lnTo>
                    <a:pt x="48" y="78"/>
                  </a:lnTo>
                  <a:lnTo>
                    <a:pt x="36" y="94"/>
                  </a:lnTo>
                  <a:lnTo>
                    <a:pt x="25" y="111"/>
                  </a:lnTo>
                  <a:lnTo>
                    <a:pt x="16" y="129"/>
                  </a:lnTo>
                  <a:lnTo>
                    <a:pt x="9" y="148"/>
                  </a:lnTo>
                  <a:lnTo>
                    <a:pt x="4" y="169"/>
                  </a:lnTo>
                  <a:lnTo>
                    <a:pt x="2" y="178"/>
                  </a:lnTo>
                  <a:lnTo>
                    <a:pt x="1" y="189"/>
                  </a:lnTo>
                  <a:lnTo>
                    <a:pt x="0" y="200"/>
                  </a:lnTo>
                  <a:lnTo>
                    <a:pt x="0" y="211"/>
                  </a:lnTo>
                  <a:lnTo>
                    <a:pt x="0" y="221"/>
                  </a:lnTo>
                  <a:lnTo>
                    <a:pt x="1" y="232"/>
                  </a:lnTo>
                  <a:lnTo>
                    <a:pt x="2" y="243"/>
                  </a:lnTo>
                  <a:lnTo>
                    <a:pt x="4" y="252"/>
                  </a:lnTo>
                  <a:lnTo>
                    <a:pt x="9" y="273"/>
                  </a:lnTo>
                  <a:lnTo>
                    <a:pt x="16" y="292"/>
                  </a:lnTo>
                  <a:lnTo>
                    <a:pt x="25" y="310"/>
                  </a:lnTo>
                  <a:lnTo>
                    <a:pt x="36" y="328"/>
                  </a:lnTo>
                  <a:lnTo>
                    <a:pt x="48" y="344"/>
                  </a:lnTo>
                  <a:lnTo>
                    <a:pt x="61" y="359"/>
                  </a:lnTo>
                  <a:lnTo>
                    <a:pt x="76" y="373"/>
                  </a:lnTo>
                  <a:lnTo>
                    <a:pt x="92" y="384"/>
                  </a:lnTo>
                  <a:lnTo>
                    <a:pt x="110" y="395"/>
                  </a:lnTo>
                  <a:lnTo>
                    <a:pt x="128" y="404"/>
                  </a:lnTo>
                  <a:lnTo>
                    <a:pt x="148" y="411"/>
                  </a:lnTo>
                  <a:lnTo>
                    <a:pt x="167" y="415"/>
                  </a:lnTo>
                  <a:lnTo>
                    <a:pt x="178" y="418"/>
                  </a:lnTo>
                  <a:lnTo>
                    <a:pt x="188" y="419"/>
                  </a:lnTo>
                  <a:lnTo>
                    <a:pt x="199" y="420"/>
                  </a:lnTo>
                  <a:lnTo>
                    <a:pt x="210" y="420"/>
                  </a:lnTo>
                  <a:lnTo>
                    <a:pt x="221" y="420"/>
                  </a:lnTo>
                  <a:lnTo>
                    <a:pt x="231" y="419"/>
                  </a:lnTo>
                  <a:lnTo>
                    <a:pt x="241" y="418"/>
                  </a:lnTo>
                  <a:lnTo>
                    <a:pt x="252" y="415"/>
                  </a:lnTo>
                  <a:lnTo>
                    <a:pt x="272" y="411"/>
                  </a:lnTo>
                  <a:lnTo>
                    <a:pt x="291" y="404"/>
                  </a:lnTo>
                  <a:lnTo>
                    <a:pt x="310" y="395"/>
                  </a:lnTo>
                  <a:lnTo>
                    <a:pt x="327" y="384"/>
                  </a:lnTo>
                  <a:lnTo>
                    <a:pt x="343" y="373"/>
                  </a:lnTo>
                  <a:lnTo>
                    <a:pt x="358" y="359"/>
                  </a:lnTo>
                  <a:lnTo>
                    <a:pt x="371" y="344"/>
                  </a:lnTo>
                  <a:lnTo>
                    <a:pt x="384" y="328"/>
                  </a:lnTo>
                  <a:lnTo>
                    <a:pt x="394" y="310"/>
                  </a:lnTo>
                  <a:lnTo>
                    <a:pt x="403" y="292"/>
                  </a:lnTo>
                  <a:lnTo>
                    <a:pt x="409" y="273"/>
                  </a:lnTo>
                  <a:lnTo>
                    <a:pt x="415" y="252"/>
                  </a:lnTo>
                  <a:lnTo>
                    <a:pt x="417" y="243"/>
                  </a:lnTo>
                  <a:lnTo>
                    <a:pt x="418" y="232"/>
                  </a:lnTo>
                  <a:lnTo>
                    <a:pt x="419" y="221"/>
                  </a:lnTo>
                  <a:lnTo>
                    <a:pt x="419" y="211"/>
                  </a:lnTo>
                  <a:lnTo>
                    <a:pt x="419" y="200"/>
                  </a:lnTo>
                  <a:lnTo>
                    <a:pt x="418" y="189"/>
                  </a:lnTo>
                  <a:lnTo>
                    <a:pt x="417" y="178"/>
                  </a:lnTo>
                  <a:lnTo>
                    <a:pt x="415" y="169"/>
                  </a:lnTo>
                  <a:lnTo>
                    <a:pt x="409" y="148"/>
                  </a:lnTo>
                  <a:lnTo>
                    <a:pt x="403" y="129"/>
                  </a:lnTo>
                  <a:lnTo>
                    <a:pt x="394" y="111"/>
                  </a:lnTo>
                  <a:lnTo>
                    <a:pt x="384" y="94"/>
                  </a:lnTo>
                  <a:lnTo>
                    <a:pt x="371" y="78"/>
                  </a:lnTo>
                  <a:lnTo>
                    <a:pt x="358" y="63"/>
                  </a:lnTo>
                  <a:lnTo>
                    <a:pt x="343" y="49"/>
                  </a:lnTo>
                  <a:lnTo>
                    <a:pt x="327" y="37"/>
                  </a:lnTo>
                  <a:lnTo>
                    <a:pt x="310" y="26"/>
                  </a:lnTo>
                  <a:lnTo>
                    <a:pt x="291" y="18"/>
                  </a:lnTo>
                  <a:lnTo>
                    <a:pt x="272" y="10"/>
                  </a:lnTo>
                  <a:lnTo>
                    <a:pt x="252" y="5"/>
                  </a:lnTo>
                  <a:lnTo>
                    <a:pt x="241" y="4"/>
                  </a:lnTo>
                  <a:lnTo>
                    <a:pt x="231" y="1"/>
                  </a:lnTo>
                  <a:lnTo>
                    <a:pt x="221" y="1"/>
                  </a:lnTo>
                  <a:lnTo>
                    <a:pt x="2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932E9C4-8972-4C7B-9158-C87E4500730C}"/>
              </a:ext>
            </a:extLst>
          </p:cNvPr>
          <p:cNvSpPr/>
          <p:nvPr/>
        </p:nvSpPr>
        <p:spPr>
          <a:xfrm flipV="1">
            <a:off x="-7696200" y="6857997"/>
            <a:ext cx="24231600" cy="103790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42BB17D-3A88-4061-B7E4-94B270B5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8" y="2736497"/>
            <a:ext cx="2969325" cy="3394667"/>
          </a:xfrm>
          <a:prstGeom prst="rect">
            <a:avLst/>
          </a:prstGeom>
        </p:spPr>
      </p:pic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5759B03B-B760-4E03-8853-54B78491FE32}"/>
              </a:ext>
            </a:extLst>
          </p:cNvPr>
          <p:cNvSpPr>
            <a:spLocks/>
          </p:cNvSpPr>
          <p:nvPr/>
        </p:nvSpPr>
        <p:spPr bwMode="auto">
          <a:xfrm flipH="1">
            <a:off x="0" y="5141044"/>
            <a:ext cx="12191999" cy="1716956"/>
          </a:xfrm>
          <a:custGeom>
            <a:avLst/>
            <a:gdLst>
              <a:gd name="connsiteX0" fmla="*/ 747148 w 12191999"/>
              <a:gd name="connsiteY0" fmla="*/ 0 h 1716956"/>
              <a:gd name="connsiteX1" fmla="*/ 732970 w 12191999"/>
              <a:gd name="connsiteY1" fmla="*/ 0 h 1716956"/>
              <a:gd name="connsiteX2" fmla="*/ 300560 w 12191999"/>
              <a:gd name="connsiteY2" fmla="*/ 159561 h 1716956"/>
              <a:gd name="connsiteX3" fmla="*/ 45368 w 12191999"/>
              <a:gd name="connsiteY3" fmla="*/ 33013 h 1716956"/>
              <a:gd name="connsiteX4" fmla="*/ 0 w 12191999"/>
              <a:gd name="connsiteY4" fmla="*/ 35764 h 1716956"/>
              <a:gd name="connsiteX5" fmla="*/ 0 w 12191999"/>
              <a:gd name="connsiteY5" fmla="*/ 1693384 h 1716956"/>
              <a:gd name="connsiteX6" fmla="*/ 0 w 12191999"/>
              <a:gd name="connsiteY6" fmla="*/ 1716956 h 1716956"/>
              <a:gd name="connsiteX7" fmla="*/ 12191999 w 12191999"/>
              <a:gd name="connsiteY7" fmla="*/ 1716956 h 1716956"/>
              <a:gd name="connsiteX8" fmla="*/ 12191999 w 12191999"/>
              <a:gd name="connsiteY8" fmla="*/ 1152474 h 1716956"/>
              <a:gd name="connsiteX9" fmla="*/ 12191881 w 12191999"/>
              <a:gd name="connsiteY9" fmla="*/ 1152363 h 1716956"/>
              <a:gd name="connsiteX10" fmla="*/ 11989267 w 12191999"/>
              <a:gd name="connsiteY10" fmla="*/ 1093198 h 1716956"/>
              <a:gd name="connsiteX11" fmla="*/ 11868214 w 12191999"/>
              <a:gd name="connsiteY11" fmla="*/ 1103768 h 1716956"/>
              <a:gd name="connsiteX12" fmla="*/ 11755634 w 12191999"/>
              <a:gd name="connsiteY12" fmla="*/ 1142526 h 1716956"/>
              <a:gd name="connsiteX13" fmla="*/ 11760476 w 12191999"/>
              <a:gd name="connsiteY13" fmla="*/ 960480 h 1716956"/>
              <a:gd name="connsiteX14" fmla="*/ 11445736 w 12191999"/>
              <a:gd name="connsiteY14" fmla="*/ 724407 h 1716956"/>
              <a:gd name="connsiteX15" fmla="*/ 11408209 w 12191999"/>
              <a:gd name="connsiteY15" fmla="*/ 726756 h 1716956"/>
              <a:gd name="connsiteX16" fmla="*/ 11408209 w 12191999"/>
              <a:gd name="connsiteY16" fmla="*/ 713836 h 1716956"/>
              <a:gd name="connsiteX17" fmla="*/ 11414262 w 12191999"/>
              <a:gd name="connsiteY17" fmla="*/ 650414 h 1716956"/>
              <a:gd name="connsiteX18" fmla="*/ 10943363 w 12191999"/>
              <a:gd name="connsiteY18" fmla="*/ 310985 h 1716956"/>
              <a:gd name="connsiteX19" fmla="*/ 10931257 w 12191999"/>
              <a:gd name="connsiteY19" fmla="*/ 310985 h 1716956"/>
              <a:gd name="connsiteX20" fmla="*/ 10562043 w 12191999"/>
              <a:gd name="connsiteY20" fmla="*/ 447226 h 1716956"/>
              <a:gd name="connsiteX21" fmla="*/ 10344146 w 12191999"/>
              <a:gd name="connsiteY21" fmla="*/ 339173 h 1716956"/>
              <a:gd name="connsiteX22" fmla="*/ 10305409 w 12191999"/>
              <a:gd name="connsiteY22" fmla="*/ 341522 h 1716956"/>
              <a:gd name="connsiteX23" fmla="*/ 10305409 w 12191999"/>
              <a:gd name="connsiteY23" fmla="*/ 346696 h 1716956"/>
              <a:gd name="connsiteX24" fmla="*/ 10261029 w 12191999"/>
              <a:gd name="connsiteY24" fmla="*/ 344004 h 1716956"/>
              <a:gd name="connsiteX25" fmla="*/ 10005862 w 12191999"/>
              <a:gd name="connsiteY25" fmla="*/ 470577 h 1716956"/>
              <a:gd name="connsiteX26" fmla="*/ 9573494 w 12191999"/>
              <a:gd name="connsiteY26" fmla="*/ 310985 h 1716956"/>
              <a:gd name="connsiteX27" fmla="*/ 9559318 w 12191999"/>
              <a:gd name="connsiteY27" fmla="*/ 310985 h 1716956"/>
              <a:gd name="connsiteX28" fmla="*/ 9007873 w 12191999"/>
              <a:gd name="connsiteY28" fmla="*/ 708590 h 1716956"/>
              <a:gd name="connsiteX29" fmla="*/ 9014961 w 12191999"/>
              <a:gd name="connsiteY29" fmla="*/ 781507 h 1716956"/>
              <a:gd name="connsiteX30" fmla="*/ 9014961 w 12191999"/>
              <a:gd name="connsiteY30" fmla="*/ 798017 h 1716956"/>
              <a:gd name="connsiteX31" fmla="*/ 8971015 w 12191999"/>
              <a:gd name="connsiteY31" fmla="*/ 795265 h 1716956"/>
              <a:gd name="connsiteX32" fmla="*/ 8602440 w 12191999"/>
              <a:gd name="connsiteY32" fmla="*/ 1070424 h 1716956"/>
              <a:gd name="connsiteX33" fmla="*/ 8608110 w 12191999"/>
              <a:gd name="connsiteY33" fmla="*/ 1283672 h 1716956"/>
              <a:gd name="connsiteX34" fmla="*/ 8476273 w 12191999"/>
              <a:gd name="connsiteY34" fmla="*/ 1239647 h 1716956"/>
              <a:gd name="connsiteX35" fmla="*/ 8334514 w 12191999"/>
              <a:gd name="connsiteY35" fmla="*/ 1225889 h 1716956"/>
              <a:gd name="connsiteX36" fmla="*/ 7974445 w 12191999"/>
              <a:gd name="connsiteY36" fmla="*/ 1463902 h 1716956"/>
              <a:gd name="connsiteX37" fmla="*/ 7968774 w 12191999"/>
              <a:gd name="connsiteY37" fmla="*/ 1521685 h 1716956"/>
              <a:gd name="connsiteX38" fmla="*/ 7967356 w 12191999"/>
              <a:gd name="connsiteY38" fmla="*/ 1525812 h 1716956"/>
              <a:gd name="connsiteX39" fmla="*/ 7876630 w 12191999"/>
              <a:gd name="connsiteY39" fmla="*/ 1514806 h 1716956"/>
              <a:gd name="connsiteX40" fmla="*/ 7750464 w 12191999"/>
              <a:gd name="connsiteY40" fmla="*/ 1546449 h 1716956"/>
              <a:gd name="connsiteX41" fmla="*/ 7750464 w 12191999"/>
              <a:gd name="connsiteY41" fmla="*/ 1545074 h 1716956"/>
              <a:gd name="connsiteX42" fmla="*/ 7673914 w 12191999"/>
              <a:gd name="connsiteY42" fmla="*/ 1496921 h 1716956"/>
              <a:gd name="connsiteX43" fmla="*/ 7544912 w 12191999"/>
              <a:gd name="connsiteY43" fmla="*/ 1452895 h 1716956"/>
              <a:gd name="connsiteX44" fmla="*/ 7309591 w 12191999"/>
              <a:gd name="connsiteY44" fmla="*/ 1115825 h 1716956"/>
              <a:gd name="connsiteX45" fmla="*/ 7101204 w 12191999"/>
              <a:gd name="connsiteY45" fmla="*/ 1067673 h 1716956"/>
              <a:gd name="connsiteX46" fmla="*/ 6846037 w 12191999"/>
              <a:gd name="connsiteY46" fmla="*/ 1194246 h 1716956"/>
              <a:gd name="connsiteX47" fmla="*/ 6413670 w 12191999"/>
              <a:gd name="connsiteY47" fmla="*/ 1033278 h 1716956"/>
              <a:gd name="connsiteX48" fmla="*/ 6399494 w 12191999"/>
              <a:gd name="connsiteY48" fmla="*/ 1033278 h 1716956"/>
              <a:gd name="connsiteX49" fmla="*/ 6280415 w 12191999"/>
              <a:gd name="connsiteY49" fmla="*/ 1042908 h 1716956"/>
              <a:gd name="connsiteX50" fmla="*/ 6155667 w 12191999"/>
              <a:gd name="connsiteY50" fmla="*/ 895698 h 1716956"/>
              <a:gd name="connsiteX51" fmla="*/ 6080534 w 12191999"/>
              <a:gd name="connsiteY51" fmla="*/ 847545 h 1716956"/>
              <a:gd name="connsiteX52" fmla="*/ 5950115 w 12191999"/>
              <a:gd name="connsiteY52" fmla="*/ 802144 h 1716956"/>
              <a:gd name="connsiteX53" fmla="*/ 5716212 w 12191999"/>
              <a:gd name="connsiteY53" fmla="*/ 466450 h 1716956"/>
              <a:gd name="connsiteX54" fmla="*/ 5507825 w 12191999"/>
              <a:gd name="connsiteY54" fmla="*/ 416921 h 1716956"/>
              <a:gd name="connsiteX55" fmla="*/ 5252657 w 12191999"/>
              <a:gd name="connsiteY55" fmla="*/ 543495 h 1716956"/>
              <a:gd name="connsiteX56" fmla="*/ 4820290 w 12191999"/>
              <a:gd name="connsiteY56" fmla="*/ 383902 h 1716956"/>
              <a:gd name="connsiteX57" fmla="*/ 4806114 w 12191999"/>
              <a:gd name="connsiteY57" fmla="*/ 383902 h 1716956"/>
              <a:gd name="connsiteX58" fmla="*/ 4800444 w 12191999"/>
              <a:gd name="connsiteY58" fmla="*/ 383902 h 1716956"/>
              <a:gd name="connsiteX59" fmla="*/ 4794773 w 12191999"/>
              <a:gd name="connsiteY59" fmla="*/ 383902 h 1716956"/>
              <a:gd name="connsiteX60" fmla="*/ 4780597 w 12191999"/>
              <a:gd name="connsiteY60" fmla="*/ 383902 h 1716956"/>
              <a:gd name="connsiteX61" fmla="*/ 4349648 w 12191999"/>
              <a:gd name="connsiteY61" fmla="*/ 543495 h 1716956"/>
              <a:gd name="connsiteX62" fmla="*/ 4093063 w 12191999"/>
              <a:gd name="connsiteY62" fmla="*/ 416921 h 1716956"/>
              <a:gd name="connsiteX63" fmla="*/ 3886093 w 12191999"/>
              <a:gd name="connsiteY63" fmla="*/ 466450 h 1716956"/>
              <a:gd name="connsiteX64" fmla="*/ 3650772 w 12191999"/>
              <a:gd name="connsiteY64" fmla="*/ 802144 h 1716956"/>
              <a:gd name="connsiteX65" fmla="*/ 3521771 w 12191999"/>
              <a:gd name="connsiteY65" fmla="*/ 847545 h 1716956"/>
              <a:gd name="connsiteX66" fmla="*/ 3445221 w 12191999"/>
              <a:gd name="connsiteY66" fmla="*/ 895698 h 1716956"/>
              <a:gd name="connsiteX67" fmla="*/ 3320472 w 12191999"/>
              <a:gd name="connsiteY67" fmla="*/ 1042908 h 1716956"/>
              <a:gd name="connsiteX68" fmla="*/ 3201394 w 12191999"/>
              <a:gd name="connsiteY68" fmla="*/ 1033278 h 1716956"/>
              <a:gd name="connsiteX69" fmla="*/ 3187218 w 12191999"/>
              <a:gd name="connsiteY69" fmla="*/ 1033278 h 1716956"/>
              <a:gd name="connsiteX70" fmla="*/ 2754851 w 12191999"/>
              <a:gd name="connsiteY70" fmla="*/ 1194246 h 1716956"/>
              <a:gd name="connsiteX71" fmla="*/ 2499683 w 12191999"/>
              <a:gd name="connsiteY71" fmla="*/ 1067673 h 1716956"/>
              <a:gd name="connsiteX72" fmla="*/ 2400629 w 12191999"/>
              <a:gd name="connsiteY72" fmla="*/ 1078679 h 1716956"/>
              <a:gd name="connsiteX73" fmla="*/ 2310318 w 12191999"/>
              <a:gd name="connsiteY73" fmla="*/ 1107842 h 1716956"/>
              <a:gd name="connsiteX74" fmla="*/ 2288074 w 12191999"/>
              <a:gd name="connsiteY74" fmla="*/ 1059045 h 1716956"/>
              <a:gd name="connsiteX75" fmla="*/ 1972073 w 12191999"/>
              <a:gd name="connsiteY75" fmla="*/ 916098 h 1716956"/>
              <a:gd name="connsiteX76" fmla="*/ 1830299 w 12191999"/>
              <a:gd name="connsiteY76" fmla="*/ 928478 h 1716956"/>
              <a:gd name="connsiteX77" fmla="*/ 1698449 w 12191999"/>
              <a:gd name="connsiteY77" fmla="*/ 973870 h 1716956"/>
              <a:gd name="connsiteX78" fmla="*/ 1704121 w 12191999"/>
              <a:gd name="connsiteY78" fmla="*/ 760664 h 1716956"/>
              <a:gd name="connsiteX79" fmla="*/ 1335509 w 12191999"/>
              <a:gd name="connsiteY79" fmla="*/ 484184 h 1716956"/>
              <a:gd name="connsiteX80" fmla="*/ 1291559 w 12191999"/>
              <a:gd name="connsiteY80" fmla="*/ 486935 h 1716956"/>
              <a:gd name="connsiteX81" fmla="*/ 1291559 w 12191999"/>
              <a:gd name="connsiteY81" fmla="*/ 471805 h 1716956"/>
              <a:gd name="connsiteX82" fmla="*/ 1298647 w 12191999"/>
              <a:gd name="connsiteY82" fmla="*/ 397526 h 1716956"/>
              <a:gd name="connsiteX83" fmla="*/ 747148 w 12191999"/>
              <a:gd name="connsiteY83" fmla="*/ 0 h 1716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12191999" h="1716956">
                <a:moveTo>
                  <a:pt x="747148" y="0"/>
                </a:moveTo>
                <a:cubicBezTo>
                  <a:pt x="742894" y="0"/>
                  <a:pt x="737223" y="0"/>
                  <a:pt x="732970" y="0"/>
                </a:cubicBezTo>
                <a:cubicBezTo>
                  <a:pt x="562842" y="2751"/>
                  <a:pt x="404055" y="61899"/>
                  <a:pt x="300560" y="159561"/>
                </a:cubicBezTo>
                <a:cubicBezTo>
                  <a:pt x="255193" y="81156"/>
                  <a:pt x="161622" y="33013"/>
                  <a:pt x="45368" y="33013"/>
                </a:cubicBezTo>
                <a:cubicBezTo>
                  <a:pt x="31190" y="33013"/>
                  <a:pt x="15595" y="34388"/>
                  <a:pt x="0" y="35764"/>
                </a:cubicBezTo>
                <a:cubicBezTo>
                  <a:pt x="0" y="917990"/>
                  <a:pt x="0" y="1414242"/>
                  <a:pt x="0" y="1693384"/>
                </a:cubicBezTo>
                <a:lnTo>
                  <a:pt x="0" y="1716956"/>
                </a:lnTo>
                <a:lnTo>
                  <a:pt x="12191999" y="1716956"/>
                </a:lnTo>
                <a:lnTo>
                  <a:pt x="12191999" y="1152474"/>
                </a:lnTo>
                <a:lnTo>
                  <a:pt x="12191881" y="1152363"/>
                </a:lnTo>
                <a:cubicBezTo>
                  <a:pt x="12138163" y="1116982"/>
                  <a:pt x="12067952" y="1095547"/>
                  <a:pt x="11989267" y="1093198"/>
                </a:cubicBezTo>
                <a:cubicBezTo>
                  <a:pt x="11949320" y="1092023"/>
                  <a:pt x="11909372" y="1095547"/>
                  <a:pt x="11868214" y="1103768"/>
                </a:cubicBezTo>
                <a:cubicBezTo>
                  <a:pt x="11828266" y="1111990"/>
                  <a:pt x="11790739" y="1124909"/>
                  <a:pt x="11755634" y="1142526"/>
                </a:cubicBezTo>
                <a:cubicBezTo>
                  <a:pt x="11773792" y="1082627"/>
                  <a:pt x="11776213" y="1019205"/>
                  <a:pt x="11760476" y="960480"/>
                </a:cubicBezTo>
                <a:cubicBezTo>
                  <a:pt x="11722949" y="825413"/>
                  <a:pt x="11588579" y="724407"/>
                  <a:pt x="11445736" y="724407"/>
                </a:cubicBezTo>
                <a:cubicBezTo>
                  <a:pt x="11433630" y="724407"/>
                  <a:pt x="11420314" y="725581"/>
                  <a:pt x="11408209" y="726756"/>
                </a:cubicBezTo>
                <a:cubicBezTo>
                  <a:pt x="11408209" y="722058"/>
                  <a:pt x="11408209" y="718534"/>
                  <a:pt x="11408209" y="713836"/>
                </a:cubicBezTo>
                <a:cubicBezTo>
                  <a:pt x="11413051" y="692696"/>
                  <a:pt x="11415472" y="671555"/>
                  <a:pt x="11414262" y="650414"/>
                </a:cubicBezTo>
                <a:cubicBezTo>
                  <a:pt x="11410630" y="460146"/>
                  <a:pt x="11203628" y="310985"/>
                  <a:pt x="10943363" y="310985"/>
                </a:cubicBezTo>
                <a:cubicBezTo>
                  <a:pt x="10939731" y="310985"/>
                  <a:pt x="10934889" y="310985"/>
                  <a:pt x="10931257" y="310985"/>
                </a:cubicBezTo>
                <a:cubicBezTo>
                  <a:pt x="10785992" y="313334"/>
                  <a:pt x="10650412" y="363837"/>
                  <a:pt x="10562043" y="447226"/>
                </a:cubicBezTo>
                <a:cubicBezTo>
                  <a:pt x="10523306" y="380280"/>
                  <a:pt x="10443410" y="339173"/>
                  <a:pt x="10344146" y="339173"/>
                </a:cubicBezTo>
                <a:cubicBezTo>
                  <a:pt x="10332041" y="339173"/>
                  <a:pt x="10318725" y="340348"/>
                  <a:pt x="10305409" y="341522"/>
                </a:cubicBezTo>
                <a:lnTo>
                  <a:pt x="10305409" y="346696"/>
                </a:lnTo>
                <a:lnTo>
                  <a:pt x="10261029" y="344004"/>
                </a:lnTo>
                <a:cubicBezTo>
                  <a:pt x="10144786" y="344004"/>
                  <a:pt x="10049807" y="390781"/>
                  <a:pt x="10005862" y="470577"/>
                </a:cubicBezTo>
                <a:cubicBezTo>
                  <a:pt x="9902376" y="372896"/>
                  <a:pt x="9743606" y="313737"/>
                  <a:pt x="9573494" y="310985"/>
                </a:cubicBezTo>
                <a:cubicBezTo>
                  <a:pt x="9569241" y="310985"/>
                  <a:pt x="9563571" y="310985"/>
                  <a:pt x="9559318" y="310985"/>
                </a:cubicBezTo>
                <a:cubicBezTo>
                  <a:pt x="9254534" y="310985"/>
                  <a:pt x="9012125" y="485711"/>
                  <a:pt x="9007873" y="708590"/>
                </a:cubicBezTo>
                <a:cubicBezTo>
                  <a:pt x="9006455" y="731979"/>
                  <a:pt x="9009290" y="758119"/>
                  <a:pt x="9014961" y="781507"/>
                </a:cubicBezTo>
                <a:cubicBezTo>
                  <a:pt x="9014961" y="787010"/>
                  <a:pt x="9014961" y="792514"/>
                  <a:pt x="9014961" y="798017"/>
                </a:cubicBezTo>
                <a:cubicBezTo>
                  <a:pt x="8999367" y="795265"/>
                  <a:pt x="8985191" y="795265"/>
                  <a:pt x="8971015" y="795265"/>
                </a:cubicBezTo>
                <a:cubicBezTo>
                  <a:pt x="8803739" y="795265"/>
                  <a:pt x="8646385" y="913584"/>
                  <a:pt x="8602440" y="1070424"/>
                </a:cubicBezTo>
                <a:cubicBezTo>
                  <a:pt x="8584011" y="1140590"/>
                  <a:pt x="8586846" y="1213507"/>
                  <a:pt x="8608110" y="1283672"/>
                </a:cubicBezTo>
                <a:cubicBezTo>
                  <a:pt x="8567000" y="1264411"/>
                  <a:pt x="8523054" y="1249278"/>
                  <a:pt x="8476273" y="1239647"/>
                </a:cubicBezTo>
                <a:cubicBezTo>
                  <a:pt x="8428075" y="1228641"/>
                  <a:pt x="8381294" y="1224513"/>
                  <a:pt x="8334514" y="1225889"/>
                </a:cubicBezTo>
                <a:cubicBezTo>
                  <a:pt x="8150226" y="1232768"/>
                  <a:pt x="8005632" y="1327698"/>
                  <a:pt x="7974445" y="1463902"/>
                </a:cubicBezTo>
                <a:cubicBezTo>
                  <a:pt x="7970191" y="1481787"/>
                  <a:pt x="7968774" y="1501048"/>
                  <a:pt x="7968774" y="1521685"/>
                </a:cubicBezTo>
                <a:cubicBezTo>
                  <a:pt x="7968774" y="1523061"/>
                  <a:pt x="7968774" y="1524437"/>
                  <a:pt x="7967356" y="1525812"/>
                </a:cubicBezTo>
                <a:cubicBezTo>
                  <a:pt x="7939005" y="1517558"/>
                  <a:pt x="7909235" y="1513430"/>
                  <a:pt x="7876630" y="1514806"/>
                </a:cubicBezTo>
                <a:cubicBezTo>
                  <a:pt x="7832685" y="1516182"/>
                  <a:pt x="7790156" y="1527188"/>
                  <a:pt x="7750464" y="1546449"/>
                </a:cubicBezTo>
                <a:cubicBezTo>
                  <a:pt x="7750464" y="1545074"/>
                  <a:pt x="7750464" y="1545074"/>
                  <a:pt x="7750464" y="1545074"/>
                </a:cubicBezTo>
                <a:cubicBezTo>
                  <a:pt x="7727783" y="1523061"/>
                  <a:pt x="7702266" y="1506551"/>
                  <a:pt x="7673914" y="1496921"/>
                </a:cubicBezTo>
                <a:cubicBezTo>
                  <a:pt x="7632803" y="1477660"/>
                  <a:pt x="7590276" y="1462526"/>
                  <a:pt x="7544912" y="1452895"/>
                </a:cubicBezTo>
                <a:cubicBezTo>
                  <a:pt x="7556253" y="1327698"/>
                  <a:pt x="7461274" y="1188743"/>
                  <a:pt x="7309591" y="1115825"/>
                </a:cubicBezTo>
                <a:cubicBezTo>
                  <a:pt x="7242964" y="1084182"/>
                  <a:pt x="7170667" y="1067673"/>
                  <a:pt x="7101204" y="1067673"/>
                </a:cubicBezTo>
                <a:cubicBezTo>
                  <a:pt x="6986379" y="1067673"/>
                  <a:pt x="6891400" y="1114450"/>
                  <a:pt x="6846037" y="1194246"/>
                </a:cubicBezTo>
                <a:cubicBezTo>
                  <a:pt x="6742552" y="1096564"/>
                  <a:pt x="6583781" y="1037405"/>
                  <a:pt x="6413670" y="1033278"/>
                </a:cubicBezTo>
                <a:cubicBezTo>
                  <a:pt x="6409417" y="1033278"/>
                  <a:pt x="6403746" y="1033278"/>
                  <a:pt x="6399494" y="1033278"/>
                </a:cubicBezTo>
                <a:cubicBezTo>
                  <a:pt x="6358383" y="1033278"/>
                  <a:pt x="6318691" y="1037405"/>
                  <a:pt x="6280415" y="1042908"/>
                </a:cubicBezTo>
                <a:cubicBezTo>
                  <a:pt x="6252064" y="986501"/>
                  <a:pt x="6209536" y="936972"/>
                  <a:pt x="6155667" y="895698"/>
                </a:cubicBezTo>
                <a:cubicBezTo>
                  <a:pt x="6132985" y="872310"/>
                  <a:pt x="6107469" y="857176"/>
                  <a:pt x="6080534" y="847545"/>
                </a:cubicBezTo>
                <a:cubicBezTo>
                  <a:pt x="6039424" y="826908"/>
                  <a:pt x="5996896" y="811775"/>
                  <a:pt x="5950115" y="802144"/>
                </a:cubicBezTo>
                <a:cubicBezTo>
                  <a:pt x="5962874" y="676947"/>
                  <a:pt x="5867895" y="539367"/>
                  <a:pt x="5716212" y="466450"/>
                </a:cubicBezTo>
                <a:cubicBezTo>
                  <a:pt x="5648167" y="434807"/>
                  <a:pt x="5577287" y="416921"/>
                  <a:pt x="5507825" y="416921"/>
                </a:cubicBezTo>
                <a:cubicBezTo>
                  <a:pt x="5391582" y="416921"/>
                  <a:pt x="5296603" y="463699"/>
                  <a:pt x="5252657" y="543495"/>
                </a:cubicBezTo>
                <a:cubicBezTo>
                  <a:pt x="5149173" y="445813"/>
                  <a:pt x="4990402" y="386654"/>
                  <a:pt x="4820290" y="383902"/>
                </a:cubicBezTo>
                <a:cubicBezTo>
                  <a:pt x="4814620" y="383902"/>
                  <a:pt x="4810367" y="383902"/>
                  <a:pt x="4806114" y="383902"/>
                </a:cubicBezTo>
                <a:cubicBezTo>
                  <a:pt x="4804697" y="383902"/>
                  <a:pt x="4801861" y="383902"/>
                  <a:pt x="4800444" y="383902"/>
                </a:cubicBezTo>
                <a:cubicBezTo>
                  <a:pt x="4799026" y="383902"/>
                  <a:pt x="4797609" y="383902"/>
                  <a:pt x="4794773" y="383902"/>
                </a:cubicBezTo>
                <a:cubicBezTo>
                  <a:pt x="4790521" y="383902"/>
                  <a:pt x="4786268" y="383902"/>
                  <a:pt x="4780597" y="383902"/>
                </a:cubicBezTo>
                <a:cubicBezTo>
                  <a:pt x="4610486" y="386654"/>
                  <a:pt x="4453132" y="445813"/>
                  <a:pt x="4349648" y="543495"/>
                </a:cubicBezTo>
                <a:cubicBezTo>
                  <a:pt x="4304285" y="463699"/>
                  <a:pt x="4209306" y="416921"/>
                  <a:pt x="4093063" y="416921"/>
                </a:cubicBezTo>
                <a:cubicBezTo>
                  <a:pt x="4025018" y="416921"/>
                  <a:pt x="3952721" y="434807"/>
                  <a:pt x="3886093" y="466450"/>
                </a:cubicBezTo>
                <a:cubicBezTo>
                  <a:pt x="3732993" y="539367"/>
                  <a:pt x="3638014" y="676947"/>
                  <a:pt x="3650772" y="802144"/>
                </a:cubicBezTo>
                <a:cubicBezTo>
                  <a:pt x="3605409" y="811775"/>
                  <a:pt x="3561463" y="826908"/>
                  <a:pt x="3521771" y="847545"/>
                </a:cubicBezTo>
                <a:cubicBezTo>
                  <a:pt x="3493419" y="857176"/>
                  <a:pt x="3467902" y="872310"/>
                  <a:pt x="3445221" y="895698"/>
                </a:cubicBezTo>
                <a:cubicBezTo>
                  <a:pt x="3391352" y="936972"/>
                  <a:pt x="3348824" y="986501"/>
                  <a:pt x="3320472" y="1042908"/>
                </a:cubicBezTo>
                <a:cubicBezTo>
                  <a:pt x="3282197" y="1037405"/>
                  <a:pt x="3242504" y="1033278"/>
                  <a:pt x="3201394" y="1033278"/>
                </a:cubicBezTo>
                <a:cubicBezTo>
                  <a:pt x="3197141" y="1033278"/>
                  <a:pt x="3191471" y="1033278"/>
                  <a:pt x="3187218" y="1033278"/>
                </a:cubicBezTo>
                <a:cubicBezTo>
                  <a:pt x="3017106" y="1037405"/>
                  <a:pt x="2858335" y="1096564"/>
                  <a:pt x="2754851" y="1194246"/>
                </a:cubicBezTo>
                <a:cubicBezTo>
                  <a:pt x="2709487" y="1114450"/>
                  <a:pt x="2615926" y="1067673"/>
                  <a:pt x="2499683" y="1067673"/>
                </a:cubicBezTo>
                <a:cubicBezTo>
                  <a:pt x="2467078" y="1067673"/>
                  <a:pt x="2433765" y="1071456"/>
                  <a:pt x="2400629" y="1078679"/>
                </a:cubicBezTo>
                <a:lnTo>
                  <a:pt x="2310318" y="1107842"/>
                </a:lnTo>
                <a:lnTo>
                  <a:pt x="2288074" y="1059045"/>
                </a:lnTo>
                <a:cubicBezTo>
                  <a:pt x="2226202" y="974644"/>
                  <a:pt x="2110302" y="920225"/>
                  <a:pt x="1972073" y="916098"/>
                </a:cubicBezTo>
                <a:cubicBezTo>
                  <a:pt x="1925287" y="914723"/>
                  <a:pt x="1878502" y="918849"/>
                  <a:pt x="1830299" y="928478"/>
                </a:cubicBezTo>
                <a:cubicBezTo>
                  <a:pt x="1783514" y="938107"/>
                  <a:pt x="1739564" y="953238"/>
                  <a:pt x="1698449" y="973870"/>
                </a:cubicBezTo>
                <a:cubicBezTo>
                  <a:pt x="1719716" y="903719"/>
                  <a:pt x="1722551" y="829440"/>
                  <a:pt x="1704121" y="760664"/>
                </a:cubicBezTo>
                <a:cubicBezTo>
                  <a:pt x="1660171" y="602479"/>
                  <a:pt x="1502802" y="484184"/>
                  <a:pt x="1335509" y="484184"/>
                </a:cubicBezTo>
                <a:cubicBezTo>
                  <a:pt x="1321331" y="484184"/>
                  <a:pt x="1305736" y="485560"/>
                  <a:pt x="1291559" y="486935"/>
                </a:cubicBezTo>
                <a:cubicBezTo>
                  <a:pt x="1291559" y="481433"/>
                  <a:pt x="1291559" y="477307"/>
                  <a:pt x="1291559" y="471805"/>
                </a:cubicBezTo>
                <a:cubicBezTo>
                  <a:pt x="1297230" y="447045"/>
                  <a:pt x="1300065" y="422286"/>
                  <a:pt x="1298647" y="397526"/>
                </a:cubicBezTo>
                <a:cubicBezTo>
                  <a:pt x="1294394" y="174692"/>
                  <a:pt x="1051961" y="0"/>
                  <a:pt x="747148" y="0"/>
                </a:cubicBezTo>
                <a:close/>
              </a:path>
            </a:pathLst>
          </a:custGeom>
          <a:solidFill>
            <a:srgbClr val="A7E8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187B04F-44DE-4EA5-A169-2420798536EC}"/>
              </a:ext>
            </a:extLst>
          </p:cNvPr>
          <p:cNvSpPr>
            <a:spLocks/>
          </p:cNvSpPr>
          <p:nvPr/>
        </p:nvSpPr>
        <p:spPr bwMode="auto">
          <a:xfrm flipH="1">
            <a:off x="-1" y="710494"/>
            <a:ext cx="8446977" cy="6147506"/>
          </a:xfrm>
          <a:custGeom>
            <a:avLst/>
            <a:gdLst>
              <a:gd name="connsiteX0" fmla="*/ 5054489 w 8846697"/>
              <a:gd name="connsiteY0" fmla="*/ 2048 h 6438412"/>
              <a:gd name="connsiteX1" fmla="*/ 1437296 w 8846697"/>
              <a:gd name="connsiteY1" fmla="*/ 2243696 h 6438412"/>
              <a:gd name="connsiteX2" fmla="*/ 11049 w 8846697"/>
              <a:gd name="connsiteY2" fmla="*/ 6334367 h 6438412"/>
              <a:gd name="connsiteX3" fmla="*/ 6449 w 8846697"/>
              <a:gd name="connsiteY3" fmla="*/ 6438412 h 6438412"/>
              <a:gd name="connsiteX4" fmla="*/ 8846697 w 8846697"/>
              <a:gd name="connsiteY4" fmla="*/ 6438412 h 6438412"/>
              <a:gd name="connsiteX5" fmla="*/ 8846697 w 8846697"/>
              <a:gd name="connsiteY5" fmla="*/ 1883847 h 6438412"/>
              <a:gd name="connsiteX6" fmla="*/ 8804207 w 8846697"/>
              <a:gd name="connsiteY6" fmla="*/ 1878613 h 6438412"/>
              <a:gd name="connsiteX7" fmla="*/ 7021275 w 8846697"/>
              <a:gd name="connsiteY7" fmla="*/ 935098 h 6438412"/>
              <a:gd name="connsiteX8" fmla="*/ 5054489 w 8846697"/>
              <a:gd name="connsiteY8" fmla="*/ 2048 h 643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46697" h="6438412">
                <a:moveTo>
                  <a:pt x="5054489" y="2048"/>
                </a:moveTo>
                <a:cubicBezTo>
                  <a:pt x="3796246" y="72157"/>
                  <a:pt x="3319028" y="1921408"/>
                  <a:pt x="1437296" y="2243696"/>
                </a:cubicBezTo>
                <a:cubicBezTo>
                  <a:pt x="-356329" y="2551972"/>
                  <a:pt x="56677" y="4759051"/>
                  <a:pt x="11049" y="6334367"/>
                </a:cubicBezTo>
                <a:lnTo>
                  <a:pt x="6449" y="6438412"/>
                </a:lnTo>
                <a:lnTo>
                  <a:pt x="8846697" y="6438412"/>
                </a:lnTo>
                <a:lnTo>
                  <a:pt x="8846697" y="1883847"/>
                </a:lnTo>
                <a:lnTo>
                  <a:pt x="8804207" y="1878613"/>
                </a:lnTo>
                <a:cubicBezTo>
                  <a:pt x="8312105" y="1794366"/>
                  <a:pt x="7734147" y="1527627"/>
                  <a:pt x="7021275" y="935098"/>
                </a:cubicBezTo>
                <a:cubicBezTo>
                  <a:pt x="6158791" y="219601"/>
                  <a:pt x="5546845" y="-25385"/>
                  <a:pt x="5054489" y="2048"/>
                </a:cubicBezTo>
                <a:close/>
              </a:path>
            </a:pathLst>
          </a:custGeom>
          <a:gradFill flip="none" rotWithShape="1">
            <a:gsLst>
              <a:gs pos="0">
                <a:srgbClr val="E6F9FF"/>
              </a:gs>
              <a:gs pos="65000">
                <a:srgbClr val="E6F9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96FBD73-67F0-42C6-BE26-4010CCB375C8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0" y="933925"/>
            <a:ext cx="12192000" cy="5924074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gradFill flip="none" rotWithShape="1">
            <a:gsLst>
              <a:gs pos="0">
                <a:srgbClr val="E6F9FF"/>
              </a:gs>
              <a:gs pos="100000">
                <a:srgbClr val="A7E8FF">
                  <a:alpha val="29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946" name="Rectangle 8945">
            <a:extLst>
              <a:ext uri="{FF2B5EF4-FFF2-40B4-BE49-F238E27FC236}">
                <a16:creationId xmlns:a16="http://schemas.microsoft.com/office/drawing/2014/main" id="{E4BF91CF-F934-411A-8DFD-D66BAC803059}"/>
              </a:ext>
            </a:extLst>
          </p:cNvPr>
          <p:cNvSpPr/>
          <p:nvPr/>
        </p:nvSpPr>
        <p:spPr>
          <a:xfrm>
            <a:off x="0" y="4354882"/>
            <a:ext cx="12186284" cy="250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4" name="Group 511">
            <a:extLst>
              <a:ext uri="{FF2B5EF4-FFF2-40B4-BE49-F238E27FC236}">
                <a16:creationId xmlns:a16="http://schemas.microsoft.com/office/drawing/2014/main" id="{7FB1F62A-6A99-4D1F-A89D-47760E29B19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075" y="230188"/>
            <a:ext cx="12007850" cy="4660900"/>
            <a:chOff x="58" y="145"/>
            <a:chExt cx="7564" cy="2936"/>
          </a:xfrm>
        </p:grpSpPr>
        <p:sp>
          <p:nvSpPr>
            <p:cNvPr id="465" name="AutoShape 510">
              <a:extLst>
                <a:ext uri="{FF2B5EF4-FFF2-40B4-BE49-F238E27FC236}">
                  <a16:creationId xmlns:a16="http://schemas.microsoft.com/office/drawing/2014/main" id="{EBA009ED-FE7C-4324-A1A7-FC9AAB8234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" y="145"/>
              <a:ext cx="7564" cy="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512">
              <a:extLst>
                <a:ext uri="{FF2B5EF4-FFF2-40B4-BE49-F238E27FC236}">
                  <a16:creationId xmlns:a16="http://schemas.microsoft.com/office/drawing/2014/main" id="{3F2485A9-E214-46EC-B2A9-FEDB51C8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1412"/>
              <a:ext cx="56" cy="62"/>
            </a:xfrm>
            <a:custGeom>
              <a:avLst/>
              <a:gdLst>
                <a:gd name="T0" fmla="*/ 13 w 17"/>
                <a:gd name="T1" fmla="*/ 19 h 19"/>
                <a:gd name="T2" fmla="*/ 7 w 17"/>
                <a:gd name="T3" fmla="*/ 0 h 19"/>
                <a:gd name="T4" fmla="*/ 13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513">
              <a:extLst>
                <a:ext uri="{FF2B5EF4-FFF2-40B4-BE49-F238E27FC236}">
                  <a16:creationId xmlns:a16="http://schemas.microsoft.com/office/drawing/2014/main" id="{FA553638-A02E-4B18-83DE-36D160DDF7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2" y="1408"/>
              <a:ext cx="49" cy="69"/>
            </a:xfrm>
            <a:custGeom>
              <a:avLst/>
              <a:gdLst>
                <a:gd name="T0" fmla="*/ 10 w 15"/>
                <a:gd name="T1" fmla="*/ 21 h 21"/>
                <a:gd name="T2" fmla="*/ 9 w 15"/>
                <a:gd name="T3" fmla="*/ 21 h 21"/>
                <a:gd name="T4" fmla="*/ 2 w 15"/>
                <a:gd name="T5" fmla="*/ 14 h 21"/>
                <a:gd name="T6" fmla="*/ 4 w 15"/>
                <a:gd name="T7" fmla="*/ 1 h 21"/>
                <a:gd name="T8" fmla="*/ 4 w 15"/>
                <a:gd name="T9" fmla="*/ 0 h 21"/>
                <a:gd name="T10" fmla="*/ 5 w 15"/>
                <a:gd name="T11" fmla="*/ 0 h 21"/>
                <a:gd name="T12" fmla="*/ 10 w 15"/>
                <a:gd name="T13" fmla="*/ 21 h 21"/>
                <a:gd name="T14" fmla="*/ 5 w 15"/>
                <a:gd name="T15" fmla="*/ 2 h 21"/>
                <a:gd name="T16" fmla="*/ 4 w 15"/>
                <a:gd name="T17" fmla="*/ 14 h 21"/>
                <a:gd name="T18" fmla="*/ 9 w 15"/>
                <a:gd name="T19" fmla="*/ 19 h 21"/>
                <a:gd name="T20" fmla="*/ 5 w 15"/>
                <a:gd name="T2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514">
              <a:extLst>
                <a:ext uri="{FF2B5EF4-FFF2-40B4-BE49-F238E27FC236}">
                  <a16:creationId xmlns:a16="http://schemas.microsoft.com/office/drawing/2014/main" id="{B4984F9A-E86E-49C0-A306-0E93D8666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0" y="1477"/>
              <a:ext cx="56" cy="62"/>
            </a:xfrm>
            <a:custGeom>
              <a:avLst/>
              <a:gdLst>
                <a:gd name="T0" fmla="*/ 12 w 17"/>
                <a:gd name="T1" fmla="*/ 19 h 19"/>
                <a:gd name="T2" fmla="*/ 7 w 17"/>
                <a:gd name="T3" fmla="*/ 0 h 19"/>
                <a:gd name="T4" fmla="*/ 12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515">
              <a:extLst>
                <a:ext uri="{FF2B5EF4-FFF2-40B4-BE49-F238E27FC236}">
                  <a16:creationId xmlns:a16="http://schemas.microsoft.com/office/drawing/2014/main" id="{F233BFA0-2251-4E22-A00C-E3A62BD18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" y="1474"/>
              <a:ext cx="49" cy="69"/>
            </a:xfrm>
            <a:custGeom>
              <a:avLst/>
              <a:gdLst>
                <a:gd name="T0" fmla="*/ 11 w 15"/>
                <a:gd name="T1" fmla="*/ 21 h 21"/>
                <a:gd name="T2" fmla="*/ 10 w 15"/>
                <a:gd name="T3" fmla="*/ 21 h 21"/>
                <a:gd name="T4" fmla="*/ 3 w 15"/>
                <a:gd name="T5" fmla="*/ 14 h 21"/>
                <a:gd name="T6" fmla="*/ 4 w 15"/>
                <a:gd name="T7" fmla="*/ 0 h 21"/>
                <a:gd name="T8" fmla="*/ 4 w 15"/>
                <a:gd name="T9" fmla="*/ 0 h 21"/>
                <a:gd name="T10" fmla="*/ 5 w 15"/>
                <a:gd name="T11" fmla="*/ 0 h 21"/>
                <a:gd name="T12" fmla="*/ 11 w 15"/>
                <a:gd name="T13" fmla="*/ 20 h 21"/>
                <a:gd name="T14" fmla="*/ 11 w 15"/>
                <a:gd name="T15" fmla="*/ 21 h 21"/>
                <a:gd name="T16" fmla="*/ 5 w 15"/>
                <a:gd name="T17" fmla="*/ 2 h 21"/>
                <a:gd name="T18" fmla="*/ 4 w 15"/>
                <a:gd name="T19" fmla="*/ 14 h 21"/>
                <a:gd name="T20" fmla="*/ 10 w 15"/>
                <a:gd name="T21" fmla="*/ 19 h 21"/>
                <a:gd name="T22" fmla="*/ 5 w 15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516">
              <a:extLst>
                <a:ext uri="{FF2B5EF4-FFF2-40B4-BE49-F238E27FC236}">
                  <a16:creationId xmlns:a16="http://schemas.microsoft.com/office/drawing/2014/main" id="{8043D526-5989-4DC9-8834-AA6358204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559"/>
              <a:ext cx="55" cy="65"/>
            </a:xfrm>
            <a:custGeom>
              <a:avLst/>
              <a:gdLst>
                <a:gd name="T0" fmla="*/ 12 w 17"/>
                <a:gd name="T1" fmla="*/ 20 h 20"/>
                <a:gd name="T2" fmla="*/ 7 w 17"/>
                <a:gd name="T3" fmla="*/ 0 h 20"/>
                <a:gd name="T4" fmla="*/ 12 w 1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517">
              <a:extLst>
                <a:ext uri="{FF2B5EF4-FFF2-40B4-BE49-F238E27FC236}">
                  <a16:creationId xmlns:a16="http://schemas.microsoft.com/office/drawing/2014/main" id="{CA5AAF92-1086-481C-94C3-91466138F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8" y="1556"/>
              <a:ext cx="49" cy="72"/>
            </a:xfrm>
            <a:custGeom>
              <a:avLst/>
              <a:gdLst>
                <a:gd name="T0" fmla="*/ 11 w 15"/>
                <a:gd name="T1" fmla="*/ 22 h 22"/>
                <a:gd name="T2" fmla="*/ 10 w 15"/>
                <a:gd name="T3" fmla="*/ 21 h 22"/>
                <a:gd name="T4" fmla="*/ 3 w 15"/>
                <a:gd name="T5" fmla="*/ 15 h 22"/>
                <a:gd name="T6" fmla="*/ 4 w 15"/>
                <a:gd name="T7" fmla="*/ 1 h 22"/>
                <a:gd name="T8" fmla="*/ 4 w 15"/>
                <a:gd name="T9" fmla="*/ 0 h 22"/>
                <a:gd name="T10" fmla="*/ 5 w 15"/>
                <a:gd name="T11" fmla="*/ 1 h 22"/>
                <a:gd name="T12" fmla="*/ 11 w 15"/>
                <a:gd name="T13" fmla="*/ 21 h 22"/>
                <a:gd name="T14" fmla="*/ 11 w 15"/>
                <a:gd name="T15" fmla="*/ 22 h 22"/>
                <a:gd name="T16" fmla="*/ 5 w 15"/>
                <a:gd name="T17" fmla="*/ 2 h 22"/>
                <a:gd name="T18" fmla="*/ 4 w 15"/>
                <a:gd name="T19" fmla="*/ 14 h 22"/>
                <a:gd name="T20" fmla="*/ 10 w 15"/>
                <a:gd name="T21" fmla="*/ 20 h 22"/>
                <a:gd name="T22" fmla="*/ 5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518">
              <a:extLst>
                <a:ext uri="{FF2B5EF4-FFF2-40B4-BE49-F238E27FC236}">
                  <a16:creationId xmlns:a16="http://schemas.microsoft.com/office/drawing/2014/main" id="{96FE2163-D1CE-4324-86CA-05829DE3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6" y="1651"/>
              <a:ext cx="43" cy="52"/>
            </a:xfrm>
            <a:custGeom>
              <a:avLst/>
              <a:gdLst>
                <a:gd name="T0" fmla="*/ 13 w 13"/>
                <a:gd name="T1" fmla="*/ 16 h 16"/>
                <a:gd name="T2" fmla="*/ 1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519">
              <a:extLst>
                <a:ext uri="{FF2B5EF4-FFF2-40B4-BE49-F238E27FC236}">
                  <a16:creationId xmlns:a16="http://schemas.microsoft.com/office/drawing/2014/main" id="{6D235518-CD4B-44FD-AA49-1B928B82F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3" y="1647"/>
              <a:ext cx="49" cy="56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1 w 15"/>
                <a:gd name="T7" fmla="*/ 1 h 17"/>
                <a:gd name="T8" fmla="*/ 1 w 15"/>
                <a:gd name="T9" fmla="*/ 0 h 17"/>
                <a:gd name="T10" fmla="*/ 2 w 15"/>
                <a:gd name="T11" fmla="*/ 0 h 17"/>
                <a:gd name="T12" fmla="*/ 15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3 h 17"/>
                <a:gd name="T20" fmla="*/ 13 w 15"/>
                <a:gd name="T21" fmla="*/ 16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520">
              <a:extLst>
                <a:ext uri="{FF2B5EF4-FFF2-40B4-BE49-F238E27FC236}">
                  <a16:creationId xmlns:a16="http://schemas.microsoft.com/office/drawing/2014/main" id="{FB821A30-AE44-48E7-AC5C-E7C330ED8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" y="1752"/>
              <a:ext cx="52" cy="59"/>
            </a:xfrm>
            <a:custGeom>
              <a:avLst/>
              <a:gdLst>
                <a:gd name="T0" fmla="*/ 16 w 16"/>
                <a:gd name="T1" fmla="*/ 15 h 18"/>
                <a:gd name="T2" fmla="*/ 0 w 16"/>
                <a:gd name="T3" fmla="*/ 3 h 18"/>
                <a:gd name="T4" fmla="*/ 16 w 16"/>
                <a:gd name="T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521">
              <a:extLst>
                <a:ext uri="{FF2B5EF4-FFF2-40B4-BE49-F238E27FC236}">
                  <a16:creationId xmlns:a16="http://schemas.microsoft.com/office/drawing/2014/main" id="{0AFD14B4-6DC8-4D8F-B44E-34D678FDB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4" y="1752"/>
              <a:ext cx="62" cy="56"/>
            </a:xfrm>
            <a:custGeom>
              <a:avLst/>
              <a:gdLst>
                <a:gd name="T0" fmla="*/ 19 w 19"/>
                <a:gd name="T1" fmla="*/ 15 h 17"/>
                <a:gd name="T2" fmla="*/ 18 w 19"/>
                <a:gd name="T3" fmla="*/ 15 h 17"/>
                <a:gd name="T4" fmla="*/ 8 w 19"/>
                <a:gd name="T5" fmla="*/ 15 h 17"/>
                <a:gd name="T6" fmla="*/ 0 w 19"/>
                <a:gd name="T7" fmla="*/ 3 h 17"/>
                <a:gd name="T8" fmla="*/ 0 w 19"/>
                <a:gd name="T9" fmla="*/ 2 h 17"/>
                <a:gd name="T10" fmla="*/ 1 w 19"/>
                <a:gd name="T11" fmla="*/ 2 h 17"/>
                <a:gd name="T12" fmla="*/ 18 w 19"/>
                <a:gd name="T13" fmla="*/ 14 h 17"/>
                <a:gd name="T14" fmla="*/ 19 w 19"/>
                <a:gd name="T15" fmla="*/ 15 h 17"/>
                <a:gd name="T16" fmla="*/ 2 w 19"/>
                <a:gd name="T17" fmla="*/ 4 h 17"/>
                <a:gd name="T18" fmla="*/ 9 w 19"/>
                <a:gd name="T19" fmla="*/ 13 h 17"/>
                <a:gd name="T20" fmla="*/ 16 w 19"/>
                <a:gd name="T21" fmla="*/ 14 h 17"/>
                <a:gd name="T22" fmla="*/ 2 w 19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522">
              <a:extLst>
                <a:ext uri="{FF2B5EF4-FFF2-40B4-BE49-F238E27FC236}">
                  <a16:creationId xmlns:a16="http://schemas.microsoft.com/office/drawing/2014/main" id="{583D6723-E599-404E-8636-A1D870805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" y="1854"/>
              <a:ext cx="46" cy="52"/>
            </a:xfrm>
            <a:custGeom>
              <a:avLst/>
              <a:gdLst>
                <a:gd name="T0" fmla="*/ 14 w 14"/>
                <a:gd name="T1" fmla="*/ 16 h 16"/>
                <a:gd name="T2" fmla="*/ 1 w 14"/>
                <a:gd name="T3" fmla="*/ 0 h 16"/>
                <a:gd name="T4" fmla="*/ 14 w 1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523">
              <a:extLst>
                <a:ext uri="{FF2B5EF4-FFF2-40B4-BE49-F238E27FC236}">
                  <a16:creationId xmlns:a16="http://schemas.microsoft.com/office/drawing/2014/main" id="{0F2314E9-DE6C-4956-9D3F-118BFF7DA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1854"/>
              <a:ext cx="49" cy="55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0 w 15"/>
                <a:gd name="T7" fmla="*/ 0 h 17"/>
                <a:gd name="T8" fmla="*/ 0 w 15"/>
                <a:gd name="T9" fmla="*/ 0 h 17"/>
                <a:gd name="T10" fmla="*/ 1 w 15"/>
                <a:gd name="T11" fmla="*/ 0 h 17"/>
                <a:gd name="T12" fmla="*/ 14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2 h 17"/>
                <a:gd name="T20" fmla="*/ 13 w 15"/>
                <a:gd name="T21" fmla="*/ 15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524">
              <a:extLst>
                <a:ext uri="{FF2B5EF4-FFF2-40B4-BE49-F238E27FC236}">
                  <a16:creationId xmlns:a16="http://schemas.microsoft.com/office/drawing/2014/main" id="{48AFD9D9-D4FA-42B0-ADB7-93946EFC7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1441"/>
              <a:ext cx="65" cy="56"/>
            </a:xfrm>
            <a:custGeom>
              <a:avLst/>
              <a:gdLst>
                <a:gd name="T0" fmla="*/ 0 w 20"/>
                <a:gd name="T1" fmla="*/ 11 h 17"/>
                <a:gd name="T2" fmla="*/ 20 w 20"/>
                <a:gd name="T3" fmla="*/ 8 h 17"/>
                <a:gd name="T4" fmla="*/ 0 w 20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525">
              <a:extLst>
                <a:ext uri="{FF2B5EF4-FFF2-40B4-BE49-F238E27FC236}">
                  <a16:creationId xmlns:a16="http://schemas.microsoft.com/office/drawing/2014/main" id="{F7C9CF1A-ED0D-46AE-9F4D-2F148BFD4D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8" y="1451"/>
              <a:ext cx="76" cy="43"/>
            </a:xfrm>
            <a:custGeom>
              <a:avLst/>
              <a:gdLst>
                <a:gd name="T0" fmla="*/ 17 w 23"/>
                <a:gd name="T1" fmla="*/ 10 h 13"/>
                <a:gd name="T2" fmla="*/ 1 w 23"/>
                <a:gd name="T3" fmla="*/ 9 h 13"/>
                <a:gd name="T4" fmla="*/ 0 w 23"/>
                <a:gd name="T5" fmla="*/ 8 h 13"/>
                <a:gd name="T6" fmla="*/ 1 w 23"/>
                <a:gd name="T7" fmla="*/ 8 h 13"/>
                <a:gd name="T8" fmla="*/ 8 w 23"/>
                <a:gd name="T9" fmla="*/ 2 h 13"/>
                <a:gd name="T10" fmla="*/ 22 w 23"/>
                <a:gd name="T11" fmla="*/ 5 h 13"/>
                <a:gd name="T12" fmla="*/ 23 w 23"/>
                <a:gd name="T13" fmla="*/ 5 h 13"/>
                <a:gd name="T14" fmla="*/ 22 w 23"/>
                <a:gd name="T15" fmla="*/ 6 h 13"/>
                <a:gd name="T16" fmla="*/ 17 w 23"/>
                <a:gd name="T17" fmla="*/ 10 h 13"/>
                <a:gd name="T18" fmla="*/ 3 w 23"/>
                <a:gd name="T19" fmla="*/ 8 h 13"/>
                <a:gd name="T20" fmla="*/ 20 w 23"/>
                <a:gd name="T21" fmla="*/ 6 h 13"/>
                <a:gd name="T22" fmla="*/ 9 w 23"/>
                <a:gd name="T23" fmla="*/ 3 h 13"/>
                <a:gd name="T24" fmla="*/ 3 w 23"/>
                <a:gd name="T2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526">
              <a:extLst>
                <a:ext uri="{FF2B5EF4-FFF2-40B4-BE49-F238E27FC236}">
                  <a16:creationId xmlns:a16="http://schemas.microsoft.com/office/drawing/2014/main" id="{CADCDCA5-CB57-4906-9943-688032234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6" y="1516"/>
              <a:ext cx="66" cy="63"/>
            </a:xfrm>
            <a:custGeom>
              <a:avLst/>
              <a:gdLst>
                <a:gd name="T0" fmla="*/ 0 w 20"/>
                <a:gd name="T1" fmla="*/ 8 h 19"/>
                <a:gd name="T2" fmla="*/ 20 w 20"/>
                <a:gd name="T3" fmla="*/ 13 h 19"/>
                <a:gd name="T4" fmla="*/ 0 w 20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527">
              <a:extLst>
                <a:ext uri="{FF2B5EF4-FFF2-40B4-BE49-F238E27FC236}">
                  <a16:creationId xmlns:a16="http://schemas.microsoft.com/office/drawing/2014/main" id="{A4FA4B57-13C1-427E-BF05-31DA2F3F2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3" y="1530"/>
              <a:ext cx="72" cy="45"/>
            </a:xfrm>
            <a:custGeom>
              <a:avLst/>
              <a:gdLst>
                <a:gd name="T0" fmla="*/ 19 w 22"/>
                <a:gd name="T1" fmla="*/ 11 h 14"/>
                <a:gd name="T2" fmla="*/ 1 w 22"/>
                <a:gd name="T3" fmla="*/ 5 h 14"/>
                <a:gd name="T4" fmla="*/ 0 w 22"/>
                <a:gd name="T5" fmla="*/ 4 h 14"/>
                <a:gd name="T6" fmla="*/ 1 w 22"/>
                <a:gd name="T7" fmla="*/ 3 h 14"/>
                <a:gd name="T8" fmla="*/ 10 w 22"/>
                <a:gd name="T9" fmla="*/ 1 h 14"/>
                <a:gd name="T10" fmla="*/ 22 w 22"/>
                <a:gd name="T11" fmla="*/ 8 h 14"/>
                <a:gd name="T12" fmla="*/ 22 w 22"/>
                <a:gd name="T13" fmla="*/ 9 h 14"/>
                <a:gd name="T14" fmla="*/ 22 w 22"/>
                <a:gd name="T15" fmla="*/ 10 h 14"/>
                <a:gd name="T16" fmla="*/ 19 w 22"/>
                <a:gd name="T17" fmla="*/ 11 h 14"/>
                <a:gd name="T18" fmla="*/ 3 w 22"/>
                <a:gd name="T19" fmla="*/ 4 h 14"/>
                <a:gd name="T20" fmla="*/ 20 w 22"/>
                <a:gd name="T21" fmla="*/ 9 h 14"/>
                <a:gd name="T22" fmla="*/ 10 w 22"/>
                <a:gd name="T23" fmla="*/ 2 h 14"/>
                <a:gd name="T24" fmla="*/ 3 w 22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528">
              <a:extLst>
                <a:ext uri="{FF2B5EF4-FFF2-40B4-BE49-F238E27FC236}">
                  <a16:creationId xmlns:a16="http://schemas.microsoft.com/office/drawing/2014/main" id="{04E1AB70-46DB-48DC-81FD-296C477FA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585"/>
              <a:ext cx="65" cy="59"/>
            </a:xfrm>
            <a:custGeom>
              <a:avLst/>
              <a:gdLst>
                <a:gd name="T0" fmla="*/ 0 w 20"/>
                <a:gd name="T1" fmla="*/ 13 h 18"/>
                <a:gd name="T2" fmla="*/ 20 w 20"/>
                <a:gd name="T3" fmla="*/ 8 h 18"/>
                <a:gd name="T4" fmla="*/ 0 w 20"/>
                <a:gd name="T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9">
              <a:extLst>
                <a:ext uri="{FF2B5EF4-FFF2-40B4-BE49-F238E27FC236}">
                  <a16:creationId xmlns:a16="http://schemas.microsoft.com/office/drawing/2014/main" id="{7FE94C4B-0EE0-4535-8CAB-F3FA4C45A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8" y="1595"/>
              <a:ext cx="72" cy="43"/>
            </a:xfrm>
            <a:custGeom>
              <a:avLst/>
              <a:gdLst>
                <a:gd name="T0" fmla="*/ 16 w 22"/>
                <a:gd name="T1" fmla="*/ 10 h 13"/>
                <a:gd name="T2" fmla="*/ 1 w 22"/>
                <a:gd name="T3" fmla="*/ 10 h 13"/>
                <a:gd name="T4" fmla="*/ 0 w 22"/>
                <a:gd name="T5" fmla="*/ 10 h 13"/>
                <a:gd name="T6" fmla="*/ 0 w 22"/>
                <a:gd name="T7" fmla="*/ 9 h 13"/>
                <a:gd name="T8" fmla="*/ 7 w 22"/>
                <a:gd name="T9" fmla="*/ 3 h 13"/>
                <a:gd name="T10" fmla="*/ 21 w 22"/>
                <a:gd name="T11" fmla="*/ 4 h 13"/>
                <a:gd name="T12" fmla="*/ 22 w 22"/>
                <a:gd name="T13" fmla="*/ 5 h 13"/>
                <a:gd name="T14" fmla="*/ 21 w 22"/>
                <a:gd name="T15" fmla="*/ 5 h 13"/>
                <a:gd name="T16" fmla="*/ 16 w 22"/>
                <a:gd name="T17" fmla="*/ 10 h 13"/>
                <a:gd name="T18" fmla="*/ 2 w 22"/>
                <a:gd name="T19" fmla="*/ 9 h 13"/>
                <a:gd name="T20" fmla="*/ 20 w 22"/>
                <a:gd name="T21" fmla="*/ 5 h 13"/>
                <a:gd name="T22" fmla="*/ 8 w 22"/>
                <a:gd name="T23" fmla="*/ 4 h 13"/>
                <a:gd name="T24" fmla="*/ 2 w 22"/>
                <a:gd name="T2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30">
              <a:extLst>
                <a:ext uri="{FF2B5EF4-FFF2-40B4-BE49-F238E27FC236}">
                  <a16:creationId xmlns:a16="http://schemas.microsoft.com/office/drawing/2014/main" id="{A9E7D85A-07F2-47D1-A240-F9C647112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" y="1674"/>
              <a:ext cx="65" cy="62"/>
            </a:xfrm>
            <a:custGeom>
              <a:avLst/>
              <a:gdLst>
                <a:gd name="T0" fmla="*/ 0 w 20"/>
                <a:gd name="T1" fmla="*/ 9 h 19"/>
                <a:gd name="T2" fmla="*/ 20 w 20"/>
                <a:gd name="T3" fmla="*/ 11 h 19"/>
                <a:gd name="T4" fmla="*/ 0 w 20"/>
                <a:gd name="T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31">
              <a:extLst>
                <a:ext uri="{FF2B5EF4-FFF2-40B4-BE49-F238E27FC236}">
                  <a16:creationId xmlns:a16="http://schemas.microsoft.com/office/drawing/2014/main" id="{F408D0C2-8B18-42E1-96EE-46786C6B3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" y="1690"/>
              <a:ext cx="72" cy="39"/>
            </a:xfrm>
            <a:custGeom>
              <a:avLst/>
              <a:gdLst>
                <a:gd name="T0" fmla="*/ 18 w 22"/>
                <a:gd name="T1" fmla="*/ 9 h 12"/>
                <a:gd name="T2" fmla="*/ 1 w 22"/>
                <a:gd name="T3" fmla="*/ 5 h 12"/>
                <a:gd name="T4" fmla="*/ 0 w 22"/>
                <a:gd name="T5" fmla="*/ 4 h 12"/>
                <a:gd name="T6" fmla="*/ 0 w 22"/>
                <a:gd name="T7" fmla="*/ 4 h 12"/>
                <a:gd name="T8" fmla="*/ 9 w 22"/>
                <a:gd name="T9" fmla="*/ 0 h 12"/>
                <a:gd name="T10" fmla="*/ 22 w 22"/>
                <a:gd name="T11" fmla="*/ 6 h 12"/>
                <a:gd name="T12" fmla="*/ 22 w 22"/>
                <a:gd name="T13" fmla="*/ 6 h 12"/>
                <a:gd name="T14" fmla="*/ 22 w 22"/>
                <a:gd name="T15" fmla="*/ 7 h 12"/>
                <a:gd name="T16" fmla="*/ 18 w 22"/>
                <a:gd name="T17" fmla="*/ 9 h 12"/>
                <a:gd name="T18" fmla="*/ 2 w 22"/>
                <a:gd name="T19" fmla="*/ 4 h 12"/>
                <a:gd name="T20" fmla="*/ 20 w 22"/>
                <a:gd name="T21" fmla="*/ 6 h 12"/>
                <a:gd name="T22" fmla="*/ 9 w 22"/>
                <a:gd name="T23" fmla="*/ 1 h 12"/>
                <a:gd name="T24" fmla="*/ 2 w 22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32">
              <a:extLst>
                <a:ext uri="{FF2B5EF4-FFF2-40B4-BE49-F238E27FC236}">
                  <a16:creationId xmlns:a16="http://schemas.microsoft.com/office/drawing/2014/main" id="{116EE6A2-77C3-4029-8E11-116C0AFA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" y="1772"/>
              <a:ext cx="65" cy="62"/>
            </a:xfrm>
            <a:custGeom>
              <a:avLst/>
              <a:gdLst>
                <a:gd name="T0" fmla="*/ 0 w 20"/>
                <a:gd name="T1" fmla="*/ 10 h 19"/>
                <a:gd name="T2" fmla="*/ 20 w 20"/>
                <a:gd name="T3" fmla="*/ 12 h 19"/>
                <a:gd name="T4" fmla="*/ 0 w 20"/>
                <a:gd name="T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33">
              <a:extLst>
                <a:ext uri="{FF2B5EF4-FFF2-40B4-BE49-F238E27FC236}">
                  <a16:creationId xmlns:a16="http://schemas.microsoft.com/office/drawing/2014/main" id="{0DAFD8C5-BD62-49B1-A52C-074CA8165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6" y="1788"/>
              <a:ext cx="75" cy="43"/>
            </a:xfrm>
            <a:custGeom>
              <a:avLst/>
              <a:gdLst>
                <a:gd name="T0" fmla="*/ 19 w 23"/>
                <a:gd name="T1" fmla="*/ 9 h 13"/>
                <a:gd name="T2" fmla="*/ 1 w 23"/>
                <a:gd name="T3" fmla="*/ 5 h 13"/>
                <a:gd name="T4" fmla="*/ 0 w 23"/>
                <a:gd name="T5" fmla="*/ 5 h 13"/>
                <a:gd name="T6" fmla="*/ 1 w 23"/>
                <a:gd name="T7" fmla="*/ 4 h 13"/>
                <a:gd name="T8" fmla="*/ 10 w 23"/>
                <a:gd name="T9" fmla="*/ 0 h 13"/>
                <a:gd name="T10" fmla="*/ 22 w 23"/>
                <a:gd name="T11" fmla="*/ 6 h 13"/>
                <a:gd name="T12" fmla="*/ 23 w 23"/>
                <a:gd name="T13" fmla="*/ 7 h 13"/>
                <a:gd name="T14" fmla="*/ 22 w 23"/>
                <a:gd name="T15" fmla="*/ 7 h 13"/>
                <a:gd name="T16" fmla="*/ 19 w 23"/>
                <a:gd name="T17" fmla="*/ 9 h 13"/>
                <a:gd name="T18" fmla="*/ 3 w 23"/>
                <a:gd name="T19" fmla="*/ 4 h 13"/>
                <a:gd name="T20" fmla="*/ 20 w 23"/>
                <a:gd name="T21" fmla="*/ 7 h 13"/>
                <a:gd name="T22" fmla="*/ 10 w 23"/>
                <a:gd name="T23" fmla="*/ 2 h 13"/>
                <a:gd name="T24" fmla="*/ 3 w 2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34">
              <a:extLst>
                <a:ext uri="{FF2B5EF4-FFF2-40B4-BE49-F238E27FC236}">
                  <a16:creationId xmlns:a16="http://schemas.microsoft.com/office/drawing/2014/main" id="{15954039-C4E6-4FBC-BA36-87D3CBAB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1867"/>
              <a:ext cx="59" cy="49"/>
            </a:xfrm>
            <a:custGeom>
              <a:avLst/>
              <a:gdLst>
                <a:gd name="T0" fmla="*/ 0 w 18"/>
                <a:gd name="T1" fmla="*/ 13 h 15"/>
                <a:gd name="T2" fmla="*/ 18 w 18"/>
                <a:gd name="T3" fmla="*/ 5 h 15"/>
                <a:gd name="T4" fmla="*/ 0 w 1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35">
              <a:extLst>
                <a:ext uri="{FF2B5EF4-FFF2-40B4-BE49-F238E27FC236}">
                  <a16:creationId xmlns:a16="http://schemas.microsoft.com/office/drawing/2014/main" id="{D155B9B8-6FEF-48B6-92CC-A04C6BDDC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3" y="1873"/>
              <a:ext cx="66" cy="43"/>
            </a:xfrm>
            <a:custGeom>
              <a:avLst/>
              <a:gdLst>
                <a:gd name="T0" fmla="*/ 13 w 20"/>
                <a:gd name="T1" fmla="*/ 10 h 13"/>
                <a:gd name="T2" fmla="*/ 1 w 20"/>
                <a:gd name="T3" fmla="*/ 12 h 13"/>
                <a:gd name="T4" fmla="*/ 0 w 20"/>
                <a:gd name="T5" fmla="*/ 12 h 13"/>
                <a:gd name="T6" fmla="*/ 0 w 20"/>
                <a:gd name="T7" fmla="*/ 11 h 13"/>
                <a:gd name="T8" fmla="*/ 6 w 20"/>
                <a:gd name="T9" fmla="*/ 3 h 13"/>
                <a:gd name="T10" fmla="*/ 19 w 20"/>
                <a:gd name="T11" fmla="*/ 2 h 13"/>
                <a:gd name="T12" fmla="*/ 20 w 20"/>
                <a:gd name="T13" fmla="*/ 2 h 13"/>
                <a:gd name="T14" fmla="*/ 20 w 20"/>
                <a:gd name="T15" fmla="*/ 3 h 13"/>
                <a:gd name="T16" fmla="*/ 13 w 20"/>
                <a:gd name="T17" fmla="*/ 10 h 13"/>
                <a:gd name="T18" fmla="*/ 2 w 20"/>
                <a:gd name="T19" fmla="*/ 10 h 13"/>
                <a:gd name="T20" fmla="*/ 18 w 20"/>
                <a:gd name="T21" fmla="*/ 3 h 13"/>
                <a:gd name="T22" fmla="*/ 6 w 20"/>
                <a:gd name="T23" fmla="*/ 4 h 13"/>
                <a:gd name="T24" fmla="*/ 2 w 20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3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536">
              <a:extLst>
                <a:ext uri="{FF2B5EF4-FFF2-40B4-BE49-F238E27FC236}">
                  <a16:creationId xmlns:a16="http://schemas.microsoft.com/office/drawing/2014/main" id="{69032DCD-E811-403D-AD21-06F148DB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1474"/>
              <a:ext cx="311" cy="707"/>
            </a:xfrm>
            <a:custGeom>
              <a:avLst/>
              <a:gdLst>
                <a:gd name="T0" fmla="*/ 7 w 95"/>
                <a:gd name="T1" fmla="*/ 216 h 216"/>
                <a:gd name="T2" fmla="*/ 6 w 95"/>
                <a:gd name="T3" fmla="*/ 216 h 216"/>
                <a:gd name="T4" fmla="*/ 46 w 95"/>
                <a:gd name="T5" fmla="*/ 57 h 216"/>
                <a:gd name="T6" fmla="*/ 94 w 95"/>
                <a:gd name="T7" fmla="*/ 0 h 216"/>
                <a:gd name="T8" fmla="*/ 95 w 95"/>
                <a:gd name="T9" fmla="*/ 2 h 216"/>
                <a:gd name="T10" fmla="*/ 47 w 95"/>
                <a:gd name="T11" fmla="*/ 58 h 216"/>
                <a:gd name="T12" fmla="*/ 7 w 95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6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537">
              <a:extLst>
                <a:ext uri="{FF2B5EF4-FFF2-40B4-BE49-F238E27FC236}">
                  <a16:creationId xmlns:a16="http://schemas.microsoft.com/office/drawing/2014/main" id="{783A3EDE-9C67-48F3-AE60-796CB9E0A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120"/>
              <a:ext cx="749" cy="917"/>
            </a:xfrm>
            <a:custGeom>
              <a:avLst/>
              <a:gdLst>
                <a:gd name="T0" fmla="*/ 73 w 229"/>
                <a:gd name="T1" fmla="*/ 280 h 280"/>
                <a:gd name="T2" fmla="*/ 136 w 229"/>
                <a:gd name="T3" fmla="*/ 39 h 280"/>
                <a:gd name="T4" fmla="*/ 0 w 229"/>
                <a:gd name="T5" fmla="*/ 280 h 280"/>
                <a:gd name="T6" fmla="*/ 73 w 229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0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538">
              <a:extLst>
                <a:ext uri="{FF2B5EF4-FFF2-40B4-BE49-F238E27FC236}">
                  <a16:creationId xmlns:a16="http://schemas.microsoft.com/office/drawing/2014/main" id="{7E0B3299-852F-4FE5-86E0-11C5793CC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248"/>
              <a:ext cx="298" cy="789"/>
            </a:xfrm>
            <a:custGeom>
              <a:avLst/>
              <a:gdLst>
                <a:gd name="T0" fmla="*/ 91 w 91"/>
                <a:gd name="T1" fmla="*/ 0 h 241"/>
                <a:gd name="T2" fmla="*/ 0 w 91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" h="24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539">
              <a:extLst>
                <a:ext uri="{FF2B5EF4-FFF2-40B4-BE49-F238E27FC236}">
                  <a16:creationId xmlns:a16="http://schemas.microsoft.com/office/drawing/2014/main" id="{9CFCF1D7-9C11-4D94-9768-83AE514A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" y="1346"/>
              <a:ext cx="131" cy="82"/>
            </a:xfrm>
            <a:custGeom>
              <a:avLst/>
              <a:gdLst>
                <a:gd name="T0" fmla="*/ 40 w 40"/>
                <a:gd name="T1" fmla="*/ 0 h 25"/>
                <a:gd name="T2" fmla="*/ 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540">
              <a:extLst>
                <a:ext uri="{FF2B5EF4-FFF2-40B4-BE49-F238E27FC236}">
                  <a16:creationId xmlns:a16="http://schemas.microsoft.com/office/drawing/2014/main" id="{7AA7143B-B44C-4D69-96D0-8BF68B87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1484"/>
              <a:ext cx="183" cy="98"/>
            </a:xfrm>
            <a:custGeom>
              <a:avLst/>
              <a:gdLst>
                <a:gd name="T0" fmla="*/ 56 w 56"/>
                <a:gd name="T1" fmla="*/ 0 h 30"/>
                <a:gd name="T2" fmla="*/ 0 w 56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30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541">
              <a:extLst>
                <a:ext uri="{FF2B5EF4-FFF2-40B4-BE49-F238E27FC236}">
                  <a16:creationId xmlns:a16="http://schemas.microsoft.com/office/drawing/2014/main" id="{287F3F45-1B1D-416C-9517-40262EB12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264"/>
              <a:ext cx="82" cy="226"/>
            </a:xfrm>
            <a:custGeom>
              <a:avLst/>
              <a:gdLst>
                <a:gd name="T0" fmla="*/ 0 w 25"/>
                <a:gd name="T1" fmla="*/ 0 h 69"/>
                <a:gd name="T2" fmla="*/ 25 w 25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542">
              <a:extLst>
                <a:ext uri="{FF2B5EF4-FFF2-40B4-BE49-F238E27FC236}">
                  <a16:creationId xmlns:a16="http://schemas.microsoft.com/office/drawing/2014/main" id="{201C11E9-7339-40BC-8BF1-E84DF6CFB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428"/>
              <a:ext cx="124" cy="285"/>
            </a:xfrm>
            <a:custGeom>
              <a:avLst/>
              <a:gdLst>
                <a:gd name="T0" fmla="*/ 0 w 38"/>
                <a:gd name="T1" fmla="*/ 0 h 87"/>
                <a:gd name="T2" fmla="*/ 38 w 38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87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543">
              <a:extLst>
                <a:ext uri="{FF2B5EF4-FFF2-40B4-BE49-F238E27FC236}">
                  <a16:creationId xmlns:a16="http://schemas.microsoft.com/office/drawing/2014/main" id="{4C8937B7-160C-4799-A045-83D7186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0" y="1677"/>
              <a:ext cx="137" cy="222"/>
            </a:xfrm>
            <a:custGeom>
              <a:avLst/>
              <a:gdLst>
                <a:gd name="T0" fmla="*/ 42 w 42"/>
                <a:gd name="T1" fmla="*/ 68 h 68"/>
                <a:gd name="T2" fmla="*/ 0 w 42"/>
                <a:gd name="T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68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544">
              <a:extLst>
                <a:ext uri="{FF2B5EF4-FFF2-40B4-BE49-F238E27FC236}">
                  <a16:creationId xmlns:a16="http://schemas.microsoft.com/office/drawing/2014/main" id="{5F613C8D-4F8A-40D3-B1F3-B3AE687F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919"/>
              <a:ext cx="147" cy="69"/>
            </a:xfrm>
            <a:custGeom>
              <a:avLst/>
              <a:gdLst>
                <a:gd name="T0" fmla="*/ 45 w 45"/>
                <a:gd name="T1" fmla="*/ 0 h 21"/>
                <a:gd name="T2" fmla="*/ 0 w 45"/>
                <a:gd name="T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1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545">
              <a:extLst>
                <a:ext uri="{FF2B5EF4-FFF2-40B4-BE49-F238E27FC236}">
                  <a16:creationId xmlns:a16="http://schemas.microsoft.com/office/drawing/2014/main" id="{11518177-5443-4B13-B394-2E357C47C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890"/>
              <a:ext cx="128" cy="134"/>
            </a:xfrm>
            <a:custGeom>
              <a:avLst/>
              <a:gdLst>
                <a:gd name="T0" fmla="*/ 0 w 39"/>
                <a:gd name="T1" fmla="*/ 0 h 41"/>
                <a:gd name="T2" fmla="*/ 39 w 39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41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546">
              <a:extLst>
                <a:ext uri="{FF2B5EF4-FFF2-40B4-BE49-F238E27FC236}">
                  <a16:creationId xmlns:a16="http://schemas.microsoft.com/office/drawing/2014/main" id="{02A1EEBC-8701-4BF0-90D3-15BE45B48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5" y="1428"/>
              <a:ext cx="710" cy="609"/>
            </a:xfrm>
            <a:custGeom>
              <a:avLst/>
              <a:gdLst>
                <a:gd name="T0" fmla="*/ 91 w 217"/>
                <a:gd name="T1" fmla="*/ 186 h 186"/>
                <a:gd name="T2" fmla="*/ 199 w 217"/>
                <a:gd name="T3" fmla="*/ 34 h 186"/>
                <a:gd name="T4" fmla="*/ 0 w 217"/>
                <a:gd name="T5" fmla="*/ 186 h 186"/>
                <a:gd name="T6" fmla="*/ 91 w 2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86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547">
              <a:extLst>
                <a:ext uri="{FF2B5EF4-FFF2-40B4-BE49-F238E27FC236}">
                  <a16:creationId xmlns:a16="http://schemas.microsoft.com/office/drawing/2014/main" id="{EC66A70E-E2CB-4F37-B79A-B29C55E1E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0" y="1350"/>
              <a:ext cx="628" cy="687"/>
            </a:xfrm>
            <a:custGeom>
              <a:avLst/>
              <a:gdLst>
                <a:gd name="T0" fmla="*/ 140 w 192"/>
                <a:gd name="T1" fmla="*/ 210 h 210"/>
                <a:gd name="T2" fmla="*/ 50 w 192"/>
                <a:gd name="T3" fmla="*/ 10 h 210"/>
                <a:gd name="T4" fmla="*/ 185 w 192"/>
                <a:gd name="T5" fmla="*/ 210 h 210"/>
                <a:gd name="T6" fmla="*/ 140 w 192"/>
                <a:gd name="T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10">
                  <a:moveTo>
                    <a:pt x="140" y="210"/>
                  </a:moveTo>
                  <a:cubicBezTo>
                    <a:pt x="140" y="210"/>
                    <a:pt x="0" y="19"/>
                    <a:pt x="50" y="10"/>
                  </a:cubicBezTo>
                  <a:cubicBezTo>
                    <a:pt x="100" y="0"/>
                    <a:pt x="192" y="104"/>
                    <a:pt x="185" y="210"/>
                  </a:cubicBezTo>
                  <a:lnTo>
                    <a:pt x="140" y="210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48">
              <a:extLst>
                <a:ext uri="{FF2B5EF4-FFF2-40B4-BE49-F238E27FC236}">
                  <a16:creationId xmlns:a16="http://schemas.microsoft.com/office/drawing/2014/main" id="{588C5DFE-9908-4620-A336-033486FDC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" y="1389"/>
              <a:ext cx="393" cy="648"/>
            </a:xfrm>
            <a:custGeom>
              <a:avLst/>
              <a:gdLst>
                <a:gd name="T0" fmla="*/ 0 w 120"/>
                <a:gd name="T1" fmla="*/ 0 h 198"/>
                <a:gd name="T2" fmla="*/ 120 w 120"/>
                <a:gd name="T3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0" h="198">
                  <a:moveTo>
                    <a:pt x="0" y="0"/>
                  </a:moveTo>
                  <a:cubicBezTo>
                    <a:pt x="0" y="0"/>
                    <a:pt x="111" y="129"/>
                    <a:pt x="120" y="19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49">
              <a:extLst>
                <a:ext uri="{FF2B5EF4-FFF2-40B4-BE49-F238E27FC236}">
                  <a16:creationId xmlns:a16="http://schemas.microsoft.com/office/drawing/2014/main" id="{B1D0A779-C637-42E2-AB00-9707FA7BC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4" y="1392"/>
              <a:ext cx="121" cy="98"/>
            </a:xfrm>
            <a:custGeom>
              <a:avLst/>
              <a:gdLst>
                <a:gd name="T0" fmla="*/ 0 w 37"/>
                <a:gd name="T1" fmla="*/ 26 h 30"/>
                <a:gd name="T2" fmla="*/ 29 w 37"/>
                <a:gd name="T3" fmla="*/ 30 h 30"/>
                <a:gd name="T4" fmla="*/ 35 w 37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0" y="26"/>
                  </a:moveTo>
                  <a:cubicBezTo>
                    <a:pt x="0" y="26"/>
                    <a:pt x="20" y="30"/>
                    <a:pt x="29" y="30"/>
                  </a:cubicBezTo>
                  <a:cubicBezTo>
                    <a:pt x="37" y="30"/>
                    <a:pt x="35" y="0"/>
                    <a:pt x="35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50">
              <a:extLst>
                <a:ext uri="{FF2B5EF4-FFF2-40B4-BE49-F238E27FC236}">
                  <a16:creationId xmlns:a16="http://schemas.microsoft.com/office/drawing/2014/main" id="{E75DE03D-B7A6-4E65-BB23-FF619FD01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" y="1474"/>
              <a:ext cx="170" cy="203"/>
            </a:xfrm>
            <a:custGeom>
              <a:avLst/>
              <a:gdLst>
                <a:gd name="T0" fmla="*/ 52 w 52"/>
                <a:gd name="T1" fmla="*/ 0 h 62"/>
                <a:gd name="T2" fmla="*/ 42 w 52"/>
                <a:gd name="T3" fmla="*/ 50 h 62"/>
                <a:gd name="T4" fmla="*/ 0 w 52"/>
                <a:gd name="T5" fmla="*/ 4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62">
                  <a:moveTo>
                    <a:pt x="52" y="0"/>
                  </a:moveTo>
                  <a:cubicBezTo>
                    <a:pt x="52" y="0"/>
                    <a:pt x="52" y="37"/>
                    <a:pt x="42" y="50"/>
                  </a:cubicBezTo>
                  <a:cubicBezTo>
                    <a:pt x="32" y="62"/>
                    <a:pt x="0" y="47"/>
                    <a:pt x="0" y="4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51">
              <a:extLst>
                <a:ext uri="{FF2B5EF4-FFF2-40B4-BE49-F238E27FC236}">
                  <a16:creationId xmlns:a16="http://schemas.microsoft.com/office/drawing/2014/main" id="{293653AA-46AD-4A5D-A020-17F189C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" y="1624"/>
              <a:ext cx="212" cy="164"/>
            </a:xfrm>
            <a:custGeom>
              <a:avLst/>
              <a:gdLst>
                <a:gd name="T0" fmla="*/ 65 w 65"/>
                <a:gd name="T1" fmla="*/ 0 h 50"/>
                <a:gd name="T2" fmla="*/ 46 w 65"/>
                <a:gd name="T3" fmla="*/ 48 h 50"/>
                <a:gd name="T4" fmla="*/ 0 w 65"/>
                <a:gd name="T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5" h="50">
                  <a:moveTo>
                    <a:pt x="65" y="0"/>
                  </a:moveTo>
                  <a:cubicBezTo>
                    <a:pt x="65" y="0"/>
                    <a:pt x="59" y="39"/>
                    <a:pt x="46" y="48"/>
                  </a:cubicBezTo>
                  <a:cubicBezTo>
                    <a:pt x="46" y="48"/>
                    <a:pt x="25" y="50"/>
                    <a:pt x="0" y="4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52">
              <a:extLst>
                <a:ext uri="{FF2B5EF4-FFF2-40B4-BE49-F238E27FC236}">
                  <a16:creationId xmlns:a16="http://schemas.microsoft.com/office/drawing/2014/main" id="{CF108604-EF7A-48F1-9078-D065A06D6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1844"/>
              <a:ext cx="200" cy="127"/>
            </a:xfrm>
            <a:custGeom>
              <a:avLst/>
              <a:gdLst>
                <a:gd name="T0" fmla="*/ 61 w 61"/>
                <a:gd name="T1" fmla="*/ 0 h 39"/>
                <a:gd name="T2" fmla="*/ 39 w 61"/>
                <a:gd name="T3" fmla="*/ 33 h 39"/>
                <a:gd name="T4" fmla="*/ 0 w 61"/>
                <a:gd name="T5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1" h="39">
                  <a:moveTo>
                    <a:pt x="61" y="0"/>
                  </a:moveTo>
                  <a:cubicBezTo>
                    <a:pt x="61" y="0"/>
                    <a:pt x="49" y="25"/>
                    <a:pt x="39" y="33"/>
                  </a:cubicBezTo>
                  <a:cubicBezTo>
                    <a:pt x="39" y="33"/>
                    <a:pt x="17" y="39"/>
                    <a:pt x="0" y="2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53">
              <a:extLst>
                <a:ext uri="{FF2B5EF4-FFF2-40B4-BE49-F238E27FC236}">
                  <a16:creationId xmlns:a16="http://schemas.microsoft.com/office/drawing/2014/main" id="{59BAA945-58CA-41BB-8EEC-7676B52E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520"/>
              <a:ext cx="484" cy="517"/>
            </a:xfrm>
            <a:custGeom>
              <a:avLst/>
              <a:gdLst>
                <a:gd name="T0" fmla="*/ 148 w 148"/>
                <a:gd name="T1" fmla="*/ 0 h 158"/>
                <a:gd name="T2" fmla="*/ 0 w 148"/>
                <a:gd name="T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54">
              <a:extLst>
                <a:ext uri="{FF2B5EF4-FFF2-40B4-BE49-F238E27FC236}">
                  <a16:creationId xmlns:a16="http://schemas.microsoft.com/office/drawing/2014/main" id="{1C6AC94B-E7F8-494B-902D-727E56BE3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1559"/>
              <a:ext cx="151" cy="128"/>
            </a:xfrm>
            <a:custGeom>
              <a:avLst/>
              <a:gdLst>
                <a:gd name="T0" fmla="*/ 6 w 46"/>
                <a:gd name="T1" fmla="*/ 0 h 39"/>
                <a:gd name="T2" fmla="*/ 3 w 46"/>
                <a:gd name="T3" fmla="*/ 32 h 39"/>
                <a:gd name="T4" fmla="*/ 46 w 46"/>
                <a:gd name="T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55">
              <a:extLst>
                <a:ext uri="{FF2B5EF4-FFF2-40B4-BE49-F238E27FC236}">
                  <a16:creationId xmlns:a16="http://schemas.microsoft.com/office/drawing/2014/main" id="{96142740-F55D-4701-BCB6-AB935185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1664"/>
              <a:ext cx="190" cy="140"/>
            </a:xfrm>
            <a:custGeom>
              <a:avLst/>
              <a:gdLst>
                <a:gd name="T0" fmla="*/ 58 w 58"/>
                <a:gd name="T1" fmla="*/ 43 h 43"/>
                <a:gd name="T2" fmla="*/ 6 w 58"/>
                <a:gd name="T3" fmla="*/ 38 h 43"/>
                <a:gd name="T4" fmla="*/ 1 w 5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56">
              <a:extLst>
                <a:ext uri="{FF2B5EF4-FFF2-40B4-BE49-F238E27FC236}">
                  <a16:creationId xmlns:a16="http://schemas.microsoft.com/office/drawing/2014/main" id="{4A61A75F-5A71-474E-AC75-AB589762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1804"/>
              <a:ext cx="219" cy="135"/>
            </a:xfrm>
            <a:custGeom>
              <a:avLst/>
              <a:gdLst>
                <a:gd name="T0" fmla="*/ 219 w 219"/>
                <a:gd name="T1" fmla="*/ 135 h 135"/>
                <a:gd name="T2" fmla="*/ 59 w 219"/>
                <a:gd name="T3" fmla="*/ 115 h 135"/>
                <a:gd name="T4" fmla="*/ 0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57">
              <a:extLst>
                <a:ext uri="{FF2B5EF4-FFF2-40B4-BE49-F238E27FC236}">
                  <a16:creationId xmlns:a16="http://schemas.microsoft.com/office/drawing/2014/main" id="{8A06E569-872F-48C7-BBB5-11F2F2DCA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1179"/>
              <a:ext cx="235" cy="220"/>
            </a:xfrm>
            <a:custGeom>
              <a:avLst/>
              <a:gdLst>
                <a:gd name="T0" fmla="*/ 65 w 72"/>
                <a:gd name="T1" fmla="*/ 67 h 67"/>
                <a:gd name="T2" fmla="*/ 36 w 72"/>
                <a:gd name="T3" fmla="*/ 9 h 67"/>
                <a:gd name="T4" fmla="*/ 65 w 72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67">
                  <a:moveTo>
                    <a:pt x="65" y="67"/>
                  </a:moveTo>
                  <a:cubicBezTo>
                    <a:pt x="65" y="67"/>
                    <a:pt x="72" y="0"/>
                    <a:pt x="36" y="9"/>
                  </a:cubicBezTo>
                  <a:cubicBezTo>
                    <a:pt x="0" y="18"/>
                    <a:pt x="65" y="67"/>
                    <a:pt x="65" y="67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58">
              <a:extLst>
                <a:ext uri="{FF2B5EF4-FFF2-40B4-BE49-F238E27FC236}">
                  <a16:creationId xmlns:a16="http://schemas.microsoft.com/office/drawing/2014/main" id="{C976EFEE-34C9-4126-8E02-2232A3AC1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016"/>
              <a:ext cx="1606" cy="2049"/>
            </a:xfrm>
            <a:custGeom>
              <a:avLst/>
              <a:gdLst>
                <a:gd name="T0" fmla="*/ 95 w 491"/>
                <a:gd name="T1" fmla="*/ 626 h 626"/>
                <a:gd name="T2" fmla="*/ 102 w 491"/>
                <a:gd name="T3" fmla="*/ 354 h 626"/>
                <a:gd name="T4" fmla="*/ 240 w 491"/>
                <a:gd name="T5" fmla="*/ 179 h 626"/>
                <a:gd name="T6" fmla="*/ 491 w 491"/>
                <a:gd name="T7" fmla="*/ 63 h 626"/>
                <a:gd name="T8" fmla="*/ 352 w 491"/>
                <a:gd name="T9" fmla="*/ 307 h 626"/>
                <a:gd name="T10" fmla="*/ 95 w 491"/>
                <a:gd name="T11" fmla="*/ 626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1" h="626">
                  <a:moveTo>
                    <a:pt x="95" y="626"/>
                  </a:moveTo>
                  <a:cubicBezTo>
                    <a:pt x="95" y="626"/>
                    <a:pt x="0" y="500"/>
                    <a:pt x="102" y="354"/>
                  </a:cubicBezTo>
                  <a:cubicBezTo>
                    <a:pt x="204" y="208"/>
                    <a:pt x="148" y="206"/>
                    <a:pt x="240" y="179"/>
                  </a:cubicBezTo>
                  <a:cubicBezTo>
                    <a:pt x="332" y="152"/>
                    <a:pt x="347" y="0"/>
                    <a:pt x="491" y="63"/>
                  </a:cubicBezTo>
                  <a:cubicBezTo>
                    <a:pt x="491" y="63"/>
                    <a:pt x="415" y="203"/>
                    <a:pt x="352" y="307"/>
                  </a:cubicBezTo>
                  <a:cubicBezTo>
                    <a:pt x="289" y="411"/>
                    <a:pt x="273" y="596"/>
                    <a:pt x="95" y="626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59">
              <a:extLst>
                <a:ext uri="{FF2B5EF4-FFF2-40B4-BE49-F238E27FC236}">
                  <a16:creationId xmlns:a16="http://schemas.microsoft.com/office/drawing/2014/main" id="{3683839B-7B2A-4DE8-9309-10CC21CFC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" y="1222"/>
              <a:ext cx="1295" cy="1852"/>
            </a:xfrm>
            <a:custGeom>
              <a:avLst/>
              <a:gdLst>
                <a:gd name="T0" fmla="*/ 396 w 396"/>
                <a:gd name="T1" fmla="*/ 0 h 566"/>
                <a:gd name="T2" fmla="*/ 0 w 396"/>
                <a:gd name="T3" fmla="*/ 56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6" h="566">
                  <a:moveTo>
                    <a:pt x="396" y="0"/>
                  </a:moveTo>
                  <a:cubicBezTo>
                    <a:pt x="396" y="0"/>
                    <a:pt x="190" y="53"/>
                    <a:pt x="0" y="56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60">
              <a:extLst>
                <a:ext uri="{FF2B5EF4-FFF2-40B4-BE49-F238E27FC236}">
                  <a16:creationId xmlns:a16="http://schemas.microsoft.com/office/drawing/2014/main" id="{98E12DE0-1FF0-476B-A9DB-74024E2C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5" y="1192"/>
              <a:ext cx="189" cy="272"/>
            </a:xfrm>
            <a:custGeom>
              <a:avLst/>
              <a:gdLst>
                <a:gd name="T0" fmla="*/ 0 w 189"/>
                <a:gd name="T1" fmla="*/ 0 h 272"/>
                <a:gd name="T2" fmla="*/ 0 w 189"/>
                <a:gd name="T3" fmla="*/ 239 h 272"/>
                <a:gd name="T4" fmla="*/ 189 w 189"/>
                <a:gd name="T5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" h="272">
                  <a:moveTo>
                    <a:pt x="0" y="0"/>
                  </a:moveTo>
                  <a:lnTo>
                    <a:pt x="0" y="239"/>
                  </a:lnTo>
                  <a:lnTo>
                    <a:pt x="189" y="272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1">
              <a:extLst>
                <a:ext uri="{FF2B5EF4-FFF2-40B4-BE49-F238E27FC236}">
                  <a16:creationId xmlns:a16="http://schemas.microsoft.com/office/drawing/2014/main" id="{6DFD8D56-FA11-4D73-BD1A-CC0BBFCA1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7" y="1464"/>
              <a:ext cx="314" cy="308"/>
            </a:xfrm>
            <a:custGeom>
              <a:avLst/>
              <a:gdLst>
                <a:gd name="T0" fmla="*/ 314 w 314"/>
                <a:gd name="T1" fmla="*/ 308 h 308"/>
                <a:gd name="T2" fmla="*/ 59 w 314"/>
                <a:gd name="T3" fmla="*/ 223 h 308"/>
                <a:gd name="T4" fmla="*/ 0 w 314"/>
                <a:gd name="T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308">
                  <a:moveTo>
                    <a:pt x="314" y="308"/>
                  </a:moveTo>
                  <a:lnTo>
                    <a:pt x="59" y="223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62">
              <a:extLst>
                <a:ext uri="{FF2B5EF4-FFF2-40B4-BE49-F238E27FC236}">
                  <a16:creationId xmlns:a16="http://schemas.microsoft.com/office/drawing/2014/main" id="{6266E10D-E93D-45A7-AB84-6FB8B9433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" y="1683"/>
              <a:ext cx="504" cy="410"/>
            </a:xfrm>
            <a:custGeom>
              <a:avLst/>
              <a:gdLst>
                <a:gd name="T0" fmla="*/ 0 w 504"/>
                <a:gd name="T1" fmla="*/ 0 h 410"/>
                <a:gd name="T2" fmla="*/ 206 w 504"/>
                <a:gd name="T3" fmla="*/ 331 h 410"/>
                <a:gd name="T4" fmla="*/ 504 w 504"/>
                <a:gd name="T5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4" h="410">
                  <a:moveTo>
                    <a:pt x="0" y="0"/>
                  </a:moveTo>
                  <a:lnTo>
                    <a:pt x="206" y="331"/>
                  </a:lnTo>
                  <a:lnTo>
                    <a:pt x="504" y="41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63">
              <a:extLst>
                <a:ext uri="{FF2B5EF4-FFF2-40B4-BE49-F238E27FC236}">
                  <a16:creationId xmlns:a16="http://schemas.microsoft.com/office/drawing/2014/main" id="{5B1B2BB8-521D-48DF-87EF-93B16EDC3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" y="2076"/>
              <a:ext cx="556" cy="347"/>
            </a:xfrm>
            <a:custGeom>
              <a:avLst/>
              <a:gdLst>
                <a:gd name="T0" fmla="*/ 0 w 556"/>
                <a:gd name="T1" fmla="*/ 0 h 347"/>
                <a:gd name="T2" fmla="*/ 209 w 556"/>
                <a:gd name="T3" fmla="*/ 278 h 347"/>
                <a:gd name="T4" fmla="*/ 556 w 556"/>
                <a:gd name="T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6" h="347">
                  <a:moveTo>
                    <a:pt x="0" y="0"/>
                  </a:moveTo>
                  <a:lnTo>
                    <a:pt x="209" y="278"/>
                  </a:lnTo>
                  <a:lnTo>
                    <a:pt x="556" y="347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64">
              <a:extLst>
                <a:ext uri="{FF2B5EF4-FFF2-40B4-BE49-F238E27FC236}">
                  <a16:creationId xmlns:a16="http://schemas.microsoft.com/office/drawing/2014/main" id="{940D5EF2-B4B9-4825-AC44-6D2E423B1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" y="2426"/>
              <a:ext cx="586" cy="337"/>
            </a:xfrm>
            <a:custGeom>
              <a:avLst/>
              <a:gdLst>
                <a:gd name="T0" fmla="*/ 586 w 586"/>
                <a:gd name="T1" fmla="*/ 337 h 337"/>
                <a:gd name="T2" fmla="*/ 239 w 586"/>
                <a:gd name="T3" fmla="*/ 308 h 337"/>
                <a:gd name="T4" fmla="*/ 0 w 586"/>
                <a:gd name="T5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6" h="337">
                  <a:moveTo>
                    <a:pt x="586" y="337"/>
                  </a:moveTo>
                  <a:lnTo>
                    <a:pt x="239" y="308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65">
              <a:extLst>
                <a:ext uri="{FF2B5EF4-FFF2-40B4-BE49-F238E27FC236}">
                  <a16:creationId xmlns:a16="http://schemas.microsoft.com/office/drawing/2014/main" id="{CEB2B00E-6500-4D81-A97E-753C2EDD5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5" y="1163"/>
              <a:ext cx="1436" cy="1152"/>
            </a:xfrm>
            <a:custGeom>
              <a:avLst/>
              <a:gdLst>
                <a:gd name="T0" fmla="*/ 0 w 439"/>
                <a:gd name="T1" fmla="*/ 352 h 352"/>
                <a:gd name="T2" fmla="*/ 54 w 439"/>
                <a:gd name="T3" fmla="*/ 160 h 352"/>
                <a:gd name="T4" fmla="*/ 58 w 439"/>
                <a:gd name="T5" fmla="*/ 275 h 352"/>
                <a:gd name="T6" fmla="*/ 160 w 439"/>
                <a:gd name="T7" fmla="*/ 20 h 352"/>
                <a:gd name="T8" fmla="*/ 112 w 439"/>
                <a:gd name="T9" fmla="*/ 253 h 352"/>
                <a:gd name="T10" fmla="*/ 258 w 439"/>
                <a:gd name="T11" fmla="*/ 19 h 352"/>
                <a:gd name="T12" fmla="*/ 242 w 439"/>
                <a:gd name="T13" fmla="*/ 96 h 352"/>
                <a:gd name="T14" fmla="*/ 379 w 439"/>
                <a:gd name="T15" fmla="*/ 19 h 352"/>
                <a:gd name="T16" fmla="*/ 302 w 439"/>
                <a:gd name="T17" fmla="*/ 122 h 352"/>
                <a:gd name="T18" fmla="*/ 435 w 439"/>
                <a:gd name="T19" fmla="*/ 133 h 352"/>
                <a:gd name="T20" fmla="*/ 273 w 439"/>
                <a:gd name="T21" fmla="*/ 229 h 352"/>
                <a:gd name="T22" fmla="*/ 391 w 439"/>
                <a:gd name="T23" fmla="*/ 247 h 352"/>
                <a:gd name="T24" fmla="*/ 251 w 439"/>
                <a:gd name="T25" fmla="*/ 309 h 352"/>
                <a:gd name="T26" fmla="*/ 320 w 439"/>
                <a:gd name="T27" fmla="*/ 352 h 352"/>
                <a:gd name="T28" fmla="*/ 0 w 439"/>
                <a:gd name="T29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9" h="352">
                  <a:moveTo>
                    <a:pt x="0" y="352"/>
                  </a:moveTo>
                  <a:cubicBezTo>
                    <a:pt x="0" y="352"/>
                    <a:pt x="41" y="160"/>
                    <a:pt x="54" y="160"/>
                  </a:cubicBezTo>
                  <a:cubicBezTo>
                    <a:pt x="67" y="160"/>
                    <a:pt x="58" y="275"/>
                    <a:pt x="58" y="275"/>
                  </a:cubicBezTo>
                  <a:cubicBezTo>
                    <a:pt x="58" y="275"/>
                    <a:pt x="134" y="0"/>
                    <a:pt x="160" y="20"/>
                  </a:cubicBezTo>
                  <a:cubicBezTo>
                    <a:pt x="185" y="40"/>
                    <a:pt x="112" y="253"/>
                    <a:pt x="112" y="253"/>
                  </a:cubicBezTo>
                  <a:cubicBezTo>
                    <a:pt x="112" y="253"/>
                    <a:pt x="238" y="22"/>
                    <a:pt x="258" y="19"/>
                  </a:cubicBezTo>
                  <a:cubicBezTo>
                    <a:pt x="278" y="16"/>
                    <a:pt x="242" y="96"/>
                    <a:pt x="242" y="96"/>
                  </a:cubicBezTo>
                  <a:cubicBezTo>
                    <a:pt x="242" y="96"/>
                    <a:pt x="359" y="4"/>
                    <a:pt x="379" y="19"/>
                  </a:cubicBezTo>
                  <a:cubicBezTo>
                    <a:pt x="399" y="34"/>
                    <a:pt x="302" y="122"/>
                    <a:pt x="302" y="122"/>
                  </a:cubicBezTo>
                  <a:cubicBezTo>
                    <a:pt x="302" y="122"/>
                    <a:pt x="431" y="99"/>
                    <a:pt x="435" y="133"/>
                  </a:cubicBezTo>
                  <a:cubicBezTo>
                    <a:pt x="439" y="167"/>
                    <a:pt x="273" y="229"/>
                    <a:pt x="273" y="229"/>
                  </a:cubicBezTo>
                  <a:cubicBezTo>
                    <a:pt x="273" y="229"/>
                    <a:pt x="389" y="225"/>
                    <a:pt x="391" y="247"/>
                  </a:cubicBezTo>
                  <a:cubicBezTo>
                    <a:pt x="392" y="270"/>
                    <a:pt x="251" y="309"/>
                    <a:pt x="251" y="309"/>
                  </a:cubicBezTo>
                  <a:cubicBezTo>
                    <a:pt x="251" y="309"/>
                    <a:pt x="302" y="305"/>
                    <a:pt x="320" y="352"/>
                  </a:cubicBezTo>
                  <a:lnTo>
                    <a:pt x="0" y="352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66">
              <a:extLst>
                <a:ext uri="{FF2B5EF4-FFF2-40B4-BE49-F238E27FC236}">
                  <a16:creationId xmlns:a16="http://schemas.microsoft.com/office/drawing/2014/main" id="{AC465DCA-8B05-445F-ADE2-F2225DC7F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" y="1003"/>
              <a:ext cx="124" cy="144"/>
            </a:xfrm>
            <a:custGeom>
              <a:avLst/>
              <a:gdLst>
                <a:gd name="T0" fmla="*/ 28 w 38"/>
                <a:gd name="T1" fmla="*/ 44 h 44"/>
                <a:gd name="T2" fmla="*/ 16 w 38"/>
                <a:gd name="T3" fmla="*/ 0 h 44"/>
                <a:gd name="T4" fmla="*/ 28 w 38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4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67">
              <a:extLst>
                <a:ext uri="{FF2B5EF4-FFF2-40B4-BE49-F238E27FC236}">
                  <a16:creationId xmlns:a16="http://schemas.microsoft.com/office/drawing/2014/main" id="{FB5ECEB6-DDC2-4681-8949-86D7F5B809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30" y="996"/>
              <a:ext cx="112" cy="160"/>
            </a:xfrm>
            <a:custGeom>
              <a:avLst/>
              <a:gdLst>
                <a:gd name="T0" fmla="*/ 24 w 34"/>
                <a:gd name="T1" fmla="*/ 49 h 49"/>
                <a:gd name="T2" fmla="*/ 22 w 34"/>
                <a:gd name="T3" fmla="*/ 48 h 49"/>
                <a:gd name="T4" fmla="*/ 6 w 34"/>
                <a:gd name="T5" fmla="*/ 33 h 49"/>
                <a:gd name="T6" fmla="*/ 9 w 34"/>
                <a:gd name="T7" fmla="*/ 2 h 49"/>
                <a:gd name="T8" fmla="*/ 9 w 34"/>
                <a:gd name="T9" fmla="*/ 0 h 49"/>
                <a:gd name="T10" fmla="*/ 11 w 34"/>
                <a:gd name="T11" fmla="*/ 1 h 49"/>
                <a:gd name="T12" fmla="*/ 24 w 34"/>
                <a:gd name="T13" fmla="*/ 47 h 49"/>
                <a:gd name="T14" fmla="*/ 24 w 34"/>
                <a:gd name="T15" fmla="*/ 49 h 49"/>
                <a:gd name="T16" fmla="*/ 11 w 34"/>
                <a:gd name="T17" fmla="*/ 5 h 49"/>
                <a:gd name="T18" fmla="*/ 9 w 34"/>
                <a:gd name="T19" fmla="*/ 31 h 49"/>
                <a:gd name="T20" fmla="*/ 21 w 34"/>
                <a:gd name="T21" fmla="*/ 44 h 49"/>
                <a:gd name="T22" fmla="*/ 11 w 34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9" y="40"/>
                    <a:pt x="6" y="33"/>
                  </a:cubicBezTo>
                  <a:cubicBezTo>
                    <a:pt x="0" y="19"/>
                    <a:pt x="8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7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68">
              <a:extLst>
                <a:ext uri="{FF2B5EF4-FFF2-40B4-BE49-F238E27FC236}">
                  <a16:creationId xmlns:a16="http://schemas.microsoft.com/office/drawing/2014/main" id="{6F31245E-C29D-4779-A1D3-FD997CF5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1150"/>
              <a:ext cx="124" cy="144"/>
            </a:xfrm>
            <a:custGeom>
              <a:avLst/>
              <a:gdLst>
                <a:gd name="T0" fmla="*/ 28 w 38"/>
                <a:gd name="T1" fmla="*/ 44 h 44"/>
                <a:gd name="T2" fmla="*/ 16 w 38"/>
                <a:gd name="T3" fmla="*/ 0 h 44"/>
                <a:gd name="T4" fmla="*/ 28 w 38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44">
                  <a:moveTo>
                    <a:pt x="28" y="44"/>
                  </a:moveTo>
                  <a:cubicBezTo>
                    <a:pt x="28" y="44"/>
                    <a:pt x="38" y="11"/>
                    <a:pt x="16" y="0"/>
                  </a:cubicBezTo>
                  <a:cubicBezTo>
                    <a:pt x="16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69">
              <a:extLst>
                <a:ext uri="{FF2B5EF4-FFF2-40B4-BE49-F238E27FC236}">
                  <a16:creationId xmlns:a16="http://schemas.microsoft.com/office/drawing/2014/main" id="{2F1C2514-31A3-4EB5-B0B9-59AF1EA2E8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7" y="1143"/>
              <a:ext cx="111" cy="161"/>
            </a:xfrm>
            <a:custGeom>
              <a:avLst/>
              <a:gdLst>
                <a:gd name="T0" fmla="*/ 24 w 34"/>
                <a:gd name="T1" fmla="*/ 49 h 49"/>
                <a:gd name="T2" fmla="*/ 22 w 34"/>
                <a:gd name="T3" fmla="*/ 48 h 49"/>
                <a:gd name="T4" fmla="*/ 6 w 34"/>
                <a:gd name="T5" fmla="*/ 33 h 49"/>
                <a:gd name="T6" fmla="*/ 8 w 34"/>
                <a:gd name="T7" fmla="*/ 1 h 49"/>
                <a:gd name="T8" fmla="*/ 9 w 34"/>
                <a:gd name="T9" fmla="*/ 0 h 49"/>
                <a:gd name="T10" fmla="*/ 11 w 34"/>
                <a:gd name="T11" fmla="*/ 1 h 49"/>
                <a:gd name="T12" fmla="*/ 24 w 34"/>
                <a:gd name="T13" fmla="*/ 47 h 49"/>
                <a:gd name="T14" fmla="*/ 24 w 34"/>
                <a:gd name="T15" fmla="*/ 49 h 49"/>
                <a:gd name="T16" fmla="*/ 11 w 34"/>
                <a:gd name="T17" fmla="*/ 5 h 49"/>
                <a:gd name="T18" fmla="*/ 9 w 34"/>
                <a:gd name="T19" fmla="*/ 31 h 49"/>
                <a:gd name="T20" fmla="*/ 21 w 34"/>
                <a:gd name="T21" fmla="*/ 44 h 49"/>
                <a:gd name="T22" fmla="*/ 11 w 34"/>
                <a:gd name="T23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49">
                  <a:moveTo>
                    <a:pt x="24" y="49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14" y="45"/>
                    <a:pt x="8" y="40"/>
                    <a:pt x="6" y="33"/>
                  </a:cubicBezTo>
                  <a:cubicBezTo>
                    <a:pt x="0" y="19"/>
                    <a:pt x="8" y="2"/>
                    <a:pt x="8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34" y="12"/>
                    <a:pt x="25" y="45"/>
                    <a:pt x="24" y="47"/>
                  </a:cubicBezTo>
                  <a:lnTo>
                    <a:pt x="24" y="49"/>
                  </a:lnTo>
                  <a:close/>
                  <a:moveTo>
                    <a:pt x="11" y="5"/>
                  </a:moveTo>
                  <a:cubicBezTo>
                    <a:pt x="9" y="9"/>
                    <a:pt x="5" y="21"/>
                    <a:pt x="9" y="31"/>
                  </a:cubicBezTo>
                  <a:cubicBezTo>
                    <a:pt x="11" y="37"/>
                    <a:pt x="15" y="41"/>
                    <a:pt x="21" y="44"/>
                  </a:cubicBezTo>
                  <a:cubicBezTo>
                    <a:pt x="23" y="37"/>
                    <a:pt x="26" y="14"/>
                    <a:pt x="11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70">
              <a:extLst>
                <a:ext uri="{FF2B5EF4-FFF2-40B4-BE49-F238E27FC236}">
                  <a16:creationId xmlns:a16="http://schemas.microsoft.com/office/drawing/2014/main" id="{151D6D4F-EF98-441B-ADFD-CE91EB25D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" y="1340"/>
              <a:ext cx="121" cy="144"/>
            </a:xfrm>
            <a:custGeom>
              <a:avLst/>
              <a:gdLst>
                <a:gd name="T0" fmla="*/ 28 w 37"/>
                <a:gd name="T1" fmla="*/ 44 h 44"/>
                <a:gd name="T2" fmla="*/ 15 w 37"/>
                <a:gd name="T3" fmla="*/ 0 h 44"/>
                <a:gd name="T4" fmla="*/ 28 w 37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4">
                  <a:moveTo>
                    <a:pt x="28" y="44"/>
                  </a:moveTo>
                  <a:cubicBezTo>
                    <a:pt x="28" y="44"/>
                    <a:pt x="37" y="11"/>
                    <a:pt x="15" y="0"/>
                  </a:cubicBezTo>
                  <a:cubicBezTo>
                    <a:pt x="15" y="0"/>
                    <a:pt x="0" y="33"/>
                    <a:pt x="28" y="4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71">
              <a:extLst>
                <a:ext uri="{FF2B5EF4-FFF2-40B4-BE49-F238E27FC236}">
                  <a16:creationId xmlns:a16="http://schemas.microsoft.com/office/drawing/2014/main" id="{9C631BA7-1377-482C-B93A-AB91A8B678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3" y="1333"/>
              <a:ext cx="108" cy="157"/>
            </a:xfrm>
            <a:custGeom>
              <a:avLst/>
              <a:gdLst>
                <a:gd name="T0" fmla="*/ 23 w 33"/>
                <a:gd name="T1" fmla="*/ 48 h 48"/>
                <a:gd name="T2" fmla="*/ 21 w 33"/>
                <a:gd name="T3" fmla="*/ 48 h 48"/>
                <a:gd name="T4" fmla="*/ 5 w 33"/>
                <a:gd name="T5" fmla="*/ 32 h 48"/>
                <a:gd name="T6" fmla="*/ 8 w 33"/>
                <a:gd name="T7" fmla="*/ 1 h 48"/>
                <a:gd name="T8" fmla="*/ 8 w 33"/>
                <a:gd name="T9" fmla="*/ 0 h 48"/>
                <a:gd name="T10" fmla="*/ 10 w 33"/>
                <a:gd name="T11" fmla="*/ 0 h 48"/>
                <a:gd name="T12" fmla="*/ 23 w 33"/>
                <a:gd name="T13" fmla="*/ 47 h 48"/>
                <a:gd name="T14" fmla="*/ 23 w 33"/>
                <a:gd name="T15" fmla="*/ 48 h 48"/>
                <a:gd name="T16" fmla="*/ 10 w 33"/>
                <a:gd name="T17" fmla="*/ 5 h 48"/>
                <a:gd name="T18" fmla="*/ 8 w 33"/>
                <a:gd name="T19" fmla="*/ 31 h 48"/>
                <a:gd name="T20" fmla="*/ 20 w 33"/>
                <a:gd name="T21" fmla="*/ 43 h 48"/>
                <a:gd name="T22" fmla="*/ 10 w 33"/>
                <a:gd name="T23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48">
                  <a:moveTo>
                    <a:pt x="23" y="48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13" y="44"/>
                    <a:pt x="8" y="39"/>
                    <a:pt x="5" y="32"/>
                  </a:cubicBezTo>
                  <a:cubicBezTo>
                    <a:pt x="0" y="18"/>
                    <a:pt x="7" y="2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3" y="12"/>
                    <a:pt x="24" y="45"/>
                    <a:pt x="23" y="47"/>
                  </a:cubicBezTo>
                  <a:lnTo>
                    <a:pt x="23" y="48"/>
                  </a:lnTo>
                  <a:close/>
                  <a:moveTo>
                    <a:pt x="10" y="5"/>
                  </a:moveTo>
                  <a:cubicBezTo>
                    <a:pt x="9" y="9"/>
                    <a:pt x="5" y="21"/>
                    <a:pt x="8" y="31"/>
                  </a:cubicBezTo>
                  <a:cubicBezTo>
                    <a:pt x="11" y="37"/>
                    <a:pt x="15" y="41"/>
                    <a:pt x="20" y="43"/>
                  </a:cubicBezTo>
                  <a:cubicBezTo>
                    <a:pt x="22" y="37"/>
                    <a:pt x="26" y="14"/>
                    <a:pt x="10" y="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72">
              <a:extLst>
                <a:ext uri="{FF2B5EF4-FFF2-40B4-BE49-F238E27FC236}">
                  <a16:creationId xmlns:a16="http://schemas.microsoft.com/office/drawing/2014/main" id="{DC36FEBC-ED3E-40EB-A02C-29DB4213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" y="1543"/>
              <a:ext cx="98" cy="117"/>
            </a:xfrm>
            <a:custGeom>
              <a:avLst/>
              <a:gdLst>
                <a:gd name="T0" fmla="*/ 30 w 30"/>
                <a:gd name="T1" fmla="*/ 36 h 36"/>
                <a:gd name="T2" fmla="*/ 2 w 30"/>
                <a:gd name="T3" fmla="*/ 0 h 36"/>
                <a:gd name="T4" fmla="*/ 30 w 30"/>
                <a:gd name="T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6">
                  <a:moveTo>
                    <a:pt x="30" y="36"/>
                  </a:moveTo>
                  <a:cubicBezTo>
                    <a:pt x="30" y="36"/>
                    <a:pt x="26" y="2"/>
                    <a:pt x="2" y="0"/>
                  </a:cubicBezTo>
                  <a:cubicBezTo>
                    <a:pt x="2" y="0"/>
                    <a:pt x="0" y="36"/>
                    <a:pt x="30" y="3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73">
              <a:extLst>
                <a:ext uri="{FF2B5EF4-FFF2-40B4-BE49-F238E27FC236}">
                  <a16:creationId xmlns:a16="http://schemas.microsoft.com/office/drawing/2014/main" id="{53AB723B-EC1E-49F5-987C-32DD40010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2" y="1536"/>
              <a:ext cx="108" cy="131"/>
            </a:xfrm>
            <a:custGeom>
              <a:avLst/>
              <a:gdLst>
                <a:gd name="T0" fmla="*/ 33 w 33"/>
                <a:gd name="T1" fmla="*/ 40 h 40"/>
                <a:gd name="T2" fmla="*/ 31 w 33"/>
                <a:gd name="T3" fmla="*/ 40 h 40"/>
                <a:gd name="T4" fmla="*/ 10 w 33"/>
                <a:gd name="T5" fmla="*/ 32 h 40"/>
                <a:gd name="T6" fmla="*/ 1 w 33"/>
                <a:gd name="T7" fmla="*/ 2 h 40"/>
                <a:gd name="T8" fmla="*/ 1 w 33"/>
                <a:gd name="T9" fmla="*/ 0 h 40"/>
                <a:gd name="T10" fmla="*/ 3 w 33"/>
                <a:gd name="T11" fmla="*/ 0 h 40"/>
                <a:gd name="T12" fmla="*/ 33 w 33"/>
                <a:gd name="T13" fmla="*/ 38 h 40"/>
                <a:gd name="T14" fmla="*/ 33 w 33"/>
                <a:gd name="T15" fmla="*/ 40 h 40"/>
                <a:gd name="T16" fmla="*/ 5 w 33"/>
                <a:gd name="T17" fmla="*/ 4 h 40"/>
                <a:gd name="T18" fmla="*/ 13 w 33"/>
                <a:gd name="T19" fmla="*/ 29 h 40"/>
                <a:gd name="T20" fmla="*/ 29 w 33"/>
                <a:gd name="T21" fmla="*/ 36 h 40"/>
                <a:gd name="T22" fmla="*/ 5 w 33"/>
                <a:gd name="T23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40">
                  <a:moveTo>
                    <a:pt x="33" y="40"/>
                  </a:moveTo>
                  <a:cubicBezTo>
                    <a:pt x="31" y="40"/>
                    <a:pt x="31" y="40"/>
                    <a:pt x="31" y="40"/>
                  </a:cubicBezTo>
                  <a:cubicBezTo>
                    <a:pt x="22" y="40"/>
                    <a:pt x="15" y="37"/>
                    <a:pt x="10" y="32"/>
                  </a:cubicBezTo>
                  <a:cubicBezTo>
                    <a:pt x="0" y="21"/>
                    <a:pt x="1" y="3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9" y="2"/>
                    <a:pt x="32" y="37"/>
                    <a:pt x="33" y="38"/>
                  </a:cubicBezTo>
                  <a:lnTo>
                    <a:pt x="33" y="40"/>
                  </a:lnTo>
                  <a:close/>
                  <a:moveTo>
                    <a:pt x="5" y="4"/>
                  </a:moveTo>
                  <a:cubicBezTo>
                    <a:pt x="5" y="9"/>
                    <a:pt x="6" y="21"/>
                    <a:pt x="13" y="29"/>
                  </a:cubicBezTo>
                  <a:cubicBezTo>
                    <a:pt x="17" y="34"/>
                    <a:pt x="22" y="36"/>
                    <a:pt x="29" y="36"/>
                  </a:cubicBezTo>
                  <a:cubicBezTo>
                    <a:pt x="27" y="29"/>
                    <a:pt x="22" y="7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74">
              <a:extLst>
                <a:ext uri="{FF2B5EF4-FFF2-40B4-BE49-F238E27FC236}">
                  <a16:creationId xmlns:a16="http://schemas.microsoft.com/office/drawing/2014/main" id="{EF184077-F1F1-45E3-B5AF-EC4BCDB32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" y="1778"/>
              <a:ext cx="121" cy="134"/>
            </a:xfrm>
            <a:custGeom>
              <a:avLst/>
              <a:gdLst>
                <a:gd name="T0" fmla="*/ 37 w 37"/>
                <a:gd name="T1" fmla="*/ 33 h 41"/>
                <a:gd name="T2" fmla="*/ 0 w 37"/>
                <a:gd name="T3" fmla="*/ 6 h 41"/>
                <a:gd name="T4" fmla="*/ 37 w 37"/>
                <a:gd name="T5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37" y="33"/>
                  </a:moveTo>
                  <a:cubicBezTo>
                    <a:pt x="37" y="33"/>
                    <a:pt x="24" y="0"/>
                    <a:pt x="0" y="6"/>
                  </a:cubicBezTo>
                  <a:cubicBezTo>
                    <a:pt x="0" y="6"/>
                    <a:pt x="8" y="41"/>
                    <a:pt x="37" y="3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75">
              <a:extLst>
                <a:ext uri="{FF2B5EF4-FFF2-40B4-BE49-F238E27FC236}">
                  <a16:creationId xmlns:a16="http://schemas.microsoft.com/office/drawing/2014/main" id="{D162E92F-3C3F-44AD-A298-F2AF7CC42C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" y="1772"/>
              <a:ext cx="134" cy="127"/>
            </a:xfrm>
            <a:custGeom>
              <a:avLst/>
              <a:gdLst>
                <a:gd name="T0" fmla="*/ 41 w 41"/>
                <a:gd name="T1" fmla="*/ 36 h 39"/>
                <a:gd name="T2" fmla="*/ 39 w 41"/>
                <a:gd name="T3" fmla="*/ 36 h 39"/>
                <a:gd name="T4" fmla="*/ 17 w 41"/>
                <a:gd name="T5" fmla="*/ 34 h 39"/>
                <a:gd name="T6" fmla="*/ 0 w 41"/>
                <a:gd name="T7" fmla="*/ 8 h 39"/>
                <a:gd name="T8" fmla="*/ 0 w 41"/>
                <a:gd name="T9" fmla="*/ 7 h 39"/>
                <a:gd name="T10" fmla="*/ 1 w 41"/>
                <a:gd name="T11" fmla="*/ 6 h 39"/>
                <a:gd name="T12" fmla="*/ 41 w 41"/>
                <a:gd name="T13" fmla="*/ 34 h 39"/>
                <a:gd name="T14" fmla="*/ 41 w 41"/>
                <a:gd name="T15" fmla="*/ 36 h 39"/>
                <a:gd name="T16" fmla="*/ 4 w 41"/>
                <a:gd name="T17" fmla="*/ 9 h 39"/>
                <a:gd name="T18" fmla="*/ 19 w 41"/>
                <a:gd name="T19" fmla="*/ 31 h 39"/>
                <a:gd name="T20" fmla="*/ 36 w 41"/>
                <a:gd name="T21" fmla="*/ 33 h 39"/>
                <a:gd name="T22" fmla="*/ 4 w 41"/>
                <a:gd name="T2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39">
                  <a:moveTo>
                    <a:pt x="41" y="36"/>
                  </a:moveTo>
                  <a:cubicBezTo>
                    <a:pt x="39" y="36"/>
                    <a:pt x="39" y="36"/>
                    <a:pt x="39" y="36"/>
                  </a:cubicBezTo>
                  <a:cubicBezTo>
                    <a:pt x="31" y="39"/>
                    <a:pt x="24" y="38"/>
                    <a:pt x="17" y="34"/>
                  </a:cubicBezTo>
                  <a:cubicBezTo>
                    <a:pt x="4" y="27"/>
                    <a:pt x="0" y="9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6" y="0"/>
                    <a:pt x="40" y="33"/>
                    <a:pt x="41" y="34"/>
                  </a:cubicBezTo>
                  <a:lnTo>
                    <a:pt x="41" y="36"/>
                  </a:lnTo>
                  <a:close/>
                  <a:moveTo>
                    <a:pt x="4" y="9"/>
                  </a:moveTo>
                  <a:cubicBezTo>
                    <a:pt x="5" y="14"/>
                    <a:pt x="10" y="26"/>
                    <a:pt x="19" y="31"/>
                  </a:cubicBezTo>
                  <a:cubicBezTo>
                    <a:pt x="24" y="34"/>
                    <a:pt x="30" y="35"/>
                    <a:pt x="36" y="33"/>
                  </a:cubicBezTo>
                  <a:cubicBezTo>
                    <a:pt x="33" y="27"/>
                    <a:pt x="22" y="7"/>
                    <a:pt x="4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76">
              <a:extLst>
                <a:ext uri="{FF2B5EF4-FFF2-40B4-BE49-F238E27FC236}">
                  <a16:creationId xmlns:a16="http://schemas.microsoft.com/office/drawing/2014/main" id="{D5A90DF7-4511-4C63-8464-A3398B44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" y="2011"/>
              <a:ext cx="101" cy="118"/>
            </a:xfrm>
            <a:custGeom>
              <a:avLst/>
              <a:gdLst>
                <a:gd name="T0" fmla="*/ 31 w 31"/>
                <a:gd name="T1" fmla="*/ 35 h 36"/>
                <a:gd name="T2" fmla="*/ 2 w 31"/>
                <a:gd name="T3" fmla="*/ 0 h 36"/>
                <a:gd name="T4" fmla="*/ 31 w 31"/>
                <a:gd name="T5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36">
                  <a:moveTo>
                    <a:pt x="31" y="35"/>
                  </a:moveTo>
                  <a:cubicBezTo>
                    <a:pt x="31" y="35"/>
                    <a:pt x="26" y="1"/>
                    <a:pt x="2" y="0"/>
                  </a:cubicBezTo>
                  <a:cubicBezTo>
                    <a:pt x="2" y="0"/>
                    <a:pt x="0" y="36"/>
                    <a:pt x="31" y="3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77">
              <a:extLst>
                <a:ext uri="{FF2B5EF4-FFF2-40B4-BE49-F238E27FC236}">
                  <a16:creationId xmlns:a16="http://schemas.microsoft.com/office/drawing/2014/main" id="{106F1738-4F46-45DB-B582-4AE8CF7AF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3" y="2004"/>
              <a:ext cx="111" cy="128"/>
            </a:xfrm>
            <a:custGeom>
              <a:avLst/>
              <a:gdLst>
                <a:gd name="T0" fmla="*/ 34 w 34"/>
                <a:gd name="T1" fmla="*/ 39 h 39"/>
                <a:gd name="T2" fmla="*/ 32 w 34"/>
                <a:gd name="T3" fmla="*/ 39 h 39"/>
                <a:gd name="T4" fmla="*/ 11 w 34"/>
                <a:gd name="T5" fmla="*/ 31 h 39"/>
                <a:gd name="T6" fmla="*/ 1 w 34"/>
                <a:gd name="T7" fmla="*/ 2 h 39"/>
                <a:gd name="T8" fmla="*/ 1 w 34"/>
                <a:gd name="T9" fmla="*/ 0 h 39"/>
                <a:gd name="T10" fmla="*/ 3 w 34"/>
                <a:gd name="T11" fmla="*/ 0 h 39"/>
                <a:gd name="T12" fmla="*/ 33 w 34"/>
                <a:gd name="T13" fmla="*/ 37 h 39"/>
                <a:gd name="T14" fmla="*/ 34 w 34"/>
                <a:gd name="T15" fmla="*/ 39 h 39"/>
                <a:gd name="T16" fmla="*/ 5 w 34"/>
                <a:gd name="T17" fmla="*/ 4 h 39"/>
                <a:gd name="T18" fmla="*/ 14 w 34"/>
                <a:gd name="T19" fmla="*/ 29 h 39"/>
                <a:gd name="T20" fmla="*/ 29 w 34"/>
                <a:gd name="T21" fmla="*/ 35 h 39"/>
                <a:gd name="T22" fmla="*/ 5 w 34"/>
                <a:gd name="T23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9">
                  <a:moveTo>
                    <a:pt x="34" y="39"/>
                  </a:moveTo>
                  <a:cubicBezTo>
                    <a:pt x="32" y="39"/>
                    <a:pt x="32" y="39"/>
                    <a:pt x="32" y="39"/>
                  </a:cubicBezTo>
                  <a:cubicBezTo>
                    <a:pt x="23" y="39"/>
                    <a:pt x="16" y="37"/>
                    <a:pt x="11" y="31"/>
                  </a:cubicBezTo>
                  <a:cubicBezTo>
                    <a:pt x="0" y="20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1"/>
                    <a:pt x="33" y="35"/>
                    <a:pt x="33" y="37"/>
                  </a:cubicBezTo>
                  <a:lnTo>
                    <a:pt x="34" y="39"/>
                  </a:lnTo>
                  <a:close/>
                  <a:moveTo>
                    <a:pt x="5" y="4"/>
                  </a:moveTo>
                  <a:cubicBezTo>
                    <a:pt x="5" y="8"/>
                    <a:pt x="6" y="21"/>
                    <a:pt x="14" y="29"/>
                  </a:cubicBezTo>
                  <a:cubicBezTo>
                    <a:pt x="18" y="33"/>
                    <a:pt x="23" y="35"/>
                    <a:pt x="29" y="35"/>
                  </a:cubicBezTo>
                  <a:cubicBezTo>
                    <a:pt x="28" y="28"/>
                    <a:pt x="22" y="6"/>
                    <a:pt x="5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78">
              <a:extLst>
                <a:ext uri="{FF2B5EF4-FFF2-40B4-BE49-F238E27FC236}">
                  <a16:creationId xmlns:a16="http://schemas.microsoft.com/office/drawing/2014/main" id="{CBCBC191-662A-4CDA-810C-D613F0BFA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2" y="1068"/>
              <a:ext cx="151" cy="131"/>
            </a:xfrm>
            <a:custGeom>
              <a:avLst/>
              <a:gdLst>
                <a:gd name="T0" fmla="*/ 0 w 46"/>
                <a:gd name="T1" fmla="*/ 26 h 40"/>
                <a:gd name="T2" fmla="*/ 46 w 46"/>
                <a:gd name="T3" fmla="*/ 20 h 40"/>
                <a:gd name="T4" fmla="*/ 0 w 46"/>
                <a:gd name="T5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0">
                  <a:moveTo>
                    <a:pt x="0" y="26"/>
                  </a:moveTo>
                  <a:cubicBezTo>
                    <a:pt x="0" y="26"/>
                    <a:pt x="32" y="40"/>
                    <a:pt x="46" y="20"/>
                  </a:cubicBezTo>
                  <a:cubicBezTo>
                    <a:pt x="46" y="20"/>
                    <a:pt x="15" y="0"/>
                    <a:pt x="0" y="2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579">
              <a:extLst>
                <a:ext uri="{FF2B5EF4-FFF2-40B4-BE49-F238E27FC236}">
                  <a16:creationId xmlns:a16="http://schemas.microsoft.com/office/drawing/2014/main" id="{FA61126F-4DB7-49FD-BE7A-26B56C0A23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6" y="1094"/>
              <a:ext cx="163" cy="95"/>
            </a:xfrm>
            <a:custGeom>
              <a:avLst/>
              <a:gdLst>
                <a:gd name="T0" fmla="*/ 38 w 50"/>
                <a:gd name="T1" fmla="*/ 22 h 29"/>
                <a:gd name="T2" fmla="*/ 2 w 50"/>
                <a:gd name="T3" fmla="*/ 20 h 29"/>
                <a:gd name="T4" fmla="*/ 0 w 50"/>
                <a:gd name="T5" fmla="*/ 19 h 29"/>
                <a:gd name="T6" fmla="*/ 1 w 50"/>
                <a:gd name="T7" fmla="*/ 17 h 29"/>
                <a:gd name="T8" fmla="*/ 18 w 50"/>
                <a:gd name="T9" fmla="*/ 3 h 29"/>
                <a:gd name="T10" fmla="*/ 49 w 50"/>
                <a:gd name="T11" fmla="*/ 10 h 29"/>
                <a:gd name="T12" fmla="*/ 50 w 50"/>
                <a:gd name="T13" fmla="*/ 11 h 29"/>
                <a:gd name="T14" fmla="*/ 49 w 50"/>
                <a:gd name="T15" fmla="*/ 13 h 29"/>
                <a:gd name="T16" fmla="*/ 38 w 50"/>
                <a:gd name="T17" fmla="*/ 22 h 29"/>
                <a:gd name="T18" fmla="*/ 5 w 50"/>
                <a:gd name="T19" fmla="*/ 17 h 29"/>
                <a:gd name="T20" fmla="*/ 45 w 50"/>
                <a:gd name="T21" fmla="*/ 12 h 29"/>
                <a:gd name="T22" fmla="*/ 19 w 50"/>
                <a:gd name="T23" fmla="*/ 7 h 29"/>
                <a:gd name="T24" fmla="*/ 5 w 50"/>
                <a:gd name="T2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29">
                  <a:moveTo>
                    <a:pt x="38" y="22"/>
                  </a:moveTo>
                  <a:cubicBezTo>
                    <a:pt x="23" y="29"/>
                    <a:pt x="3" y="20"/>
                    <a:pt x="2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5" y="10"/>
                    <a:pt x="11" y="5"/>
                    <a:pt x="18" y="3"/>
                  </a:cubicBezTo>
                  <a:cubicBezTo>
                    <a:pt x="33" y="0"/>
                    <a:pt x="48" y="10"/>
                    <a:pt x="49" y="10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6" y="17"/>
                    <a:pt x="42" y="20"/>
                    <a:pt x="38" y="22"/>
                  </a:cubicBezTo>
                  <a:close/>
                  <a:moveTo>
                    <a:pt x="5" y="17"/>
                  </a:moveTo>
                  <a:cubicBezTo>
                    <a:pt x="12" y="19"/>
                    <a:pt x="34" y="26"/>
                    <a:pt x="45" y="12"/>
                  </a:cubicBezTo>
                  <a:cubicBezTo>
                    <a:pt x="41" y="10"/>
                    <a:pt x="29" y="4"/>
                    <a:pt x="19" y="7"/>
                  </a:cubicBezTo>
                  <a:cubicBezTo>
                    <a:pt x="13" y="8"/>
                    <a:pt x="9" y="12"/>
                    <a:pt x="5" y="1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80">
              <a:extLst>
                <a:ext uri="{FF2B5EF4-FFF2-40B4-BE49-F238E27FC236}">
                  <a16:creationId xmlns:a16="http://schemas.microsoft.com/office/drawing/2014/main" id="{D401A40F-BA51-4AA6-9698-DBC0A3A29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5" y="1242"/>
              <a:ext cx="144" cy="140"/>
            </a:xfrm>
            <a:custGeom>
              <a:avLst/>
              <a:gdLst>
                <a:gd name="T0" fmla="*/ 0 w 44"/>
                <a:gd name="T1" fmla="*/ 18 h 43"/>
                <a:gd name="T2" fmla="*/ 44 w 44"/>
                <a:gd name="T3" fmla="*/ 29 h 43"/>
                <a:gd name="T4" fmla="*/ 0 w 44"/>
                <a:gd name="T5" fmla="*/ 1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43">
                  <a:moveTo>
                    <a:pt x="0" y="18"/>
                  </a:moveTo>
                  <a:cubicBezTo>
                    <a:pt x="0" y="18"/>
                    <a:pt x="24" y="43"/>
                    <a:pt x="44" y="29"/>
                  </a:cubicBezTo>
                  <a:cubicBezTo>
                    <a:pt x="44" y="29"/>
                    <a:pt x="23" y="0"/>
                    <a:pt x="0" y="1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81">
              <a:extLst>
                <a:ext uri="{FF2B5EF4-FFF2-40B4-BE49-F238E27FC236}">
                  <a16:creationId xmlns:a16="http://schemas.microsoft.com/office/drawing/2014/main" id="{E3C83830-AB06-4D49-983C-E6880BD54C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5" y="1271"/>
              <a:ext cx="164" cy="108"/>
            </a:xfrm>
            <a:custGeom>
              <a:avLst/>
              <a:gdLst>
                <a:gd name="T0" fmla="*/ 43 w 50"/>
                <a:gd name="T1" fmla="*/ 24 h 33"/>
                <a:gd name="T2" fmla="*/ 1 w 50"/>
                <a:gd name="T3" fmla="*/ 11 h 33"/>
                <a:gd name="T4" fmla="*/ 0 w 50"/>
                <a:gd name="T5" fmla="*/ 9 h 33"/>
                <a:gd name="T6" fmla="*/ 1 w 50"/>
                <a:gd name="T7" fmla="*/ 8 h 33"/>
                <a:gd name="T8" fmla="*/ 23 w 50"/>
                <a:gd name="T9" fmla="*/ 2 h 33"/>
                <a:gd name="T10" fmla="*/ 49 w 50"/>
                <a:gd name="T11" fmla="*/ 19 h 33"/>
                <a:gd name="T12" fmla="*/ 50 w 50"/>
                <a:gd name="T13" fmla="*/ 21 h 33"/>
                <a:gd name="T14" fmla="*/ 48 w 50"/>
                <a:gd name="T15" fmla="*/ 22 h 33"/>
                <a:gd name="T16" fmla="*/ 43 w 50"/>
                <a:gd name="T17" fmla="*/ 24 h 33"/>
                <a:gd name="T18" fmla="*/ 5 w 50"/>
                <a:gd name="T19" fmla="*/ 9 h 33"/>
                <a:gd name="T20" fmla="*/ 44 w 50"/>
                <a:gd name="T21" fmla="*/ 20 h 33"/>
                <a:gd name="T22" fmla="*/ 22 w 50"/>
                <a:gd name="T23" fmla="*/ 5 h 33"/>
                <a:gd name="T24" fmla="*/ 5 w 50"/>
                <a:gd name="T25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33">
                  <a:moveTo>
                    <a:pt x="43" y="24"/>
                  </a:moveTo>
                  <a:cubicBezTo>
                    <a:pt x="24" y="33"/>
                    <a:pt x="2" y="12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8" y="3"/>
                    <a:pt x="15" y="0"/>
                    <a:pt x="23" y="2"/>
                  </a:cubicBezTo>
                  <a:cubicBezTo>
                    <a:pt x="38" y="4"/>
                    <a:pt x="48" y="19"/>
                    <a:pt x="49" y="19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3"/>
                    <a:pt x="45" y="24"/>
                    <a:pt x="43" y="24"/>
                  </a:cubicBezTo>
                  <a:close/>
                  <a:moveTo>
                    <a:pt x="5" y="9"/>
                  </a:moveTo>
                  <a:cubicBezTo>
                    <a:pt x="11" y="14"/>
                    <a:pt x="29" y="29"/>
                    <a:pt x="44" y="20"/>
                  </a:cubicBezTo>
                  <a:cubicBezTo>
                    <a:pt x="41" y="16"/>
                    <a:pt x="33" y="7"/>
                    <a:pt x="22" y="5"/>
                  </a:cubicBezTo>
                  <a:cubicBezTo>
                    <a:pt x="16" y="4"/>
                    <a:pt x="11" y="6"/>
                    <a:pt x="5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82">
              <a:extLst>
                <a:ext uri="{FF2B5EF4-FFF2-40B4-BE49-F238E27FC236}">
                  <a16:creationId xmlns:a16="http://schemas.microsoft.com/office/drawing/2014/main" id="{E7D884BA-8D0D-41CA-A4F9-23A81DEC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2" y="1402"/>
              <a:ext cx="147" cy="124"/>
            </a:xfrm>
            <a:custGeom>
              <a:avLst/>
              <a:gdLst>
                <a:gd name="T0" fmla="*/ 0 w 45"/>
                <a:gd name="T1" fmla="*/ 27 h 38"/>
                <a:gd name="T2" fmla="*/ 45 w 45"/>
                <a:gd name="T3" fmla="*/ 17 h 38"/>
                <a:gd name="T4" fmla="*/ 0 w 45"/>
                <a:gd name="T5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8">
                  <a:moveTo>
                    <a:pt x="0" y="27"/>
                  </a:moveTo>
                  <a:cubicBezTo>
                    <a:pt x="0" y="27"/>
                    <a:pt x="34" y="38"/>
                    <a:pt x="45" y="17"/>
                  </a:cubicBezTo>
                  <a:cubicBezTo>
                    <a:pt x="45" y="17"/>
                    <a:pt x="13" y="0"/>
                    <a:pt x="0" y="27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83">
              <a:extLst>
                <a:ext uri="{FF2B5EF4-FFF2-40B4-BE49-F238E27FC236}">
                  <a16:creationId xmlns:a16="http://schemas.microsoft.com/office/drawing/2014/main" id="{9EFE6C90-4849-48D2-89A9-5C4DF2F79F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5" y="1422"/>
              <a:ext cx="160" cy="94"/>
            </a:xfrm>
            <a:custGeom>
              <a:avLst/>
              <a:gdLst>
                <a:gd name="T0" fmla="*/ 36 w 49"/>
                <a:gd name="T1" fmla="*/ 23 h 29"/>
                <a:gd name="T2" fmla="*/ 2 w 49"/>
                <a:gd name="T3" fmla="*/ 23 h 29"/>
                <a:gd name="T4" fmla="*/ 0 w 49"/>
                <a:gd name="T5" fmla="*/ 22 h 29"/>
                <a:gd name="T6" fmla="*/ 1 w 49"/>
                <a:gd name="T7" fmla="*/ 20 h 29"/>
                <a:gd name="T8" fmla="*/ 17 w 49"/>
                <a:gd name="T9" fmla="*/ 5 h 29"/>
                <a:gd name="T10" fmla="*/ 48 w 49"/>
                <a:gd name="T11" fmla="*/ 9 h 29"/>
                <a:gd name="T12" fmla="*/ 49 w 49"/>
                <a:gd name="T13" fmla="*/ 10 h 29"/>
                <a:gd name="T14" fmla="*/ 49 w 49"/>
                <a:gd name="T15" fmla="*/ 12 h 29"/>
                <a:gd name="T16" fmla="*/ 36 w 49"/>
                <a:gd name="T17" fmla="*/ 23 h 29"/>
                <a:gd name="T18" fmla="*/ 5 w 49"/>
                <a:gd name="T19" fmla="*/ 20 h 29"/>
                <a:gd name="T20" fmla="*/ 44 w 49"/>
                <a:gd name="T21" fmla="*/ 12 h 29"/>
                <a:gd name="T22" fmla="*/ 18 w 49"/>
                <a:gd name="T23" fmla="*/ 9 h 29"/>
                <a:gd name="T24" fmla="*/ 5 w 49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" h="29">
                  <a:moveTo>
                    <a:pt x="36" y="23"/>
                  </a:moveTo>
                  <a:cubicBezTo>
                    <a:pt x="22" y="29"/>
                    <a:pt x="3" y="23"/>
                    <a:pt x="2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13"/>
                    <a:pt x="10" y="8"/>
                    <a:pt x="17" y="5"/>
                  </a:cubicBezTo>
                  <a:cubicBezTo>
                    <a:pt x="31" y="0"/>
                    <a:pt x="47" y="9"/>
                    <a:pt x="48" y="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6" y="17"/>
                    <a:pt x="41" y="21"/>
                    <a:pt x="36" y="23"/>
                  </a:cubicBezTo>
                  <a:close/>
                  <a:moveTo>
                    <a:pt x="5" y="20"/>
                  </a:moveTo>
                  <a:cubicBezTo>
                    <a:pt x="12" y="22"/>
                    <a:pt x="35" y="27"/>
                    <a:pt x="44" y="12"/>
                  </a:cubicBezTo>
                  <a:cubicBezTo>
                    <a:pt x="40" y="10"/>
                    <a:pt x="28" y="5"/>
                    <a:pt x="18" y="9"/>
                  </a:cubicBezTo>
                  <a:cubicBezTo>
                    <a:pt x="12" y="10"/>
                    <a:pt x="8" y="14"/>
                    <a:pt x="5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84">
              <a:extLst>
                <a:ext uri="{FF2B5EF4-FFF2-40B4-BE49-F238E27FC236}">
                  <a16:creationId xmlns:a16="http://schemas.microsoft.com/office/drawing/2014/main" id="{92D6F646-4797-4051-813A-C4DDBAE9F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595"/>
              <a:ext cx="147" cy="141"/>
            </a:xfrm>
            <a:custGeom>
              <a:avLst/>
              <a:gdLst>
                <a:gd name="T0" fmla="*/ 0 w 45"/>
                <a:gd name="T1" fmla="*/ 22 h 43"/>
                <a:gd name="T2" fmla="*/ 45 w 45"/>
                <a:gd name="T3" fmla="*/ 26 h 43"/>
                <a:gd name="T4" fmla="*/ 0 w 45"/>
                <a:gd name="T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3">
                  <a:moveTo>
                    <a:pt x="0" y="22"/>
                  </a:moveTo>
                  <a:cubicBezTo>
                    <a:pt x="0" y="22"/>
                    <a:pt x="28" y="43"/>
                    <a:pt x="45" y="26"/>
                  </a:cubicBezTo>
                  <a:cubicBezTo>
                    <a:pt x="45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85">
              <a:extLst>
                <a:ext uri="{FF2B5EF4-FFF2-40B4-BE49-F238E27FC236}">
                  <a16:creationId xmlns:a16="http://schemas.microsoft.com/office/drawing/2014/main" id="{C2546571-EE72-42B7-B117-CA825D5699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4" y="1631"/>
              <a:ext cx="167" cy="95"/>
            </a:xfrm>
            <a:custGeom>
              <a:avLst/>
              <a:gdLst>
                <a:gd name="T0" fmla="*/ 42 w 51"/>
                <a:gd name="T1" fmla="*/ 21 h 29"/>
                <a:gd name="T2" fmla="*/ 2 w 51"/>
                <a:gd name="T3" fmla="*/ 12 h 29"/>
                <a:gd name="T4" fmla="*/ 0 w 51"/>
                <a:gd name="T5" fmla="*/ 11 h 29"/>
                <a:gd name="T6" fmla="*/ 2 w 51"/>
                <a:gd name="T7" fmla="*/ 9 h 29"/>
                <a:gd name="T8" fmla="*/ 22 w 51"/>
                <a:gd name="T9" fmla="*/ 0 h 29"/>
                <a:gd name="T10" fmla="*/ 50 w 51"/>
                <a:gd name="T11" fmla="*/ 14 h 29"/>
                <a:gd name="T12" fmla="*/ 51 w 51"/>
                <a:gd name="T13" fmla="*/ 15 h 29"/>
                <a:gd name="T14" fmla="*/ 50 w 51"/>
                <a:gd name="T15" fmla="*/ 17 h 29"/>
                <a:gd name="T16" fmla="*/ 42 w 51"/>
                <a:gd name="T17" fmla="*/ 21 h 29"/>
                <a:gd name="T18" fmla="*/ 6 w 51"/>
                <a:gd name="T19" fmla="*/ 10 h 29"/>
                <a:gd name="T20" fmla="*/ 46 w 51"/>
                <a:gd name="T21" fmla="*/ 15 h 29"/>
                <a:gd name="T22" fmla="*/ 22 w 51"/>
                <a:gd name="T23" fmla="*/ 4 h 29"/>
                <a:gd name="T24" fmla="*/ 6 w 51"/>
                <a:gd name="T2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9">
                  <a:moveTo>
                    <a:pt x="42" y="21"/>
                  </a:moveTo>
                  <a:cubicBezTo>
                    <a:pt x="24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7" y="3"/>
                    <a:pt x="14" y="0"/>
                    <a:pt x="22" y="0"/>
                  </a:cubicBezTo>
                  <a:cubicBezTo>
                    <a:pt x="37" y="0"/>
                    <a:pt x="49" y="13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7" y="19"/>
                    <a:pt x="45" y="20"/>
                    <a:pt x="42" y="21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2" y="12"/>
                    <a:pt x="32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586">
              <a:extLst>
                <a:ext uri="{FF2B5EF4-FFF2-40B4-BE49-F238E27FC236}">
                  <a16:creationId xmlns:a16="http://schemas.microsoft.com/office/drawing/2014/main" id="{95FBC0B8-7646-425C-A161-AEFE760C1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6" y="1821"/>
              <a:ext cx="150" cy="141"/>
            </a:xfrm>
            <a:custGeom>
              <a:avLst/>
              <a:gdLst>
                <a:gd name="T0" fmla="*/ 0 w 46"/>
                <a:gd name="T1" fmla="*/ 22 h 43"/>
                <a:gd name="T2" fmla="*/ 46 w 46"/>
                <a:gd name="T3" fmla="*/ 26 h 43"/>
                <a:gd name="T4" fmla="*/ 0 w 46"/>
                <a:gd name="T5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43">
                  <a:moveTo>
                    <a:pt x="0" y="22"/>
                  </a:moveTo>
                  <a:cubicBezTo>
                    <a:pt x="0" y="22"/>
                    <a:pt x="28" y="43"/>
                    <a:pt x="46" y="26"/>
                  </a:cubicBezTo>
                  <a:cubicBezTo>
                    <a:pt x="46" y="26"/>
                    <a:pt x="21" y="0"/>
                    <a:pt x="0" y="2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587">
              <a:extLst>
                <a:ext uri="{FF2B5EF4-FFF2-40B4-BE49-F238E27FC236}">
                  <a16:creationId xmlns:a16="http://schemas.microsoft.com/office/drawing/2014/main" id="{73FA0AAA-6470-4D0F-AF8E-9A10FC7DB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6" y="1857"/>
              <a:ext cx="167" cy="95"/>
            </a:xfrm>
            <a:custGeom>
              <a:avLst/>
              <a:gdLst>
                <a:gd name="T0" fmla="*/ 43 w 51"/>
                <a:gd name="T1" fmla="*/ 22 h 29"/>
                <a:gd name="T2" fmla="*/ 2 w 51"/>
                <a:gd name="T3" fmla="*/ 12 h 29"/>
                <a:gd name="T4" fmla="*/ 0 w 51"/>
                <a:gd name="T5" fmla="*/ 11 h 29"/>
                <a:gd name="T6" fmla="*/ 2 w 51"/>
                <a:gd name="T7" fmla="*/ 9 h 29"/>
                <a:gd name="T8" fmla="*/ 22 w 51"/>
                <a:gd name="T9" fmla="*/ 0 h 29"/>
                <a:gd name="T10" fmla="*/ 50 w 51"/>
                <a:gd name="T11" fmla="*/ 14 h 29"/>
                <a:gd name="T12" fmla="*/ 51 w 51"/>
                <a:gd name="T13" fmla="*/ 15 h 29"/>
                <a:gd name="T14" fmla="*/ 50 w 51"/>
                <a:gd name="T15" fmla="*/ 17 h 29"/>
                <a:gd name="T16" fmla="*/ 43 w 51"/>
                <a:gd name="T17" fmla="*/ 22 h 29"/>
                <a:gd name="T18" fmla="*/ 6 w 51"/>
                <a:gd name="T19" fmla="*/ 10 h 29"/>
                <a:gd name="T20" fmla="*/ 46 w 51"/>
                <a:gd name="T21" fmla="*/ 15 h 29"/>
                <a:gd name="T22" fmla="*/ 22 w 51"/>
                <a:gd name="T23" fmla="*/ 4 h 29"/>
                <a:gd name="T24" fmla="*/ 6 w 51"/>
                <a:gd name="T25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29">
                  <a:moveTo>
                    <a:pt x="43" y="22"/>
                  </a:moveTo>
                  <a:cubicBezTo>
                    <a:pt x="25" y="29"/>
                    <a:pt x="3" y="13"/>
                    <a:pt x="2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8" y="3"/>
                    <a:pt x="14" y="0"/>
                    <a:pt x="22" y="0"/>
                  </a:cubicBezTo>
                  <a:cubicBezTo>
                    <a:pt x="37" y="0"/>
                    <a:pt x="50" y="14"/>
                    <a:pt x="50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8" y="19"/>
                    <a:pt x="45" y="20"/>
                    <a:pt x="43" y="22"/>
                  </a:cubicBezTo>
                  <a:close/>
                  <a:moveTo>
                    <a:pt x="6" y="10"/>
                  </a:moveTo>
                  <a:cubicBezTo>
                    <a:pt x="12" y="14"/>
                    <a:pt x="32" y="26"/>
                    <a:pt x="46" y="15"/>
                  </a:cubicBezTo>
                  <a:cubicBezTo>
                    <a:pt x="43" y="12"/>
                    <a:pt x="33" y="4"/>
                    <a:pt x="22" y="4"/>
                  </a:cubicBezTo>
                  <a:cubicBezTo>
                    <a:pt x="16" y="4"/>
                    <a:pt x="11" y="6"/>
                    <a:pt x="6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588">
              <a:extLst>
                <a:ext uri="{FF2B5EF4-FFF2-40B4-BE49-F238E27FC236}">
                  <a16:creationId xmlns:a16="http://schemas.microsoft.com/office/drawing/2014/main" id="{B46AC582-0250-4F62-BD74-6DD2F2799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" y="2037"/>
              <a:ext cx="134" cy="111"/>
            </a:xfrm>
            <a:custGeom>
              <a:avLst/>
              <a:gdLst>
                <a:gd name="T0" fmla="*/ 0 w 41"/>
                <a:gd name="T1" fmla="*/ 29 h 34"/>
                <a:gd name="T2" fmla="*/ 41 w 41"/>
                <a:gd name="T3" fmla="*/ 10 h 34"/>
                <a:gd name="T4" fmla="*/ 0 w 41"/>
                <a:gd name="T5" fmla="*/ 2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4">
                  <a:moveTo>
                    <a:pt x="0" y="29"/>
                  </a:moveTo>
                  <a:cubicBezTo>
                    <a:pt x="0" y="29"/>
                    <a:pt x="35" y="34"/>
                    <a:pt x="41" y="10"/>
                  </a:cubicBezTo>
                  <a:cubicBezTo>
                    <a:pt x="41" y="10"/>
                    <a:pt x="7" y="0"/>
                    <a:pt x="0" y="2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589">
              <a:extLst>
                <a:ext uri="{FF2B5EF4-FFF2-40B4-BE49-F238E27FC236}">
                  <a16:creationId xmlns:a16="http://schemas.microsoft.com/office/drawing/2014/main" id="{38FFD20F-CFF3-4193-B9F5-8912EEC0E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1" y="2047"/>
              <a:ext cx="150" cy="98"/>
            </a:xfrm>
            <a:custGeom>
              <a:avLst/>
              <a:gdLst>
                <a:gd name="T0" fmla="*/ 30 w 46"/>
                <a:gd name="T1" fmla="*/ 25 h 30"/>
                <a:gd name="T2" fmla="*/ 2 w 46"/>
                <a:gd name="T3" fmla="*/ 28 h 30"/>
                <a:gd name="T4" fmla="*/ 0 w 46"/>
                <a:gd name="T5" fmla="*/ 28 h 30"/>
                <a:gd name="T6" fmla="*/ 0 w 46"/>
                <a:gd name="T7" fmla="*/ 26 h 30"/>
                <a:gd name="T8" fmla="*/ 13 w 46"/>
                <a:gd name="T9" fmla="*/ 8 h 30"/>
                <a:gd name="T10" fmla="*/ 44 w 46"/>
                <a:gd name="T11" fmla="*/ 6 h 30"/>
                <a:gd name="T12" fmla="*/ 46 w 46"/>
                <a:gd name="T13" fmla="*/ 6 h 30"/>
                <a:gd name="T14" fmla="*/ 45 w 46"/>
                <a:gd name="T15" fmla="*/ 8 h 30"/>
                <a:gd name="T16" fmla="*/ 30 w 46"/>
                <a:gd name="T17" fmla="*/ 25 h 30"/>
                <a:gd name="T18" fmla="*/ 4 w 46"/>
                <a:gd name="T19" fmla="*/ 25 h 30"/>
                <a:gd name="T20" fmla="*/ 41 w 46"/>
                <a:gd name="T21" fmla="*/ 9 h 30"/>
                <a:gd name="T22" fmla="*/ 14 w 46"/>
                <a:gd name="T23" fmla="*/ 11 h 30"/>
                <a:gd name="T24" fmla="*/ 4 w 46"/>
                <a:gd name="T25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30">
                  <a:moveTo>
                    <a:pt x="30" y="25"/>
                  </a:moveTo>
                  <a:cubicBezTo>
                    <a:pt x="17" y="30"/>
                    <a:pt x="3" y="28"/>
                    <a:pt x="2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18"/>
                    <a:pt x="6" y="12"/>
                    <a:pt x="13" y="8"/>
                  </a:cubicBezTo>
                  <a:cubicBezTo>
                    <a:pt x="26" y="0"/>
                    <a:pt x="43" y="5"/>
                    <a:pt x="44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17"/>
                    <a:pt x="36" y="22"/>
                    <a:pt x="30" y="25"/>
                  </a:cubicBezTo>
                  <a:close/>
                  <a:moveTo>
                    <a:pt x="4" y="25"/>
                  </a:moveTo>
                  <a:cubicBezTo>
                    <a:pt x="11" y="25"/>
                    <a:pt x="35" y="25"/>
                    <a:pt x="41" y="9"/>
                  </a:cubicBezTo>
                  <a:cubicBezTo>
                    <a:pt x="36" y="8"/>
                    <a:pt x="24" y="6"/>
                    <a:pt x="14" y="11"/>
                  </a:cubicBezTo>
                  <a:cubicBezTo>
                    <a:pt x="9" y="14"/>
                    <a:pt x="6" y="19"/>
                    <a:pt x="4" y="2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590">
              <a:extLst>
                <a:ext uri="{FF2B5EF4-FFF2-40B4-BE49-F238E27FC236}">
                  <a16:creationId xmlns:a16="http://schemas.microsoft.com/office/drawing/2014/main" id="{D45E8FA9-B4BB-4C27-8875-19C964C0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" y="1150"/>
              <a:ext cx="707" cy="1600"/>
            </a:xfrm>
            <a:custGeom>
              <a:avLst/>
              <a:gdLst>
                <a:gd name="T0" fmla="*/ 18 w 216"/>
                <a:gd name="T1" fmla="*/ 489 h 489"/>
                <a:gd name="T2" fmla="*/ 14 w 216"/>
                <a:gd name="T3" fmla="*/ 489 h 489"/>
                <a:gd name="T4" fmla="*/ 104 w 216"/>
                <a:gd name="T5" fmla="*/ 129 h 489"/>
                <a:gd name="T6" fmla="*/ 214 w 216"/>
                <a:gd name="T7" fmla="*/ 0 h 489"/>
                <a:gd name="T8" fmla="*/ 216 w 216"/>
                <a:gd name="T9" fmla="*/ 2 h 489"/>
                <a:gd name="T10" fmla="*/ 107 w 216"/>
                <a:gd name="T11" fmla="*/ 131 h 489"/>
                <a:gd name="T12" fmla="*/ 18 w 216"/>
                <a:gd name="T13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489">
                  <a:moveTo>
                    <a:pt x="18" y="489"/>
                  </a:moveTo>
                  <a:cubicBezTo>
                    <a:pt x="14" y="489"/>
                    <a:pt x="14" y="489"/>
                    <a:pt x="14" y="489"/>
                  </a:cubicBezTo>
                  <a:cubicBezTo>
                    <a:pt x="0" y="330"/>
                    <a:pt x="56" y="205"/>
                    <a:pt x="104" y="129"/>
                  </a:cubicBezTo>
                  <a:cubicBezTo>
                    <a:pt x="157" y="46"/>
                    <a:pt x="214" y="0"/>
                    <a:pt x="214" y="0"/>
                  </a:cubicBezTo>
                  <a:cubicBezTo>
                    <a:pt x="216" y="2"/>
                    <a:pt x="216" y="2"/>
                    <a:pt x="216" y="2"/>
                  </a:cubicBezTo>
                  <a:cubicBezTo>
                    <a:pt x="216" y="3"/>
                    <a:pt x="160" y="48"/>
                    <a:pt x="107" y="131"/>
                  </a:cubicBezTo>
                  <a:cubicBezTo>
                    <a:pt x="59" y="207"/>
                    <a:pt x="4" y="331"/>
                    <a:pt x="18" y="48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0" name="Freeform 591">
              <a:extLst>
                <a:ext uri="{FF2B5EF4-FFF2-40B4-BE49-F238E27FC236}">
                  <a16:creationId xmlns:a16="http://schemas.microsoft.com/office/drawing/2014/main" id="{BCFC7BE5-D780-42D3-B4FA-88769200C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50" y="859"/>
              <a:ext cx="1871" cy="1895"/>
            </a:xfrm>
            <a:custGeom>
              <a:avLst/>
              <a:gdLst>
                <a:gd name="T0" fmla="*/ 115 w 572"/>
                <a:gd name="T1" fmla="*/ 578 h 579"/>
                <a:gd name="T2" fmla="*/ 572 w 572"/>
                <a:gd name="T3" fmla="*/ 579 h 579"/>
                <a:gd name="T4" fmla="*/ 452 w 572"/>
                <a:gd name="T5" fmla="*/ 145 h 579"/>
                <a:gd name="T6" fmla="*/ 400 w 572"/>
                <a:gd name="T7" fmla="*/ 242 h 579"/>
                <a:gd name="T8" fmla="*/ 225 w 572"/>
                <a:gd name="T9" fmla="*/ 14 h 579"/>
                <a:gd name="T10" fmla="*/ 235 w 572"/>
                <a:gd name="T11" fmla="*/ 250 h 579"/>
                <a:gd name="T12" fmla="*/ 127 w 572"/>
                <a:gd name="T13" fmla="*/ 176 h 579"/>
                <a:gd name="T14" fmla="*/ 187 w 572"/>
                <a:gd name="T15" fmla="*/ 377 h 579"/>
                <a:gd name="T16" fmla="*/ 37 w 572"/>
                <a:gd name="T17" fmla="*/ 351 h 579"/>
                <a:gd name="T18" fmla="*/ 177 w 572"/>
                <a:gd name="T19" fmla="*/ 511 h 579"/>
                <a:gd name="T20" fmla="*/ 115 w 572"/>
                <a:gd name="T21" fmla="*/ 578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579">
                  <a:moveTo>
                    <a:pt x="115" y="578"/>
                  </a:moveTo>
                  <a:cubicBezTo>
                    <a:pt x="572" y="579"/>
                    <a:pt x="572" y="579"/>
                    <a:pt x="572" y="579"/>
                  </a:cubicBezTo>
                  <a:cubicBezTo>
                    <a:pt x="572" y="579"/>
                    <a:pt x="526" y="161"/>
                    <a:pt x="452" y="145"/>
                  </a:cubicBezTo>
                  <a:cubicBezTo>
                    <a:pt x="379" y="130"/>
                    <a:pt x="456" y="236"/>
                    <a:pt x="400" y="242"/>
                  </a:cubicBezTo>
                  <a:cubicBezTo>
                    <a:pt x="345" y="248"/>
                    <a:pt x="331" y="0"/>
                    <a:pt x="225" y="14"/>
                  </a:cubicBezTo>
                  <a:cubicBezTo>
                    <a:pt x="119" y="28"/>
                    <a:pt x="281" y="218"/>
                    <a:pt x="235" y="250"/>
                  </a:cubicBezTo>
                  <a:cubicBezTo>
                    <a:pt x="189" y="282"/>
                    <a:pt x="187" y="154"/>
                    <a:pt x="127" y="176"/>
                  </a:cubicBezTo>
                  <a:cubicBezTo>
                    <a:pt x="67" y="198"/>
                    <a:pt x="215" y="365"/>
                    <a:pt x="187" y="377"/>
                  </a:cubicBezTo>
                  <a:cubicBezTo>
                    <a:pt x="159" y="389"/>
                    <a:pt x="75" y="314"/>
                    <a:pt x="37" y="351"/>
                  </a:cubicBezTo>
                  <a:cubicBezTo>
                    <a:pt x="0" y="389"/>
                    <a:pt x="177" y="477"/>
                    <a:pt x="177" y="511"/>
                  </a:cubicBezTo>
                  <a:cubicBezTo>
                    <a:pt x="177" y="545"/>
                    <a:pt x="91" y="512"/>
                    <a:pt x="115" y="578"/>
                  </a:cubicBez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1" name="Freeform 592">
              <a:extLst>
                <a:ext uri="{FF2B5EF4-FFF2-40B4-BE49-F238E27FC236}">
                  <a16:creationId xmlns:a16="http://schemas.microsoft.com/office/drawing/2014/main" id="{89BB5EDE-64B5-4E5D-BDF0-5890B0A29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" y="904"/>
              <a:ext cx="657" cy="1843"/>
            </a:xfrm>
            <a:custGeom>
              <a:avLst/>
              <a:gdLst>
                <a:gd name="T0" fmla="*/ 0 w 201"/>
                <a:gd name="T1" fmla="*/ 0 h 563"/>
                <a:gd name="T2" fmla="*/ 201 w 201"/>
                <a:gd name="T3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563">
                  <a:moveTo>
                    <a:pt x="0" y="0"/>
                  </a:moveTo>
                  <a:cubicBezTo>
                    <a:pt x="0" y="0"/>
                    <a:pt x="146" y="214"/>
                    <a:pt x="201" y="563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2" name="Freeform 593">
              <a:extLst>
                <a:ext uri="{FF2B5EF4-FFF2-40B4-BE49-F238E27FC236}">
                  <a16:creationId xmlns:a16="http://schemas.microsoft.com/office/drawing/2014/main" id="{3294E9B5-54F2-41BF-AF50-1AA8933A1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" y="1435"/>
              <a:ext cx="569" cy="1312"/>
            </a:xfrm>
            <a:custGeom>
              <a:avLst/>
              <a:gdLst>
                <a:gd name="T0" fmla="*/ 0 w 174"/>
                <a:gd name="T1" fmla="*/ 0 h 401"/>
                <a:gd name="T2" fmla="*/ 174 w 174"/>
                <a:gd name="T3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401">
                  <a:moveTo>
                    <a:pt x="0" y="0"/>
                  </a:moveTo>
                  <a:cubicBezTo>
                    <a:pt x="0" y="0"/>
                    <a:pt x="157" y="249"/>
                    <a:pt x="174" y="40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3" name="Freeform 594">
              <a:extLst>
                <a:ext uri="{FF2B5EF4-FFF2-40B4-BE49-F238E27FC236}">
                  <a16:creationId xmlns:a16="http://schemas.microsoft.com/office/drawing/2014/main" id="{CA801EB4-8411-4923-9D41-C53FE2536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" y="2007"/>
              <a:ext cx="808" cy="491"/>
            </a:xfrm>
            <a:custGeom>
              <a:avLst/>
              <a:gdLst>
                <a:gd name="T0" fmla="*/ 0 w 247"/>
                <a:gd name="T1" fmla="*/ 0 h 150"/>
                <a:gd name="T2" fmla="*/ 247 w 247"/>
                <a:gd name="T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7" h="150">
                  <a:moveTo>
                    <a:pt x="0" y="0"/>
                  </a:moveTo>
                  <a:cubicBezTo>
                    <a:pt x="0" y="0"/>
                    <a:pt x="158" y="69"/>
                    <a:pt x="247" y="15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4" name="Freeform 595">
              <a:extLst>
                <a:ext uri="{FF2B5EF4-FFF2-40B4-BE49-F238E27FC236}">
                  <a16:creationId xmlns:a16="http://schemas.microsoft.com/office/drawing/2014/main" id="{C4333F73-E740-445A-B991-547879BB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1330"/>
              <a:ext cx="268" cy="1080"/>
            </a:xfrm>
            <a:custGeom>
              <a:avLst/>
              <a:gdLst>
                <a:gd name="T0" fmla="*/ 35 w 82"/>
                <a:gd name="T1" fmla="*/ 0 h 330"/>
                <a:gd name="T2" fmla="*/ 0 w 82"/>
                <a:gd name="T3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" h="330">
                  <a:moveTo>
                    <a:pt x="35" y="0"/>
                  </a:moveTo>
                  <a:cubicBezTo>
                    <a:pt x="35" y="0"/>
                    <a:pt x="82" y="196"/>
                    <a:pt x="0" y="3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5" name="Freeform 596">
              <a:extLst>
                <a:ext uri="{FF2B5EF4-FFF2-40B4-BE49-F238E27FC236}">
                  <a16:creationId xmlns:a16="http://schemas.microsoft.com/office/drawing/2014/main" id="{E784AC79-BBFC-4923-B42D-6AB0CC0D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1029"/>
              <a:ext cx="349" cy="301"/>
            </a:xfrm>
            <a:custGeom>
              <a:avLst/>
              <a:gdLst>
                <a:gd name="T0" fmla="*/ 0 w 107"/>
                <a:gd name="T1" fmla="*/ 49 h 92"/>
                <a:gd name="T2" fmla="*/ 97 w 107"/>
                <a:gd name="T3" fmla="*/ 92 h 92"/>
                <a:gd name="T4" fmla="*/ 97 w 107"/>
                <a:gd name="T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92">
                  <a:moveTo>
                    <a:pt x="0" y="49"/>
                  </a:moveTo>
                  <a:cubicBezTo>
                    <a:pt x="0" y="49"/>
                    <a:pt x="57" y="50"/>
                    <a:pt x="97" y="92"/>
                  </a:cubicBezTo>
                  <a:cubicBezTo>
                    <a:pt x="97" y="92"/>
                    <a:pt x="107" y="51"/>
                    <a:pt x="97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6" name="Freeform 597">
              <a:extLst>
                <a:ext uri="{FF2B5EF4-FFF2-40B4-BE49-F238E27FC236}">
                  <a16:creationId xmlns:a16="http://schemas.microsoft.com/office/drawing/2014/main" id="{C229B0F3-4745-4B1D-9FF4-3DE907AA4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1674"/>
              <a:ext cx="196" cy="307"/>
            </a:xfrm>
            <a:custGeom>
              <a:avLst/>
              <a:gdLst>
                <a:gd name="T0" fmla="*/ 45 w 60"/>
                <a:gd name="T1" fmla="*/ 0 h 94"/>
                <a:gd name="T2" fmla="*/ 56 w 60"/>
                <a:gd name="T3" fmla="*/ 94 h 94"/>
                <a:gd name="T4" fmla="*/ 0 w 60"/>
                <a:gd name="T5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" h="94">
                  <a:moveTo>
                    <a:pt x="45" y="0"/>
                  </a:moveTo>
                  <a:cubicBezTo>
                    <a:pt x="45" y="0"/>
                    <a:pt x="60" y="54"/>
                    <a:pt x="56" y="94"/>
                  </a:cubicBezTo>
                  <a:cubicBezTo>
                    <a:pt x="56" y="94"/>
                    <a:pt x="20" y="79"/>
                    <a:pt x="0" y="63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7" name="Freeform 598">
              <a:extLst>
                <a:ext uri="{FF2B5EF4-FFF2-40B4-BE49-F238E27FC236}">
                  <a16:creationId xmlns:a16="http://schemas.microsoft.com/office/drawing/2014/main" id="{E7579880-E0DD-4A4D-BD7E-A790CD29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" y="2135"/>
              <a:ext cx="176" cy="69"/>
            </a:xfrm>
            <a:custGeom>
              <a:avLst/>
              <a:gdLst>
                <a:gd name="T0" fmla="*/ 0 w 54"/>
                <a:gd name="T1" fmla="*/ 21 h 21"/>
                <a:gd name="T2" fmla="*/ 54 w 54"/>
                <a:gd name="T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21">
                  <a:moveTo>
                    <a:pt x="0" y="21"/>
                  </a:moveTo>
                  <a:cubicBezTo>
                    <a:pt x="0" y="21"/>
                    <a:pt x="18" y="0"/>
                    <a:pt x="54" y="2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8" name="Freeform 599">
              <a:extLst>
                <a:ext uri="{FF2B5EF4-FFF2-40B4-BE49-F238E27FC236}">
                  <a16:creationId xmlns:a16="http://schemas.microsoft.com/office/drawing/2014/main" id="{D73B5C9D-58C1-4E9B-BCAA-C7187DF18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2279"/>
              <a:ext cx="189" cy="105"/>
            </a:xfrm>
            <a:custGeom>
              <a:avLst/>
              <a:gdLst>
                <a:gd name="T0" fmla="*/ 0 w 58"/>
                <a:gd name="T1" fmla="*/ 32 h 32"/>
                <a:gd name="T2" fmla="*/ 58 w 58"/>
                <a:gd name="T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32">
                  <a:moveTo>
                    <a:pt x="0" y="32"/>
                  </a:moveTo>
                  <a:cubicBezTo>
                    <a:pt x="0" y="32"/>
                    <a:pt x="39" y="4"/>
                    <a:pt x="58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9" name="Freeform 600">
              <a:extLst>
                <a:ext uri="{FF2B5EF4-FFF2-40B4-BE49-F238E27FC236}">
                  <a16:creationId xmlns:a16="http://schemas.microsoft.com/office/drawing/2014/main" id="{15EC4ED6-B0F3-4926-A0CB-AF33D42EB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" y="1634"/>
              <a:ext cx="160" cy="56"/>
            </a:xfrm>
            <a:custGeom>
              <a:avLst/>
              <a:gdLst>
                <a:gd name="T0" fmla="*/ 0 w 49"/>
                <a:gd name="T1" fmla="*/ 0 h 17"/>
                <a:gd name="T2" fmla="*/ 49 w 49"/>
                <a:gd name="T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" h="17">
                  <a:moveTo>
                    <a:pt x="0" y="0"/>
                  </a:moveTo>
                  <a:cubicBezTo>
                    <a:pt x="0" y="0"/>
                    <a:pt x="29" y="14"/>
                    <a:pt x="49" y="1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0" name="Freeform 601">
              <a:extLst>
                <a:ext uri="{FF2B5EF4-FFF2-40B4-BE49-F238E27FC236}">
                  <a16:creationId xmlns:a16="http://schemas.microsoft.com/office/drawing/2014/main" id="{DE64247E-4C51-43C1-8A74-9AE4F1149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2007"/>
              <a:ext cx="79" cy="246"/>
            </a:xfrm>
            <a:custGeom>
              <a:avLst/>
              <a:gdLst>
                <a:gd name="T0" fmla="*/ 0 w 24"/>
                <a:gd name="T1" fmla="*/ 75 h 75"/>
                <a:gd name="T2" fmla="*/ 24 w 24"/>
                <a:gd name="T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75">
                  <a:moveTo>
                    <a:pt x="0" y="75"/>
                  </a:moveTo>
                  <a:cubicBezTo>
                    <a:pt x="0" y="75"/>
                    <a:pt x="19" y="49"/>
                    <a:pt x="24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1" name="Freeform 602">
              <a:extLst>
                <a:ext uri="{FF2B5EF4-FFF2-40B4-BE49-F238E27FC236}">
                  <a16:creationId xmlns:a16="http://schemas.microsoft.com/office/drawing/2014/main" id="{435A7C68-E56A-4714-88EF-DB260F7A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" y="1634"/>
              <a:ext cx="359" cy="226"/>
            </a:xfrm>
            <a:custGeom>
              <a:avLst/>
              <a:gdLst>
                <a:gd name="T0" fmla="*/ 0 w 110"/>
                <a:gd name="T1" fmla="*/ 44 h 69"/>
                <a:gd name="T2" fmla="*/ 79 w 110"/>
                <a:gd name="T3" fmla="*/ 69 h 69"/>
                <a:gd name="T4" fmla="*/ 106 w 110"/>
                <a:gd name="T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" h="69">
                  <a:moveTo>
                    <a:pt x="0" y="44"/>
                  </a:moveTo>
                  <a:cubicBezTo>
                    <a:pt x="0" y="44"/>
                    <a:pt x="33" y="66"/>
                    <a:pt x="79" y="69"/>
                  </a:cubicBezTo>
                  <a:cubicBezTo>
                    <a:pt x="79" y="69"/>
                    <a:pt x="110" y="43"/>
                    <a:pt x="106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2" name="Freeform 603">
              <a:extLst>
                <a:ext uri="{FF2B5EF4-FFF2-40B4-BE49-F238E27FC236}">
                  <a16:creationId xmlns:a16="http://schemas.microsoft.com/office/drawing/2014/main" id="{53D2CA1A-B29C-4DFE-832F-E7E5B8861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" y="2171"/>
              <a:ext cx="213" cy="82"/>
            </a:xfrm>
            <a:custGeom>
              <a:avLst/>
              <a:gdLst>
                <a:gd name="T0" fmla="*/ 0 w 65"/>
                <a:gd name="T1" fmla="*/ 0 h 25"/>
                <a:gd name="T2" fmla="*/ 65 w 65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" h="25">
                  <a:moveTo>
                    <a:pt x="0" y="0"/>
                  </a:moveTo>
                  <a:cubicBezTo>
                    <a:pt x="0" y="0"/>
                    <a:pt x="40" y="3"/>
                    <a:pt x="65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3" name="Freeform 604">
              <a:extLst>
                <a:ext uri="{FF2B5EF4-FFF2-40B4-BE49-F238E27FC236}">
                  <a16:creationId xmlns:a16="http://schemas.microsoft.com/office/drawing/2014/main" id="{7ECD9DEB-426B-422D-9CFB-7A230BDB1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" y="1369"/>
              <a:ext cx="59" cy="197"/>
            </a:xfrm>
            <a:custGeom>
              <a:avLst/>
              <a:gdLst>
                <a:gd name="T0" fmla="*/ 18 w 18"/>
                <a:gd name="T1" fmla="*/ 0 h 60"/>
                <a:gd name="T2" fmla="*/ 0 w 18"/>
                <a:gd name="T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60">
                  <a:moveTo>
                    <a:pt x="18" y="0"/>
                  </a:moveTo>
                  <a:cubicBezTo>
                    <a:pt x="18" y="0"/>
                    <a:pt x="11" y="52"/>
                    <a:pt x="0" y="6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4" name="Freeform 605">
              <a:extLst>
                <a:ext uri="{FF2B5EF4-FFF2-40B4-BE49-F238E27FC236}">
                  <a16:creationId xmlns:a16="http://schemas.microsoft.com/office/drawing/2014/main" id="{53799FB9-EF0E-4513-B47F-21F068999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" y="1513"/>
              <a:ext cx="131" cy="219"/>
            </a:xfrm>
            <a:custGeom>
              <a:avLst/>
              <a:gdLst>
                <a:gd name="T0" fmla="*/ 0 w 40"/>
                <a:gd name="T1" fmla="*/ 67 h 67"/>
                <a:gd name="T2" fmla="*/ 40 w 40"/>
                <a:gd name="T3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67">
                  <a:moveTo>
                    <a:pt x="0" y="67"/>
                  </a:moveTo>
                  <a:cubicBezTo>
                    <a:pt x="0" y="67"/>
                    <a:pt x="27" y="40"/>
                    <a:pt x="4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5" name="Freeform 606">
              <a:extLst>
                <a:ext uri="{FF2B5EF4-FFF2-40B4-BE49-F238E27FC236}">
                  <a16:creationId xmlns:a16="http://schemas.microsoft.com/office/drawing/2014/main" id="{53D1B1D6-9535-4910-BBBE-BDD407648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5" y="1837"/>
              <a:ext cx="262" cy="239"/>
            </a:xfrm>
            <a:custGeom>
              <a:avLst/>
              <a:gdLst>
                <a:gd name="T0" fmla="*/ 0 w 80"/>
                <a:gd name="T1" fmla="*/ 73 h 73"/>
                <a:gd name="T2" fmla="*/ 80 w 80"/>
                <a:gd name="T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0" h="73">
                  <a:moveTo>
                    <a:pt x="0" y="73"/>
                  </a:moveTo>
                  <a:cubicBezTo>
                    <a:pt x="0" y="73"/>
                    <a:pt x="53" y="54"/>
                    <a:pt x="8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6" name="Freeform 607">
              <a:extLst>
                <a:ext uri="{FF2B5EF4-FFF2-40B4-BE49-F238E27FC236}">
                  <a16:creationId xmlns:a16="http://schemas.microsoft.com/office/drawing/2014/main" id="{02F020FD-C4D4-4027-B64A-254E84D44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5" y="430"/>
              <a:ext cx="324" cy="321"/>
            </a:xfrm>
            <a:custGeom>
              <a:avLst/>
              <a:gdLst>
                <a:gd name="T0" fmla="*/ 99 w 99"/>
                <a:gd name="T1" fmla="*/ 0 h 98"/>
                <a:gd name="T2" fmla="*/ 18 w 99"/>
                <a:gd name="T3" fmla="*/ 77 h 98"/>
                <a:gd name="T4" fmla="*/ 99 w 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8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7" name="Freeform 608">
              <a:extLst>
                <a:ext uri="{FF2B5EF4-FFF2-40B4-BE49-F238E27FC236}">
                  <a16:creationId xmlns:a16="http://schemas.microsoft.com/office/drawing/2014/main" id="{B10C2C82-7D8D-4936-85C0-DF0297D4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4" y="430"/>
              <a:ext cx="265" cy="252"/>
            </a:xfrm>
            <a:custGeom>
              <a:avLst/>
              <a:gdLst>
                <a:gd name="T0" fmla="*/ 81 w 81"/>
                <a:gd name="T1" fmla="*/ 0 h 77"/>
                <a:gd name="T2" fmla="*/ 0 w 81"/>
                <a:gd name="T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8" name="Freeform 609">
              <a:extLst>
                <a:ext uri="{FF2B5EF4-FFF2-40B4-BE49-F238E27FC236}">
                  <a16:creationId xmlns:a16="http://schemas.microsoft.com/office/drawing/2014/main" id="{64A89D51-B65C-4DA7-BD18-6B37745C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" y="456"/>
              <a:ext cx="36" cy="56"/>
            </a:xfrm>
            <a:custGeom>
              <a:avLst/>
              <a:gdLst>
                <a:gd name="T0" fmla="*/ 11 w 11"/>
                <a:gd name="T1" fmla="*/ 15 h 17"/>
                <a:gd name="T2" fmla="*/ 2 w 11"/>
                <a:gd name="T3" fmla="*/ 15 h 17"/>
                <a:gd name="T4" fmla="*/ 1 w 1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9" name="Freeform 610">
              <a:extLst>
                <a:ext uri="{FF2B5EF4-FFF2-40B4-BE49-F238E27FC236}">
                  <a16:creationId xmlns:a16="http://schemas.microsoft.com/office/drawing/2014/main" id="{167873F2-8A1A-4DB3-84F6-51DB4139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" y="469"/>
              <a:ext cx="75" cy="111"/>
            </a:xfrm>
            <a:custGeom>
              <a:avLst/>
              <a:gdLst>
                <a:gd name="T0" fmla="*/ 23 w 23"/>
                <a:gd name="T1" fmla="*/ 27 h 34"/>
                <a:gd name="T2" fmla="*/ 7 w 23"/>
                <a:gd name="T3" fmla="*/ 29 h 34"/>
                <a:gd name="T4" fmla="*/ 8 w 2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0" name="Freeform 611">
              <a:extLst>
                <a:ext uri="{FF2B5EF4-FFF2-40B4-BE49-F238E27FC236}">
                  <a16:creationId xmlns:a16="http://schemas.microsoft.com/office/drawing/2014/main" id="{178BFD0A-BBB5-4B18-90BE-3A154E00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502"/>
              <a:ext cx="82" cy="137"/>
            </a:xfrm>
            <a:custGeom>
              <a:avLst/>
              <a:gdLst>
                <a:gd name="T0" fmla="*/ 25 w 25"/>
                <a:gd name="T1" fmla="*/ 37 h 42"/>
                <a:gd name="T2" fmla="*/ 6 w 25"/>
                <a:gd name="T3" fmla="*/ 35 h 42"/>
                <a:gd name="T4" fmla="*/ 7 w 25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2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1" name="Freeform 612">
              <a:extLst>
                <a:ext uri="{FF2B5EF4-FFF2-40B4-BE49-F238E27FC236}">
                  <a16:creationId xmlns:a16="http://schemas.microsoft.com/office/drawing/2014/main" id="{1CAAFEB7-492B-49DF-A29F-5DA62DE7E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6" y="1042"/>
              <a:ext cx="350" cy="327"/>
            </a:xfrm>
            <a:custGeom>
              <a:avLst/>
              <a:gdLst>
                <a:gd name="T0" fmla="*/ 81 w 107"/>
                <a:gd name="T1" fmla="*/ 0 h 100"/>
                <a:gd name="T2" fmla="*/ 44 w 107"/>
                <a:gd name="T3" fmla="*/ 100 h 100"/>
                <a:gd name="T4" fmla="*/ 81 w 10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0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2" name="Freeform 613">
              <a:extLst>
                <a:ext uri="{FF2B5EF4-FFF2-40B4-BE49-F238E27FC236}">
                  <a16:creationId xmlns:a16="http://schemas.microsoft.com/office/drawing/2014/main" id="{6ADF9FA9-D921-48B7-B87B-FA6B2FEC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0" y="1042"/>
              <a:ext cx="121" cy="327"/>
            </a:xfrm>
            <a:custGeom>
              <a:avLst/>
              <a:gdLst>
                <a:gd name="T0" fmla="*/ 37 w 37"/>
                <a:gd name="T1" fmla="*/ 0 h 100"/>
                <a:gd name="T2" fmla="*/ 0 w 37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100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3" name="Freeform 614">
              <a:extLst>
                <a:ext uri="{FF2B5EF4-FFF2-40B4-BE49-F238E27FC236}">
                  <a16:creationId xmlns:a16="http://schemas.microsoft.com/office/drawing/2014/main" id="{B3E53C29-332C-4AC6-8768-302304FA2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1" y="1091"/>
              <a:ext cx="46" cy="46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2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4" name="Freeform 615">
              <a:extLst>
                <a:ext uri="{FF2B5EF4-FFF2-40B4-BE49-F238E27FC236}">
                  <a16:creationId xmlns:a16="http://schemas.microsoft.com/office/drawing/2014/main" id="{7D6E956A-22EC-4301-864B-66E7D04B7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1124"/>
              <a:ext cx="79" cy="85"/>
            </a:xfrm>
            <a:custGeom>
              <a:avLst/>
              <a:gdLst>
                <a:gd name="T0" fmla="*/ 24 w 24"/>
                <a:gd name="T1" fmla="*/ 16 h 26"/>
                <a:gd name="T2" fmla="*/ 11 w 24"/>
                <a:gd name="T3" fmla="*/ 24 h 26"/>
                <a:gd name="T4" fmla="*/ 0 w 2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5" name="Freeform 616">
              <a:extLst>
                <a:ext uri="{FF2B5EF4-FFF2-40B4-BE49-F238E27FC236}">
                  <a16:creationId xmlns:a16="http://schemas.microsoft.com/office/drawing/2014/main" id="{55F44EF1-D577-40F1-94BD-B4D134318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1176"/>
              <a:ext cx="98" cy="108"/>
            </a:xfrm>
            <a:custGeom>
              <a:avLst/>
              <a:gdLst>
                <a:gd name="T0" fmla="*/ 30 w 30"/>
                <a:gd name="T1" fmla="*/ 23 h 33"/>
                <a:gd name="T2" fmla="*/ 13 w 30"/>
                <a:gd name="T3" fmla="*/ 30 h 33"/>
                <a:gd name="T4" fmla="*/ 0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6" name="Freeform 617">
              <a:extLst>
                <a:ext uri="{FF2B5EF4-FFF2-40B4-BE49-F238E27FC236}">
                  <a16:creationId xmlns:a16="http://schemas.microsoft.com/office/drawing/2014/main" id="{78AA13FE-28E4-4071-9EC2-D250290D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73"/>
              <a:ext cx="343" cy="376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7" name="Freeform 618">
              <a:extLst>
                <a:ext uri="{FF2B5EF4-FFF2-40B4-BE49-F238E27FC236}">
                  <a16:creationId xmlns:a16="http://schemas.microsoft.com/office/drawing/2014/main" id="{6EF0DF9D-D409-4756-83CC-FBE13A49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" y="175"/>
              <a:ext cx="343" cy="130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8" name="Freeform 619">
              <a:extLst>
                <a:ext uri="{FF2B5EF4-FFF2-40B4-BE49-F238E27FC236}">
                  <a16:creationId xmlns:a16="http://schemas.microsoft.com/office/drawing/2014/main" id="{51CCB2F6-E3CB-4E81-9992-515A768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78"/>
              <a:ext cx="30" cy="55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9" name="Freeform 620">
              <a:extLst>
                <a:ext uri="{FF2B5EF4-FFF2-40B4-BE49-F238E27FC236}">
                  <a16:creationId xmlns:a16="http://schemas.microsoft.com/office/drawing/2014/main" id="{B18342E3-2F5D-4A61-94FC-C7FCB92DD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" y="171"/>
              <a:ext cx="62" cy="108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0" name="Freeform 621">
              <a:extLst>
                <a:ext uri="{FF2B5EF4-FFF2-40B4-BE49-F238E27FC236}">
                  <a16:creationId xmlns:a16="http://schemas.microsoft.com/office/drawing/2014/main" id="{115EF58E-C0B7-4357-9591-93F891D93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78"/>
              <a:ext cx="62" cy="134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1" name="Freeform 622">
              <a:extLst>
                <a:ext uri="{FF2B5EF4-FFF2-40B4-BE49-F238E27FC236}">
                  <a16:creationId xmlns:a16="http://schemas.microsoft.com/office/drawing/2014/main" id="{088CACCE-68F5-4E3C-B454-C22B05242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" y="567"/>
              <a:ext cx="386" cy="357"/>
            </a:xfrm>
            <a:custGeom>
              <a:avLst/>
              <a:gdLst>
                <a:gd name="T0" fmla="*/ 40 w 118"/>
                <a:gd name="T1" fmla="*/ 0 h 109"/>
                <a:gd name="T2" fmla="*/ 64 w 118"/>
                <a:gd name="T3" fmla="*/ 109 h 109"/>
                <a:gd name="T4" fmla="*/ 40 w 11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09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2" name="Freeform 623">
              <a:extLst>
                <a:ext uri="{FF2B5EF4-FFF2-40B4-BE49-F238E27FC236}">
                  <a16:creationId xmlns:a16="http://schemas.microsoft.com/office/drawing/2014/main" id="{56FE66B7-15A3-41EC-B600-7150C06B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8" y="567"/>
              <a:ext cx="78" cy="357"/>
            </a:xfrm>
            <a:custGeom>
              <a:avLst/>
              <a:gdLst>
                <a:gd name="T0" fmla="*/ 0 w 24"/>
                <a:gd name="T1" fmla="*/ 0 h 109"/>
                <a:gd name="T2" fmla="*/ 24 w 24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09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3" name="Freeform 624">
              <a:extLst>
                <a:ext uri="{FF2B5EF4-FFF2-40B4-BE49-F238E27FC236}">
                  <a16:creationId xmlns:a16="http://schemas.microsoft.com/office/drawing/2014/main" id="{6F3F0A48-EB58-400A-93B9-E0B18E359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623"/>
              <a:ext cx="52" cy="42"/>
            </a:xfrm>
            <a:custGeom>
              <a:avLst/>
              <a:gdLst>
                <a:gd name="T0" fmla="*/ 0 w 16"/>
                <a:gd name="T1" fmla="*/ 7 h 13"/>
                <a:gd name="T2" fmla="*/ 7 w 16"/>
                <a:gd name="T3" fmla="*/ 12 h 13"/>
                <a:gd name="T4" fmla="*/ 16 w 1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4" name="Freeform 625">
              <a:extLst>
                <a:ext uri="{FF2B5EF4-FFF2-40B4-BE49-F238E27FC236}">
                  <a16:creationId xmlns:a16="http://schemas.microsoft.com/office/drawing/2014/main" id="{B29638DB-26BA-4BD5-99E2-35F6B39EB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" y="662"/>
              <a:ext cx="88" cy="82"/>
            </a:xfrm>
            <a:custGeom>
              <a:avLst/>
              <a:gdLst>
                <a:gd name="T0" fmla="*/ 0 w 27"/>
                <a:gd name="T1" fmla="*/ 13 h 25"/>
                <a:gd name="T2" fmla="*/ 13 w 27"/>
                <a:gd name="T3" fmla="*/ 24 h 25"/>
                <a:gd name="T4" fmla="*/ 27 w 2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5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5" name="Freeform 626">
              <a:extLst>
                <a:ext uri="{FF2B5EF4-FFF2-40B4-BE49-F238E27FC236}">
                  <a16:creationId xmlns:a16="http://schemas.microsoft.com/office/drawing/2014/main" id="{DE38B878-316B-46F8-990F-E59021D9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721"/>
              <a:ext cx="115" cy="105"/>
            </a:xfrm>
            <a:custGeom>
              <a:avLst/>
              <a:gdLst>
                <a:gd name="T0" fmla="*/ 0 w 35"/>
                <a:gd name="T1" fmla="*/ 21 h 32"/>
                <a:gd name="T2" fmla="*/ 17 w 35"/>
                <a:gd name="T3" fmla="*/ 30 h 32"/>
                <a:gd name="T4" fmla="*/ 35 w 35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2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45" name="Rectangle: Top Corners Rounded 8944">
            <a:extLst>
              <a:ext uri="{FF2B5EF4-FFF2-40B4-BE49-F238E27FC236}">
                <a16:creationId xmlns:a16="http://schemas.microsoft.com/office/drawing/2014/main" id="{5B7FDB23-7FF2-4281-9248-FA502BB63712}"/>
              </a:ext>
            </a:extLst>
          </p:cNvPr>
          <p:cNvSpPr/>
          <p:nvPr/>
        </p:nvSpPr>
        <p:spPr>
          <a:xfrm>
            <a:off x="-404734" y="-254833"/>
            <a:ext cx="13191344" cy="7112833"/>
          </a:xfrm>
          <a:prstGeom prst="round2SameRect">
            <a:avLst>
              <a:gd name="adj1" fmla="val 14072"/>
              <a:gd name="adj2" fmla="val 0"/>
            </a:avLst>
          </a:prstGeom>
          <a:gradFill flip="none" rotWithShape="1">
            <a:gsLst>
              <a:gs pos="60000">
                <a:srgbClr val="1B9ECB"/>
              </a:gs>
              <a:gs pos="0">
                <a:srgbClr val="006C92"/>
              </a:gs>
              <a:gs pos="100000">
                <a:srgbClr val="33CCFF">
                  <a:alpha val="7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D7FB0FA-CFBB-4C3C-BFAE-EA888D7AA4EA}"/>
              </a:ext>
            </a:extLst>
          </p:cNvPr>
          <p:cNvGrpSpPr/>
          <p:nvPr/>
        </p:nvGrpSpPr>
        <p:grpSpPr>
          <a:xfrm flipH="1" flipV="1">
            <a:off x="1221461" y="3441146"/>
            <a:ext cx="7574009" cy="3416854"/>
            <a:chOff x="-3626457" y="676275"/>
            <a:chExt cx="12203722" cy="5505450"/>
          </a:xfrm>
          <a:gradFill flip="none" rotWithShape="1">
            <a:gsLst>
              <a:gs pos="0">
                <a:schemeClr val="bg1">
                  <a:alpha val="0"/>
                </a:schemeClr>
              </a:gs>
              <a:gs pos="53000">
                <a:srgbClr val="C2EFFF">
                  <a:alpha val="18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</p:grpSpPr>
        <p:sp>
          <p:nvSpPr>
            <p:cNvPr id="158" name="Freeform 5">
              <a:extLst>
                <a:ext uri="{FF2B5EF4-FFF2-40B4-BE49-F238E27FC236}">
                  <a16:creationId xmlns:a16="http://schemas.microsoft.com/office/drawing/2014/main" id="{ED161338-C9ED-4EB3-BB9E-CAA059EC3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626457" y="2417499"/>
              <a:ext cx="3234321" cy="2776083"/>
            </a:xfrm>
            <a:custGeom>
              <a:avLst/>
              <a:gdLst>
                <a:gd name="T0" fmla="*/ 166 w 323"/>
                <a:gd name="T1" fmla="*/ 0 h 277"/>
                <a:gd name="T2" fmla="*/ 146 w 323"/>
                <a:gd name="T3" fmla="*/ 1 h 277"/>
                <a:gd name="T4" fmla="*/ 9 w 323"/>
                <a:gd name="T5" fmla="*/ 156 h 277"/>
                <a:gd name="T6" fmla="*/ 158 w 323"/>
                <a:gd name="T7" fmla="*/ 277 h 277"/>
                <a:gd name="T8" fmla="*/ 177 w 323"/>
                <a:gd name="T9" fmla="*/ 276 h 277"/>
                <a:gd name="T10" fmla="*/ 315 w 323"/>
                <a:gd name="T11" fmla="*/ 121 h 277"/>
                <a:gd name="T12" fmla="*/ 166 w 323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77">
                  <a:moveTo>
                    <a:pt x="166" y="0"/>
                  </a:moveTo>
                  <a:cubicBezTo>
                    <a:pt x="159" y="0"/>
                    <a:pt x="153" y="0"/>
                    <a:pt x="146" y="1"/>
                  </a:cubicBezTo>
                  <a:cubicBezTo>
                    <a:pt x="62" y="10"/>
                    <a:pt x="0" y="80"/>
                    <a:pt x="9" y="156"/>
                  </a:cubicBezTo>
                  <a:cubicBezTo>
                    <a:pt x="16" y="226"/>
                    <a:pt x="81" y="277"/>
                    <a:pt x="158" y="277"/>
                  </a:cubicBezTo>
                  <a:cubicBezTo>
                    <a:pt x="164" y="277"/>
                    <a:pt x="171" y="277"/>
                    <a:pt x="177" y="276"/>
                  </a:cubicBezTo>
                  <a:cubicBezTo>
                    <a:pt x="262" y="266"/>
                    <a:pt x="323" y="197"/>
                    <a:pt x="315" y="121"/>
                  </a:cubicBezTo>
                  <a:cubicBezTo>
                    <a:pt x="307" y="51"/>
                    <a:pt x="242" y="0"/>
                    <a:pt x="166" y="0"/>
                  </a:cubicBezTo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53000">
                  <a:srgbClr val="C2EFFF">
                    <a:alpha val="3000"/>
                  </a:srgbClr>
                </a:gs>
                <a:gs pos="100000">
                  <a:srgbClr val="A7E8FF">
                    <a:alpha val="29000"/>
                  </a:srgbClr>
                </a:gs>
              </a:gsLst>
              <a:lin ang="81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">
              <a:extLst>
                <a:ext uri="{FF2B5EF4-FFF2-40B4-BE49-F238E27FC236}">
                  <a16:creationId xmlns:a16="http://schemas.microsoft.com/office/drawing/2014/main" id="{341C1A30-3379-44A0-BDD3-3A9C6649F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5489575"/>
              <a:ext cx="390525" cy="33496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7">
              <a:extLst>
                <a:ext uri="{FF2B5EF4-FFF2-40B4-BE49-F238E27FC236}">
                  <a16:creationId xmlns:a16="http://schemas.microsoft.com/office/drawing/2014/main" id="{C8343F61-6041-46DD-8E77-706547834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676275"/>
              <a:ext cx="4678364" cy="5505450"/>
            </a:xfrm>
            <a:custGeom>
              <a:avLst/>
              <a:gdLst>
                <a:gd name="T0" fmla="*/ 1567 w 1567"/>
                <a:gd name="T1" fmla="*/ 0 h 1846"/>
                <a:gd name="T2" fmla="*/ 856 w 1567"/>
                <a:gd name="T3" fmla="*/ 0 h 1846"/>
                <a:gd name="T4" fmla="*/ 611 w 1567"/>
                <a:gd name="T5" fmla="*/ 352 h 1846"/>
                <a:gd name="T6" fmla="*/ 250 w 1567"/>
                <a:gd name="T7" fmla="*/ 551 h 1846"/>
                <a:gd name="T8" fmla="*/ 19 w 1567"/>
                <a:gd name="T9" fmla="*/ 1151 h 1846"/>
                <a:gd name="T10" fmla="*/ 749 w 1567"/>
                <a:gd name="T11" fmla="*/ 1846 h 1846"/>
                <a:gd name="T12" fmla="*/ 815 w 1567"/>
                <a:gd name="T13" fmla="*/ 1844 h 1846"/>
                <a:gd name="T14" fmla="*/ 1238 w 1567"/>
                <a:gd name="T15" fmla="*/ 1670 h 1846"/>
                <a:gd name="T16" fmla="*/ 1473 w 1567"/>
                <a:gd name="T17" fmla="*/ 1576 h 1846"/>
                <a:gd name="T18" fmla="*/ 1567 w 1567"/>
                <a:gd name="T19" fmla="*/ 1635 h 1846"/>
                <a:gd name="T20" fmla="*/ 1567 w 1567"/>
                <a:gd name="T2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7" h="1846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">
              <a:extLst>
                <a:ext uri="{FF2B5EF4-FFF2-40B4-BE49-F238E27FC236}">
                  <a16:creationId xmlns:a16="http://schemas.microsoft.com/office/drawing/2014/main" id="{15EB1A54-942B-4B41-B7B8-C70604C32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-3291593" y="1619515"/>
              <a:ext cx="848470" cy="72775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6FFDDA42-2458-4B46-8369-33A4ED0A97C4}"/>
              </a:ext>
            </a:extLst>
          </p:cNvPr>
          <p:cNvGrpSpPr/>
          <p:nvPr/>
        </p:nvGrpSpPr>
        <p:grpSpPr>
          <a:xfrm>
            <a:off x="3999001" y="1310535"/>
            <a:ext cx="1319552" cy="1390983"/>
            <a:chOff x="2394737" y="3709160"/>
            <a:chExt cx="1132114" cy="1365583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EE4C4948-B41B-4D62-8ABE-6835927AD9F6}"/>
                </a:ext>
              </a:extLst>
            </p:cNvPr>
            <p:cNvSpPr/>
            <p:nvPr/>
          </p:nvSpPr>
          <p:spPr>
            <a:xfrm>
              <a:off x="2394737" y="3942628"/>
              <a:ext cx="1132114" cy="1132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5" name="Picture 534">
              <a:extLst>
                <a:ext uri="{FF2B5EF4-FFF2-40B4-BE49-F238E27FC236}">
                  <a16:creationId xmlns:a16="http://schemas.microsoft.com/office/drawing/2014/main" id="{A860EFFF-98A8-44F1-8B75-929FF1C42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68"/>
            <a:stretch>
              <a:fillRect/>
            </a:stretch>
          </p:blipFill>
          <p:spPr>
            <a:xfrm>
              <a:off x="2531974" y="3709160"/>
              <a:ext cx="857640" cy="1365583"/>
            </a:xfrm>
            <a:custGeom>
              <a:avLst/>
              <a:gdLst>
                <a:gd name="connsiteX0" fmla="*/ 0 w 857640"/>
                <a:gd name="connsiteY0" fmla="*/ 0 h 1365583"/>
                <a:gd name="connsiteX1" fmla="*/ 857640 w 857640"/>
                <a:gd name="connsiteY1" fmla="*/ 0 h 1365583"/>
                <a:gd name="connsiteX2" fmla="*/ 857640 w 857640"/>
                <a:gd name="connsiteY2" fmla="*/ 1165176 h 1365583"/>
                <a:gd name="connsiteX3" fmla="*/ 829082 w 857640"/>
                <a:gd name="connsiteY3" fmla="*/ 1199789 h 1365583"/>
                <a:gd name="connsiteX4" fmla="*/ 428819 w 857640"/>
                <a:gd name="connsiteY4" fmla="*/ 1365583 h 1365583"/>
                <a:gd name="connsiteX5" fmla="*/ 28556 w 857640"/>
                <a:gd name="connsiteY5" fmla="*/ 1199789 h 1365583"/>
                <a:gd name="connsiteX6" fmla="*/ 0 w 857640"/>
                <a:gd name="connsiteY6" fmla="*/ 1165179 h 13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640" h="1365583">
                  <a:moveTo>
                    <a:pt x="0" y="0"/>
                  </a:moveTo>
                  <a:lnTo>
                    <a:pt x="857640" y="0"/>
                  </a:lnTo>
                  <a:lnTo>
                    <a:pt x="857640" y="1165176"/>
                  </a:lnTo>
                  <a:lnTo>
                    <a:pt x="829082" y="1199789"/>
                  </a:lnTo>
                  <a:cubicBezTo>
                    <a:pt x="726646" y="1302225"/>
                    <a:pt x="585132" y="1365583"/>
                    <a:pt x="428819" y="1365583"/>
                  </a:cubicBezTo>
                  <a:cubicBezTo>
                    <a:pt x="272507" y="1365583"/>
                    <a:pt x="130992" y="1302225"/>
                    <a:pt x="28556" y="1199789"/>
                  </a:cubicBezTo>
                  <a:lnTo>
                    <a:pt x="0" y="1165179"/>
                  </a:lnTo>
                  <a:close/>
                </a:path>
              </a:pathLst>
            </a:custGeom>
          </p:spPr>
        </p:pic>
      </p:grpSp>
      <p:grpSp>
        <p:nvGrpSpPr>
          <p:cNvPr id="8996" name="Group 8995">
            <a:extLst>
              <a:ext uri="{FF2B5EF4-FFF2-40B4-BE49-F238E27FC236}">
                <a16:creationId xmlns:a16="http://schemas.microsoft.com/office/drawing/2014/main" id="{EFA32CB9-8716-460F-BE7E-2DED4C39FB51}"/>
              </a:ext>
            </a:extLst>
          </p:cNvPr>
          <p:cNvGrpSpPr/>
          <p:nvPr/>
        </p:nvGrpSpPr>
        <p:grpSpPr>
          <a:xfrm>
            <a:off x="6683757" y="1224606"/>
            <a:ext cx="1307533" cy="1507274"/>
            <a:chOff x="5529943" y="3698621"/>
            <a:chExt cx="1132114" cy="1376121"/>
          </a:xfrm>
        </p:grpSpPr>
        <p:sp>
          <p:nvSpPr>
            <p:cNvPr id="8947" name="Oval 8946">
              <a:extLst>
                <a:ext uri="{FF2B5EF4-FFF2-40B4-BE49-F238E27FC236}">
                  <a16:creationId xmlns:a16="http://schemas.microsoft.com/office/drawing/2014/main" id="{23C292DC-5590-4BB3-8375-2F745B9838B0}"/>
                </a:ext>
              </a:extLst>
            </p:cNvPr>
            <p:cNvSpPr/>
            <p:nvPr/>
          </p:nvSpPr>
          <p:spPr>
            <a:xfrm>
              <a:off x="5529943" y="3942628"/>
              <a:ext cx="1132114" cy="1132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7" name="Picture 536">
              <a:extLst>
                <a:ext uri="{FF2B5EF4-FFF2-40B4-BE49-F238E27FC236}">
                  <a16:creationId xmlns:a16="http://schemas.microsoft.com/office/drawing/2014/main" id="{FB57B47D-760A-44DA-AB19-278EE8E64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627348" y="3698621"/>
              <a:ext cx="937305" cy="1376121"/>
            </a:xfrm>
            <a:custGeom>
              <a:avLst/>
              <a:gdLst>
                <a:gd name="connsiteX0" fmla="*/ 9925 w 937305"/>
                <a:gd name="connsiteY0" fmla="*/ 0 h 1376121"/>
                <a:gd name="connsiteX1" fmla="*/ 927380 w 937305"/>
                <a:gd name="connsiteY1" fmla="*/ 0 h 1376121"/>
                <a:gd name="connsiteX2" fmla="*/ 937305 w 937305"/>
                <a:gd name="connsiteY2" fmla="*/ 49160 h 1376121"/>
                <a:gd name="connsiteX3" fmla="*/ 937305 w 937305"/>
                <a:gd name="connsiteY3" fmla="*/ 492691 h 1376121"/>
                <a:gd name="connsiteX4" fmla="*/ 937305 w 937305"/>
                <a:gd name="connsiteY4" fmla="*/ 1127438 h 1376121"/>
                <a:gd name="connsiteX5" fmla="*/ 868915 w 937305"/>
                <a:gd name="connsiteY5" fmla="*/ 1210327 h 1376121"/>
                <a:gd name="connsiteX6" fmla="*/ 468652 w 937305"/>
                <a:gd name="connsiteY6" fmla="*/ 1376121 h 1376121"/>
                <a:gd name="connsiteX7" fmla="*/ 68389 w 937305"/>
                <a:gd name="connsiteY7" fmla="*/ 1210327 h 1376121"/>
                <a:gd name="connsiteX8" fmla="*/ 0 w 937305"/>
                <a:gd name="connsiteY8" fmla="*/ 1127439 h 1376121"/>
                <a:gd name="connsiteX9" fmla="*/ 0 w 937305"/>
                <a:gd name="connsiteY9" fmla="*/ 492690 h 1376121"/>
                <a:gd name="connsiteX10" fmla="*/ 0 w 937305"/>
                <a:gd name="connsiteY10" fmla="*/ 49160 h 137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7305" h="1376121">
                  <a:moveTo>
                    <a:pt x="9925" y="0"/>
                  </a:moveTo>
                  <a:lnTo>
                    <a:pt x="927380" y="0"/>
                  </a:lnTo>
                  <a:lnTo>
                    <a:pt x="937305" y="49160"/>
                  </a:lnTo>
                  <a:lnTo>
                    <a:pt x="937305" y="492691"/>
                  </a:lnTo>
                  <a:lnTo>
                    <a:pt x="937305" y="1127438"/>
                  </a:lnTo>
                  <a:lnTo>
                    <a:pt x="868915" y="1210327"/>
                  </a:lnTo>
                  <a:cubicBezTo>
                    <a:pt x="766479" y="1312763"/>
                    <a:pt x="624965" y="1376121"/>
                    <a:pt x="468652" y="1376121"/>
                  </a:cubicBezTo>
                  <a:cubicBezTo>
                    <a:pt x="312340" y="1376121"/>
                    <a:pt x="170826" y="1312763"/>
                    <a:pt x="68389" y="1210327"/>
                  </a:cubicBezTo>
                  <a:lnTo>
                    <a:pt x="0" y="1127439"/>
                  </a:lnTo>
                  <a:lnTo>
                    <a:pt x="0" y="492690"/>
                  </a:lnTo>
                  <a:lnTo>
                    <a:pt x="0" y="49160"/>
                  </a:lnTo>
                  <a:close/>
                </a:path>
              </a:pathLst>
            </a:custGeom>
          </p:spPr>
        </p:pic>
      </p:grpSp>
      <p:sp>
        <p:nvSpPr>
          <p:cNvPr id="487" name="Oval 486">
            <a:extLst>
              <a:ext uri="{FF2B5EF4-FFF2-40B4-BE49-F238E27FC236}">
                <a16:creationId xmlns:a16="http://schemas.microsoft.com/office/drawing/2014/main" id="{BBC7D2BB-B095-46B2-BCC2-DAD4DE146ABC}"/>
              </a:ext>
            </a:extLst>
          </p:cNvPr>
          <p:cNvSpPr/>
          <p:nvPr/>
        </p:nvSpPr>
        <p:spPr>
          <a:xfrm>
            <a:off x="9340456" y="1469688"/>
            <a:ext cx="1243407" cy="1260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1" name="Picture 540">
            <a:extLst>
              <a:ext uri="{FF2B5EF4-FFF2-40B4-BE49-F238E27FC236}">
                <a16:creationId xmlns:a16="http://schemas.microsoft.com/office/drawing/2014/main" id="{CAE2F8E1-A7FA-4F5F-9FEA-E060600857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67" t="4117" r="6993" b="15804"/>
          <a:stretch>
            <a:fillRect/>
          </a:stretch>
        </p:blipFill>
        <p:spPr>
          <a:xfrm>
            <a:off x="9401002" y="1267956"/>
            <a:ext cx="1132114" cy="1483182"/>
          </a:xfrm>
          <a:custGeom>
            <a:avLst/>
            <a:gdLst>
              <a:gd name="connsiteX0" fmla="*/ 253626 w 1132114"/>
              <a:gd name="connsiteY0" fmla="*/ 0 h 1483182"/>
              <a:gd name="connsiteX1" fmla="*/ 878489 w 1132114"/>
              <a:gd name="connsiteY1" fmla="*/ 0 h 1483182"/>
              <a:gd name="connsiteX2" fmla="*/ 1034710 w 1132114"/>
              <a:gd name="connsiteY2" fmla="*/ 156221 h 1483182"/>
              <a:gd name="connsiteX3" fmla="*/ 1034710 w 1132114"/>
              <a:gd name="connsiteY3" fmla="*/ 599752 h 1483182"/>
              <a:gd name="connsiteX4" fmla="*/ 1035441 w 1132114"/>
              <a:gd name="connsiteY4" fmla="*/ 600637 h 1483182"/>
              <a:gd name="connsiteX5" fmla="*/ 1132114 w 1132114"/>
              <a:gd name="connsiteY5" fmla="*/ 917125 h 1483182"/>
              <a:gd name="connsiteX6" fmla="*/ 566057 w 1132114"/>
              <a:gd name="connsiteY6" fmla="*/ 1483182 h 1483182"/>
              <a:gd name="connsiteX7" fmla="*/ 0 w 1132114"/>
              <a:gd name="connsiteY7" fmla="*/ 917125 h 1483182"/>
              <a:gd name="connsiteX8" fmla="*/ 96673 w 1132114"/>
              <a:gd name="connsiteY8" fmla="*/ 600637 h 1483182"/>
              <a:gd name="connsiteX9" fmla="*/ 97405 w 1132114"/>
              <a:gd name="connsiteY9" fmla="*/ 599751 h 1483182"/>
              <a:gd name="connsiteX10" fmla="*/ 97405 w 1132114"/>
              <a:gd name="connsiteY10" fmla="*/ 156221 h 1483182"/>
              <a:gd name="connsiteX11" fmla="*/ 253626 w 1132114"/>
              <a:gd name="connsiteY11" fmla="*/ 0 h 148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2114" h="1483182">
                <a:moveTo>
                  <a:pt x="253626" y="0"/>
                </a:moveTo>
                <a:lnTo>
                  <a:pt x="878489" y="0"/>
                </a:lnTo>
                <a:cubicBezTo>
                  <a:pt x="964767" y="0"/>
                  <a:pt x="1034710" y="69943"/>
                  <a:pt x="1034710" y="156221"/>
                </a:cubicBezTo>
                <a:lnTo>
                  <a:pt x="1034710" y="599752"/>
                </a:lnTo>
                <a:lnTo>
                  <a:pt x="1035441" y="600637"/>
                </a:lnTo>
                <a:cubicBezTo>
                  <a:pt x="1096475" y="690981"/>
                  <a:pt x="1132114" y="799891"/>
                  <a:pt x="1132114" y="917125"/>
                </a:cubicBezTo>
                <a:cubicBezTo>
                  <a:pt x="1132114" y="1229750"/>
                  <a:pt x="878682" y="1483182"/>
                  <a:pt x="566057" y="1483182"/>
                </a:cubicBezTo>
                <a:cubicBezTo>
                  <a:pt x="253432" y="1483182"/>
                  <a:pt x="0" y="1229750"/>
                  <a:pt x="0" y="917125"/>
                </a:cubicBezTo>
                <a:cubicBezTo>
                  <a:pt x="0" y="799891"/>
                  <a:pt x="35639" y="690981"/>
                  <a:pt x="96673" y="600637"/>
                </a:cubicBezTo>
                <a:lnTo>
                  <a:pt x="97405" y="599751"/>
                </a:lnTo>
                <a:lnTo>
                  <a:pt x="97405" y="156221"/>
                </a:lnTo>
                <a:cubicBezTo>
                  <a:pt x="97405" y="69943"/>
                  <a:pt x="167348" y="0"/>
                  <a:pt x="253626" y="0"/>
                </a:cubicBezTo>
                <a:close/>
              </a:path>
            </a:pathLst>
          </a:custGeom>
        </p:spPr>
      </p:pic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529C804-0E13-497E-8A93-5370618AF0CC}"/>
              </a:ext>
            </a:extLst>
          </p:cNvPr>
          <p:cNvGrpSpPr/>
          <p:nvPr/>
        </p:nvGrpSpPr>
        <p:grpSpPr>
          <a:xfrm>
            <a:off x="2783210" y="6288292"/>
            <a:ext cx="355166" cy="52747"/>
            <a:chOff x="2743200" y="6597276"/>
            <a:chExt cx="355166" cy="52747"/>
          </a:xfrm>
        </p:grpSpPr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D6BAFD8F-95EB-4228-AE6C-16A4F8B9F057}"/>
                </a:ext>
              </a:extLst>
            </p:cNvPr>
            <p:cNvSpPr/>
            <p:nvPr/>
          </p:nvSpPr>
          <p:spPr>
            <a:xfrm>
              <a:off x="2743200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400AAA06-4528-4307-902F-BF4EF7884B0E}"/>
                </a:ext>
              </a:extLst>
            </p:cNvPr>
            <p:cNvSpPr/>
            <p:nvPr/>
          </p:nvSpPr>
          <p:spPr>
            <a:xfrm>
              <a:off x="2894410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92B582E6-0EDE-4E77-9F3B-7484CF0E4E65}"/>
                </a:ext>
              </a:extLst>
            </p:cNvPr>
            <p:cNvSpPr/>
            <p:nvPr/>
          </p:nvSpPr>
          <p:spPr>
            <a:xfrm>
              <a:off x="3045619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5BE75DB8-090E-47B5-92FB-AD4D7ED29A9F}"/>
              </a:ext>
            </a:extLst>
          </p:cNvPr>
          <p:cNvGrpSpPr/>
          <p:nvPr/>
        </p:nvGrpSpPr>
        <p:grpSpPr>
          <a:xfrm>
            <a:off x="5918416" y="6288292"/>
            <a:ext cx="355166" cy="52747"/>
            <a:chOff x="2743200" y="6597276"/>
            <a:chExt cx="355166" cy="52747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954FCF8B-8429-43A2-BE48-0C97BA457109}"/>
                </a:ext>
              </a:extLst>
            </p:cNvPr>
            <p:cNvSpPr/>
            <p:nvPr/>
          </p:nvSpPr>
          <p:spPr>
            <a:xfrm>
              <a:off x="2743200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40769E0F-871B-4C92-81A0-C67D1B87D799}"/>
                </a:ext>
              </a:extLst>
            </p:cNvPr>
            <p:cNvSpPr/>
            <p:nvPr/>
          </p:nvSpPr>
          <p:spPr>
            <a:xfrm>
              <a:off x="2894410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C281994E-33D8-4DE0-BE2C-22A3CE7F204B}"/>
                </a:ext>
              </a:extLst>
            </p:cNvPr>
            <p:cNvSpPr/>
            <p:nvPr/>
          </p:nvSpPr>
          <p:spPr>
            <a:xfrm>
              <a:off x="3045619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037C590D-2AAD-4324-A500-6FACCBFB44C4}"/>
              </a:ext>
            </a:extLst>
          </p:cNvPr>
          <p:cNvGrpSpPr/>
          <p:nvPr/>
        </p:nvGrpSpPr>
        <p:grpSpPr>
          <a:xfrm>
            <a:off x="9053622" y="6288292"/>
            <a:ext cx="355166" cy="52747"/>
            <a:chOff x="2743200" y="6597276"/>
            <a:chExt cx="355166" cy="52747"/>
          </a:xfrm>
        </p:grpSpPr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09C05249-2E65-4744-B0C4-F619D45BD160}"/>
                </a:ext>
              </a:extLst>
            </p:cNvPr>
            <p:cNvSpPr/>
            <p:nvPr/>
          </p:nvSpPr>
          <p:spPr>
            <a:xfrm>
              <a:off x="2743200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111314EA-6173-4537-A6A2-7128E1D8E20C}"/>
                </a:ext>
              </a:extLst>
            </p:cNvPr>
            <p:cNvSpPr/>
            <p:nvPr/>
          </p:nvSpPr>
          <p:spPr>
            <a:xfrm>
              <a:off x="2894410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2DDEF956-23CD-4CD7-9296-AE9100CDFBE4}"/>
                </a:ext>
              </a:extLst>
            </p:cNvPr>
            <p:cNvSpPr/>
            <p:nvPr/>
          </p:nvSpPr>
          <p:spPr>
            <a:xfrm>
              <a:off x="3045619" y="6597276"/>
              <a:ext cx="52747" cy="527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9884B8-6D87-4B42-B6C7-C8E617200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2013"/>
              </p:ext>
            </p:extLst>
          </p:nvPr>
        </p:nvGraphicFramePr>
        <p:xfrm>
          <a:off x="730146" y="2813747"/>
          <a:ext cx="1064318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95">
                  <a:extLst>
                    <a:ext uri="{9D8B030D-6E8A-4147-A177-3AD203B41FA5}">
                      <a16:colId xmlns:a16="http://schemas.microsoft.com/office/drawing/2014/main" val="2095201896"/>
                    </a:ext>
                  </a:extLst>
                </a:gridCol>
                <a:gridCol w="2660795">
                  <a:extLst>
                    <a:ext uri="{9D8B030D-6E8A-4147-A177-3AD203B41FA5}">
                      <a16:colId xmlns:a16="http://schemas.microsoft.com/office/drawing/2014/main" val="3415107224"/>
                    </a:ext>
                  </a:extLst>
                </a:gridCol>
                <a:gridCol w="2660795">
                  <a:extLst>
                    <a:ext uri="{9D8B030D-6E8A-4147-A177-3AD203B41FA5}">
                      <a16:colId xmlns:a16="http://schemas.microsoft.com/office/drawing/2014/main" val="879596904"/>
                    </a:ext>
                  </a:extLst>
                </a:gridCol>
                <a:gridCol w="2660795">
                  <a:extLst>
                    <a:ext uri="{9D8B030D-6E8A-4147-A177-3AD203B41FA5}">
                      <a16:colId xmlns:a16="http://schemas.microsoft.com/office/drawing/2014/main" val="378679301"/>
                    </a:ext>
                  </a:extLst>
                </a:gridCol>
              </a:tblGrid>
              <a:tr h="523246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LIGHT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HEAVY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78967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Status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 – 800,000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800,001 – 1,600,000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1,600,001 – 24,000,000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292840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Tweet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182,951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42844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RT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99,613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42709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Replies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29,920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95043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Avg. Followers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2,720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145,058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82,201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07499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Avg. Friends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857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10,941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31,832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50259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Avg. Favorites Count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11,947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145,667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12,424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48154"/>
                  </a:ext>
                </a:extLst>
              </a:tr>
              <a:tr h="35503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Avg. Lists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1,152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6C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27841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09650828-CB43-4F56-913D-8C3FB58410DC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User Profile</a:t>
            </a:r>
          </a:p>
        </p:txBody>
      </p:sp>
    </p:spTree>
    <p:extLst>
      <p:ext uri="{BB962C8B-B14F-4D97-AF65-F5344CB8AC3E}">
        <p14:creationId xmlns:p14="http://schemas.microsoft.com/office/powerpoint/2010/main" val="85786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B0BF10-9F1C-4F3A-BD45-5335A3E1DBF9}"/>
              </a:ext>
            </a:extLst>
          </p:cNvPr>
          <p:cNvSpPr/>
          <p:nvPr/>
        </p:nvSpPr>
        <p:spPr>
          <a:xfrm>
            <a:off x="667665" y="5041248"/>
            <a:ext cx="552327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Most of the accounts have been created in 2020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This is in accordance with overall Twitter data where the Twitter MAU increased from 340 million in Q4 2019 to 353 in Q3 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258FD-10E8-4618-BFB8-ED4B38BE4EBD}"/>
              </a:ext>
            </a:extLst>
          </p:cNvPr>
          <p:cNvSpPr/>
          <p:nvPr/>
        </p:nvSpPr>
        <p:spPr>
          <a:xfrm>
            <a:off x="6504476" y="5041248"/>
            <a:ext cx="5523275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Monetizable DAU increased from 152 million in Q4 2019 to 187 Q3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Market Capitalization of Bitcoin at all time high in 2020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C51D2-42C3-4584-89D1-9448A5A19325}"/>
              </a:ext>
            </a:extLst>
          </p:cNvPr>
          <p:cNvSpPr/>
          <p:nvPr/>
        </p:nvSpPr>
        <p:spPr>
          <a:xfrm>
            <a:off x="9140750" y="6243306"/>
            <a:ext cx="28547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Source: https://www.businessofapps.com/data/twitter-statistics/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D093D-E354-4606-B76C-E8812360A7C6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Accounts Creation </a:t>
            </a:r>
          </a:p>
        </p:txBody>
      </p:sp>
      <p:pic>
        <p:nvPicPr>
          <p:cNvPr id="6" name="Picture 5" descr="Chart, bar chart, histogram&#10;&#10;Description automatically generated">
            <a:extLst>
              <a:ext uri="{FF2B5EF4-FFF2-40B4-BE49-F238E27FC236}">
                <a16:creationId xmlns:a16="http://schemas.microsoft.com/office/drawing/2014/main" id="{B333E0AA-C642-4803-8636-F5B771436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346"/>
            <a:ext cx="12192000" cy="360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7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5D5C321-201D-4EFA-8DC6-CCB09AD9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318" y="1218400"/>
            <a:ext cx="7669000" cy="475712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C18B39-DBB4-4894-AA14-9CADFBDF25C7}"/>
              </a:ext>
            </a:extLst>
          </p:cNvPr>
          <p:cNvSpPr/>
          <p:nvPr/>
        </p:nvSpPr>
        <p:spPr>
          <a:xfrm>
            <a:off x="3156429" y="6104806"/>
            <a:ext cx="55232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Market Capitalization in US Dollars (Bitcoin)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41471-D577-4128-B561-A93F9214E334}"/>
              </a:ext>
            </a:extLst>
          </p:cNvPr>
          <p:cNvSpPr/>
          <p:nvPr/>
        </p:nvSpPr>
        <p:spPr>
          <a:xfrm>
            <a:off x="9140750" y="6243306"/>
            <a:ext cx="285473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Source: https://www.statista.com/statistics/377382/bitcoin-market-capitalization/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64D114-02BF-4A0E-8BBF-F9C4B108C26C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Market Cap – Bitcoin</a:t>
            </a:r>
          </a:p>
        </p:txBody>
      </p:sp>
    </p:spTree>
    <p:extLst>
      <p:ext uri="{BB962C8B-B14F-4D97-AF65-F5344CB8AC3E}">
        <p14:creationId xmlns:p14="http://schemas.microsoft.com/office/powerpoint/2010/main" val="333750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154FF1-C5E9-495A-BD4D-30935AC74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094"/>
            <a:ext cx="12192000" cy="67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3F11F2-A114-401A-9671-9BBDDF550689}"/>
              </a:ext>
            </a:extLst>
          </p:cNvPr>
          <p:cNvSpPr/>
          <p:nvPr/>
        </p:nvSpPr>
        <p:spPr>
          <a:xfrm>
            <a:off x="1124192" y="5591599"/>
            <a:ext cx="421230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Majority of the tweets received from Android, followed by iPhone and 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6E6D5-2FC5-4CB8-9E65-90E30CAC8CDE}"/>
              </a:ext>
            </a:extLst>
          </p:cNvPr>
          <p:cNvSpPr/>
          <p:nvPr/>
        </p:nvSpPr>
        <p:spPr>
          <a:xfrm>
            <a:off x="6673058" y="5609089"/>
            <a:ext cx="421230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 may conclude that all kinds of users are interested in the market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7196C6-DF41-4A4E-B6D6-973E442CCAFE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Source Devices 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DAC089AE-0D00-4764-84BF-BA8779B9C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" y="1145344"/>
            <a:ext cx="12162662" cy="439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D2714-425E-448A-9BBC-B23A9E953AB1}"/>
              </a:ext>
            </a:extLst>
          </p:cNvPr>
          <p:cNvSpPr/>
          <p:nvPr/>
        </p:nvSpPr>
        <p:spPr>
          <a:xfrm>
            <a:off x="8709215" y="1968266"/>
            <a:ext cx="3226494" cy="249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~78% of the tweets with the background colors C0DEED ,1A1B1F and FFFFFF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We analyzed the background color against the average sentiment score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Only marginal difference found within the sentiment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CBBA38-8686-4B65-8009-4309AB459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7962"/>
            <a:ext cx="8822630" cy="708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7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DEED7-C6CC-4A9E-BC35-B1FFA1F8AD6E}"/>
              </a:ext>
            </a:extLst>
          </p:cNvPr>
          <p:cNvSpPr/>
          <p:nvPr/>
        </p:nvSpPr>
        <p:spPr>
          <a:xfrm>
            <a:off x="9593943" y="1712621"/>
            <a:ext cx="2598057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Highest number of tweets from Netherlands, followed by US and France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2CACC-4D7E-40C6-9CCF-BA1A2259B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9593942" cy="72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84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C2643CC-9F4B-41CB-8AD7-8D3606ECDE4E}"/>
              </a:ext>
            </a:extLst>
          </p:cNvPr>
          <p:cNvSpPr/>
          <p:nvPr/>
        </p:nvSpPr>
        <p:spPr>
          <a:xfrm>
            <a:off x="463534" y="361950"/>
            <a:ext cx="11264932" cy="47625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FB065A9-49BC-4E26-B1E5-C68DCA936900}"/>
              </a:ext>
            </a:extLst>
          </p:cNvPr>
          <p:cNvGrpSpPr/>
          <p:nvPr/>
        </p:nvGrpSpPr>
        <p:grpSpPr>
          <a:xfrm>
            <a:off x="5472489" y="496486"/>
            <a:ext cx="1247022" cy="207179"/>
            <a:chOff x="615636" y="839208"/>
            <a:chExt cx="2218100" cy="3685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E96B777-9FE2-419F-AFB8-6D6757F7F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</p:spPr>
        </p:pic>
        <p:sp>
          <p:nvSpPr>
            <p:cNvPr id="15" name="Freeform 162">
              <a:extLst>
                <a:ext uri="{FF2B5EF4-FFF2-40B4-BE49-F238E27FC236}">
                  <a16:creationId xmlns:a16="http://schemas.microsoft.com/office/drawing/2014/main" id="{3340AA1E-E37F-4A1C-B5FC-7B8AD7F9B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6" y="839208"/>
              <a:ext cx="461726" cy="368514"/>
            </a:xfrm>
            <a:custGeom>
              <a:avLst/>
              <a:gdLst>
                <a:gd name="T0" fmla="*/ 90 w 90"/>
                <a:gd name="T1" fmla="*/ 9 h 72"/>
                <a:gd name="T2" fmla="*/ 81 w 90"/>
                <a:gd name="T3" fmla="*/ 9 h 72"/>
                <a:gd name="T4" fmla="*/ 86 w 90"/>
                <a:gd name="T5" fmla="*/ 1 h 72"/>
                <a:gd name="T6" fmla="*/ 75 w 90"/>
                <a:gd name="T7" fmla="*/ 6 h 72"/>
                <a:gd name="T8" fmla="*/ 61 w 90"/>
                <a:gd name="T9" fmla="*/ 0 h 72"/>
                <a:gd name="T10" fmla="*/ 43 w 90"/>
                <a:gd name="T11" fmla="*/ 18 h 72"/>
                <a:gd name="T12" fmla="*/ 44 w 90"/>
                <a:gd name="T13" fmla="*/ 22 h 72"/>
                <a:gd name="T14" fmla="*/ 6 w 90"/>
                <a:gd name="T15" fmla="*/ 3 h 72"/>
                <a:gd name="T16" fmla="*/ 4 w 90"/>
                <a:gd name="T17" fmla="*/ 12 h 72"/>
                <a:gd name="T18" fmla="*/ 12 w 90"/>
                <a:gd name="T19" fmla="*/ 28 h 72"/>
                <a:gd name="T20" fmla="*/ 4 w 90"/>
                <a:gd name="T21" fmla="*/ 25 h 72"/>
                <a:gd name="T22" fmla="*/ 4 w 90"/>
                <a:gd name="T23" fmla="*/ 26 h 72"/>
                <a:gd name="T24" fmla="*/ 18 w 90"/>
                <a:gd name="T25" fmla="*/ 43 h 72"/>
                <a:gd name="T26" fmla="*/ 10 w 90"/>
                <a:gd name="T27" fmla="*/ 44 h 72"/>
                <a:gd name="T28" fmla="*/ 27 w 90"/>
                <a:gd name="T29" fmla="*/ 56 h 72"/>
                <a:gd name="T30" fmla="*/ 0 w 90"/>
                <a:gd name="T31" fmla="*/ 64 h 72"/>
                <a:gd name="T32" fmla="*/ 28 w 90"/>
                <a:gd name="T33" fmla="*/ 72 h 72"/>
                <a:gd name="T34" fmla="*/ 80 w 90"/>
                <a:gd name="T35" fmla="*/ 20 h 72"/>
                <a:gd name="T36" fmla="*/ 80 w 90"/>
                <a:gd name="T37" fmla="*/ 18 h 72"/>
                <a:gd name="T38" fmla="*/ 90 w 90"/>
                <a:gd name="T3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001349-932A-40DE-BDE2-A453AEA02E1A}"/>
              </a:ext>
            </a:extLst>
          </p:cNvPr>
          <p:cNvSpPr/>
          <p:nvPr/>
        </p:nvSpPr>
        <p:spPr>
          <a:xfrm>
            <a:off x="8477250" y="1009650"/>
            <a:ext cx="3251216" cy="5486400"/>
          </a:xfrm>
          <a:prstGeom prst="roundRect">
            <a:avLst>
              <a:gd name="adj" fmla="val 569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FD7DE3C5-201E-4038-9AD0-37BA54C29F8C}"/>
              </a:ext>
            </a:extLst>
          </p:cNvPr>
          <p:cNvSpPr/>
          <p:nvPr/>
        </p:nvSpPr>
        <p:spPr>
          <a:xfrm>
            <a:off x="463534" y="1009650"/>
            <a:ext cx="3251216" cy="1847850"/>
          </a:xfrm>
          <a:prstGeom prst="round2SameRect">
            <a:avLst>
              <a:gd name="adj1" fmla="val 10481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5CBFA654-7309-4747-AA76-7CCC1E9D46EE}"/>
              </a:ext>
            </a:extLst>
          </p:cNvPr>
          <p:cNvSpPr/>
          <p:nvPr/>
        </p:nvSpPr>
        <p:spPr>
          <a:xfrm>
            <a:off x="3870317" y="1009650"/>
            <a:ext cx="4451366" cy="5486400"/>
          </a:xfrm>
          <a:prstGeom prst="round2SameRect">
            <a:avLst>
              <a:gd name="adj1" fmla="val 4334"/>
              <a:gd name="adj2" fmla="val 47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10D6A96D-2431-4B60-897D-DD151067FEEF}"/>
              </a:ext>
            </a:extLst>
          </p:cNvPr>
          <p:cNvSpPr/>
          <p:nvPr/>
        </p:nvSpPr>
        <p:spPr>
          <a:xfrm flipV="1">
            <a:off x="463534" y="3028950"/>
            <a:ext cx="3251216" cy="3467100"/>
          </a:xfrm>
          <a:prstGeom prst="round2SameRect">
            <a:avLst>
              <a:gd name="adj1" fmla="val 7356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schemeClr val="bg1">
                <a:lumMod val="85000"/>
                <a:alpha val="4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89D092-BD6C-408F-AE38-82E1A578BDDC}"/>
              </a:ext>
            </a:extLst>
          </p:cNvPr>
          <p:cNvSpPr/>
          <p:nvPr/>
        </p:nvSpPr>
        <p:spPr>
          <a:xfrm>
            <a:off x="663249" y="3214398"/>
            <a:ext cx="2718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C92"/>
                </a:solidFill>
                <a:latin typeface="Arial Rounded MT Bold" panose="020F0704030504030204" pitchFamily="34" charset="0"/>
              </a:rPr>
              <a:t>Trends For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627017-893A-49FE-BE32-8D30C792D629}"/>
              </a:ext>
            </a:extLst>
          </p:cNvPr>
          <p:cNvSpPr/>
          <p:nvPr/>
        </p:nvSpPr>
        <p:spPr>
          <a:xfrm>
            <a:off x="663249" y="3698420"/>
            <a:ext cx="283469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rgbClr val="33CCFF"/>
                </a:solidFill>
              </a:rPr>
              <a:t>#Lorem ipsum dolor sit </a:t>
            </a:r>
            <a:r>
              <a:rPr lang="en-US" sz="1600" dirty="0" err="1">
                <a:solidFill>
                  <a:srgbClr val="33CCFF"/>
                </a:solidFill>
              </a:rPr>
              <a:t>amet</a:t>
            </a:r>
            <a:endParaRPr lang="en-US" sz="1600" dirty="0">
              <a:solidFill>
                <a:srgbClr val="33CCFF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sz="1400" dirty="0"/>
          </a:p>
          <a:p>
            <a:pPr lvl="0">
              <a:defRPr/>
            </a:pPr>
            <a:endParaRPr lang="en-US" sz="1600" dirty="0"/>
          </a:p>
          <a:p>
            <a:pPr lvl="0">
              <a:defRPr/>
            </a:pPr>
            <a:r>
              <a:rPr lang="en-US" sz="1600" dirty="0">
                <a:solidFill>
                  <a:srgbClr val="33CCFF"/>
                </a:solidFill>
              </a:rPr>
              <a:t>#Lorem ipsum dolor sit </a:t>
            </a:r>
            <a:r>
              <a:rPr lang="en-US" sz="1600" dirty="0" err="1">
                <a:solidFill>
                  <a:srgbClr val="33CCFF"/>
                </a:solidFill>
              </a:rPr>
              <a:t>amet</a:t>
            </a:r>
            <a:endParaRPr lang="en-US" sz="1600" dirty="0">
              <a:solidFill>
                <a:srgbClr val="33CCFF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sz="1400" dirty="0"/>
          </a:p>
          <a:p>
            <a:pPr lvl="0">
              <a:defRPr/>
            </a:pPr>
            <a:r>
              <a:rPr lang="en-US" sz="1600" dirty="0">
                <a:solidFill>
                  <a:srgbClr val="33CCFF"/>
                </a:solidFill>
              </a:rPr>
              <a:t>#Lorem ipsum dolor sit </a:t>
            </a:r>
            <a:r>
              <a:rPr lang="en-US" sz="1600" dirty="0" err="1">
                <a:solidFill>
                  <a:srgbClr val="33CCFF"/>
                </a:solidFill>
              </a:rPr>
              <a:t>amet</a:t>
            </a:r>
            <a:endParaRPr lang="en-US" sz="1600" dirty="0">
              <a:solidFill>
                <a:srgbClr val="33CCFF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sz="1400" dirty="0"/>
          </a:p>
          <a:p>
            <a:pPr lvl="0">
              <a:defRPr/>
            </a:pPr>
            <a:r>
              <a:rPr lang="en-US" sz="1600" dirty="0">
                <a:solidFill>
                  <a:srgbClr val="33CCFF"/>
                </a:solidFill>
              </a:rPr>
              <a:t>#Lorem ipsum dolor sit </a:t>
            </a:r>
            <a:r>
              <a:rPr lang="en-US" sz="1600" dirty="0" err="1">
                <a:solidFill>
                  <a:srgbClr val="33CCFF"/>
                </a:solidFill>
              </a:rPr>
              <a:t>amet</a:t>
            </a:r>
            <a:endParaRPr lang="en-US" sz="1600" dirty="0">
              <a:solidFill>
                <a:srgbClr val="33CCFF"/>
              </a:solidFill>
            </a:endParaRPr>
          </a:p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sz="1400" dirty="0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2026202D-C2C5-4121-B9EB-ACE7C9CB8254}"/>
              </a:ext>
            </a:extLst>
          </p:cNvPr>
          <p:cNvSpPr/>
          <p:nvPr/>
        </p:nvSpPr>
        <p:spPr>
          <a:xfrm>
            <a:off x="463534" y="1009650"/>
            <a:ext cx="3251216" cy="865599"/>
          </a:xfrm>
          <a:prstGeom prst="round2SameRect">
            <a:avLst>
              <a:gd name="adj1" fmla="val 18184"/>
              <a:gd name="adj2" fmla="val 0"/>
            </a:avLst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BF83608-7257-4935-A44E-A72A06CAB251}"/>
              </a:ext>
            </a:extLst>
          </p:cNvPr>
          <p:cNvGrpSpPr/>
          <p:nvPr/>
        </p:nvGrpSpPr>
        <p:grpSpPr>
          <a:xfrm>
            <a:off x="720461" y="1395817"/>
            <a:ext cx="660712" cy="865599"/>
            <a:chOff x="8665149" y="3591560"/>
            <a:chExt cx="1132114" cy="148318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3332FD1-97B4-4E2B-B262-6CD9B9C59B24}"/>
                </a:ext>
              </a:extLst>
            </p:cNvPr>
            <p:cNvSpPr/>
            <p:nvPr/>
          </p:nvSpPr>
          <p:spPr>
            <a:xfrm>
              <a:off x="8665149" y="3942628"/>
              <a:ext cx="1132114" cy="1132114"/>
            </a:xfrm>
            <a:prstGeom prst="ellipse">
              <a:avLst/>
            </a:prstGeom>
            <a:gradFill flip="none" rotWithShape="1">
              <a:gsLst>
                <a:gs pos="0">
                  <a:srgbClr val="1B9ECB"/>
                </a:gs>
                <a:gs pos="100000">
                  <a:srgbClr val="A7E8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B4643C0-D7DF-488F-BF46-B5F886A90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467" t="4117" r="6993" b="15804"/>
            <a:stretch>
              <a:fillRect/>
            </a:stretch>
          </p:blipFill>
          <p:spPr>
            <a:xfrm>
              <a:off x="8665149" y="3591560"/>
              <a:ext cx="1132114" cy="1483182"/>
            </a:xfrm>
            <a:custGeom>
              <a:avLst/>
              <a:gdLst>
                <a:gd name="connsiteX0" fmla="*/ 253626 w 1132114"/>
                <a:gd name="connsiteY0" fmla="*/ 0 h 1483182"/>
                <a:gd name="connsiteX1" fmla="*/ 878489 w 1132114"/>
                <a:gd name="connsiteY1" fmla="*/ 0 h 1483182"/>
                <a:gd name="connsiteX2" fmla="*/ 1034710 w 1132114"/>
                <a:gd name="connsiteY2" fmla="*/ 156221 h 1483182"/>
                <a:gd name="connsiteX3" fmla="*/ 1034710 w 1132114"/>
                <a:gd name="connsiteY3" fmla="*/ 599752 h 1483182"/>
                <a:gd name="connsiteX4" fmla="*/ 1035441 w 1132114"/>
                <a:gd name="connsiteY4" fmla="*/ 600637 h 1483182"/>
                <a:gd name="connsiteX5" fmla="*/ 1132114 w 1132114"/>
                <a:gd name="connsiteY5" fmla="*/ 917125 h 1483182"/>
                <a:gd name="connsiteX6" fmla="*/ 566057 w 1132114"/>
                <a:gd name="connsiteY6" fmla="*/ 1483182 h 1483182"/>
                <a:gd name="connsiteX7" fmla="*/ 0 w 1132114"/>
                <a:gd name="connsiteY7" fmla="*/ 917125 h 1483182"/>
                <a:gd name="connsiteX8" fmla="*/ 96673 w 1132114"/>
                <a:gd name="connsiteY8" fmla="*/ 600637 h 1483182"/>
                <a:gd name="connsiteX9" fmla="*/ 97405 w 1132114"/>
                <a:gd name="connsiteY9" fmla="*/ 599751 h 1483182"/>
                <a:gd name="connsiteX10" fmla="*/ 97405 w 1132114"/>
                <a:gd name="connsiteY10" fmla="*/ 156221 h 1483182"/>
                <a:gd name="connsiteX11" fmla="*/ 253626 w 1132114"/>
                <a:gd name="connsiteY11" fmla="*/ 0 h 148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2114" h="1483182">
                  <a:moveTo>
                    <a:pt x="253626" y="0"/>
                  </a:moveTo>
                  <a:lnTo>
                    <a:pt x="878489" y="0"/>
                  </a:lnTo>
                  <a:cubicBezTo>
                    <a:pt x="964767" y="0"/>
                    <a:pt x="1034710" y="69943"/>
                    <a:pt x="1034710" y="156221"/>
                  </a:cubicBezTo>
                  <a:lnTo>
                    <a:pt x="1034710" y="599752"/>
                  </a:lnTo>
                  <a:lnTo>
                    <a:pt x="1035441" y="600637"/>
                  </a:lnTo>
                  <a:cubicBezTo>
                    <a:pt x="1096475" y="690981"/>
                    <a:pt x="1132114" y="799891"/>
                    <a:pt x="1132114" y="917125"/>
                  </a:cubicBezTo>
                  <a:cubicBezTo>
                    <a:pt x="1132114" y="1229750"/>
                    <a:pt x="878682" y="1483182"/>
                    <a:pt x="566057" y="1483182"/>
                  </a:cubicBezTo>
                  <a:cubicBezTo>
                    <a:pt x="253432" y="1483182"/>
                    <a:pt x="0" y="1229750"/>
                    <a:pt x="0" y="917125"/>
                  </a:cubicBezTo>
                  <a:cubicBezTo>
                    <a:pt x="0" y="799891"/>
                    <a:pt x="35639" y="690981"/>
                    <a:pt x="96673" y="600637"/>
                  </a:cubicBezTo>
                  <a:lnTo>
                    <a:pt x="97405" y="599751"/>
                  </a:lnTo>
                  <a:lnTo>
                    <a:pt x="97405" y="156221"/>
                  </a:lnTo>
                  <a:cubicBezTo>
                    <a:pt x="97405" y="69943"/>
                    <a:pt x="167348" y="0"/>
                    <a:pt x="253626" y="0"/>
                  </a:cubicBezTo>
                  <a:close/>
                </a:path>
              </a:pathLst>
            </a:cu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182C700-C9B0-4BC8-A2A8-512FCF1F52CB}"/>
              </a:ext>
            </a:extLst>
          </p:cNvPr>
          <p:cNvSpPr/>
          <p:nvPr/>
        </p:nvSpPr>
        <p:spPr>
          <a:xfrm>
            <a:off x="1486214" y="1899055"/>
            <a:ext cx="2123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6C92"/>
                </a:solidFill>
              </a:rPr>
              <a:t>Lorem Ipsum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A66BBD-44CC-4D07-A5F9-D5AB34607226}"/>
              </a:ext>
            </a:extLst>
          </p:cNvPr>
          <p:cNvSpPr/>
          <p:nvPr/>
        </p:nvSpPr>
        <p:spPr>
          <a:xfrm>
            <a:off x="663248" y="2308774"/>
            <a:ext cx="988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srgbClr val="33CCFF"/>
                </a:solidFill>
              </a:rPr>
              <a:t>Tweets</a:t>
            </a:r>
          </a:p>
          <a:p>
            <a:pPr lvl="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74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C8F9D2-4808-413A-86B8-DF030F30B26E}"/>
              </a:ext>
            </a:extLst>
          </p:cNvPr>
          <p:cNvSpPr/>
          <p:nvPr/>
        </p:nvSpPr>
        <p:spPr>
          <a:xfrm>
            <a:off x="1642418" y="2308774"/>
            <a:ext cx="988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srgbClr val="33CCFF"/>
                </a:solidFill>
              </a:rPr>
              <a:t>Following</a:t>
            </a:r>
          </a:p>
          <a:p>
            <a:pPr lvl="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E55DBC-5A2C-4AB8-B941-0769A731858C}"/>
              </a:ext>
            </a:extLst>
          </p:cNvPr>
          <p:cNvSpPr/>
          <p:nvPr/>
        </p:nvSpPr>
        <p:spPr>
          <a:xfrm>
            <a:off x="2621588" y="2308774"/>
            <a:ext cx="988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srgbClr val="33CCFF"/>
                </a:solidFill>
              </a:rPr>
              <a:t>Followers</a:t>
            </a:r>
          </a:p>
          <a:p>
            <a:pPr lvl="0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76</a:t>
            </a:r>
            <a:endParaRPr lang="en-US" sz="16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7011013-311F-4049-AD90-88B32F6B7183}"/>
              </a:ext>
            </a:extLst>
          </p:cNvPr>
          <p:cNvSpPr/>
          <p:nvPr/>
        </p:nvSpPr>
        <p:spPr>
          <a:xfrm>
            <a:off x="4571902" y="1261023"/>
            <a:ext cx="3541584" cy="3583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#Bitcoin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0AF1EB-ADA5-4D68-B685-AFF0D3828F8E}"/>
              </a:ext>
            </a:extLst>
          </p:cNvPr>
          <p:cNvGrpSpPr/>
          <p:nvPr/>
        </p:nvGrpSpPr>
        <p:grpSpPr>
          <a:xfrm>
            <a:off x="4017290" y="1066121"/>
            <a:ext cx="437129" cy="572683"/>
            <a:chOff x="8665149" y="3591560"/>
            <a:chExt cx="1132114" cy="148318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1817EC-8266-4C3A-94ED-17246D889E77}"/>
                </a:ext>
              </a:extLst>
            </p:cNvPr>
            <p:cNvSpPr/>
            <p:nvPr/>
          </p:nvSpPr>
          <p:spPr>
            <a:xfrm>
              <a:off x="8665149" y="3942628"/>
              <a:ext cx="1132114" cy="1132114"/>
            </a:xfrm>
            <a:prstGeom prst="ellipse">
              <a:avLst/>
            </a:prstGeom>
            <a:gradFill flip="none" rotWithShape="1">
              <a:gsLst>
                <a:gs pos="0">
                  <a:srgbClr val="1B9ECB"/>
                </a:gs>
                <a:gs pos="100000">
                  <a:srgbClr val="A7E8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7921D5D-863F-40D2-BBA2-5BDC154A1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467" t="4117" r="6993" b="15804"/>
            <a:stretch>
              <a:fillRect/>
            </a:stretch>
          </p:blipFill>
          <p:spPr>
            <a:xfrm>
              <a:off x="8665149" y="3591560"/>
              <a:ext cx="1132114" cy="1483182"/>
            </a:xfrm>
            <a:custGeom>
              <a:avLst/>
              <a:gdLst>
                <a:gd name="connsiteX0" fmla="*/ 253626 w 1132114"/>
                <a:gd name="connsiteY0" fmla="*/ 0 h 1483182"/>
                <a:gd name="connsiteX1" fmla="*/ 878489 w 1132114"/>
                <a:gd name="connsiteY1" fmla="*/ 0 h 1483182"/>
                <a:gd name="connsiteX2" fmla="*/ 1034710 w 1132114"/>
                <a:gd name="connsiteY2" fmla="*/ 156221 h 1483182"/>
                <a:gd name="connsiteX3" fmla="*/ 1034710 w 1132114"/>
                <a:gd name="connsiteY3" fmla="*/ 599752 h 1483182"/>
                <a:gd name="connsiteX4" fmla="*/ 1035441 w 1132114"/>
                <a:gd name="connsiteY4" fmla="*/ 600637 h 1483182"/>
                <a:gd name="connsiteX5" fmla="*/ 1132114 w 1132114"/>
                <a:gd name="connsiteY5" fmla="*/ 917125 h 1483182"/>
                <a:gd name="connsiteX6" fmla="*/ 566057 w 1132114"/>
                <a:gd name="connsiteY6" fmla="*/ 1483182 h 1483182"/>
                <a:gd name="connsiteX7" fmla="*/ 0 w 1132114"/>
                <a:gd name="connsiteY7" fmla="*/ 917125 h 1483182"/>
                <a:gd name="connsiteX8" fmla="*/ 96673 w 1132114"/>
                <a:gd name="connsiteY8" fmla="*/ 600637 h 1483182"/>
                <a:gd name="connsiteX9" fmla="*/ 97405 w 1132114"/>
                <a:gd name="connsiteY9" fmla="*/ 599751 h 1483182"/>
                <a:gd name="connsiteX10" fmla="*/ 97405 w 1132114"/>
                <a:gd name="connsiteY10" fmla="*/ 156221 h 1483182"/>
                <a:gd name="connsiteX11" fmla="*/ 253626 w 1132114"/>
                <a:gd name="connsiteY11" fmla="*/ 0 h 148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2114" h="1483182">
                  <a:moveTo>
                    <a:pt x="253626" y="0"/>
                  </a:moveTo>
                  <a:lnTo>
                    <a:pt x="878489" y="0"/>
                  </a:lnTo>
                  <a:cubicBezTo>
                    <a:pt x="964767" y="0"/>
                    <a:pt x="1034710" y="69943"/>
                    <a:pt x="1034710" y="156221"/>
                  </a:cubicBezTo>
                  <a:lnTo>
                    <a:pt x="1034710" y="599752"/>
                  </a:lnTo>
                  <a:lnTo>
                    <a:pt x="1035441" y="600637"/>
                  </a:lnTo>
                  <a:cubicBezTo>
                    <a:pt x="1096475" y="690981"/>
                    <a:pt x="1132114" y="799891"/>
                    <a:pt x="1132114" y="917125"/>
                  </a:cubicBezTo>
                  <a:cubicBezTo>
                    <a:pt x="1132114" y="1229750"/>
                    <a:pt x="878682" y="1483182"/>
                    <a:pt x="566057" y="1483182"/>
                  </a:cubicBezTo>
                  <a:cubicBezTo>
                    <a:pt x="253432" y="1483182"/>
                    <a:pt x="0" y="1229750"/>
                    <a:pt x="0" y="917125"/>
                  </a:cubicBezTo>
                  <a:cubicBezTo>
                    <a:pt x="0" y="799891"/>
                    <a:pt x="35639" y="690981"/>
                    <a:pt x="96673" y="600637"/>
                  </a:cubicBezTo>
                  <a:lnTo>
                    <a:pt x="97405" y="599751"/>
                  </a:lnTo>
                  <a:lnTo>
                    <a:pt x="97405" y="156221"/>
                  </a:lnTo>
                  <a:cubicBezTo>
                    <a:pt x="97405" y="69943"/>
                    <a:pt x="167348" y="0"/>
                    <a:pt x="253626" y="0"/>
                  </a:cubicBezTo>
                  <a:close/>
                </a:path>
              </a:pathLst>
            </a:cu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B52F6D-503A-4863-9892-75BB3B31BEC2}"/>
              </a:ext>
            </a:extLst>
          </p:cNvPr>
          <p:cNvCxnSpPr/>
          <p:nvPr/>
        </p:nvCxnSpPr>
        <p:spPr>
          <a:xfrm>
            <a:off x="3870317" y="1875249"/>
            <a:ext cx="4451366" cy="0"/>
          </a:xfrm>
          <a:prstGeom prst="line">
            <a:avLst/>
          </a:prstGeom>
          <a:ln>
            <a:solidFill>
              <a:srgbClr val="A7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83A9E5-D495-4E35-A462-03340B0E4AD0}"/>
              </a:ext>
            </a:extLst>
          </p:cNvPr>
          <p:cNvCxnSpPr>
            <a:cxnSpLocks/>
          </p:cNvCxnSpPr>
          <p:nvPr/>
        </p:nvCxnSpPr>
        <p:spPr>
          <a:xfrm>
            <a:off x="8477250" y="4171950"/>
            <a:ext cx="3251216" cy="0"/>
          </a:xfrm>
          <a:prstGeom prst="line">
            <a:avLst/>
          </a:prstGeom>
          <a:ln>
            <a:solidFill>
              <a:srgbClr val="A7E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607838E-769A-472B-B51B-A11869851E29}"/>
              </a:ext>
            </a:extLst>
          </p:cNvPr>
          <p:cNvSpPr/>
          <p:nvPr/>
        </p:nvSpPr>
        <p:spPr>
          <a:xfrm>
            <a:off x="8909042" y="3505200"/>
            <a:ext cx="2387632" cy="394204"/>
          </a:xfrm>
          <a:prstGeom prst="roundRect">
            <a:avLst>
              <a:gd name="adj" fmla="val 50000"/>
            </a:avLst>
          </a:prstGeom>
          <a:solidFill>
            <a:srgbClr val="33CCFF"/>
          </a:solidFill>
          <a:ln>
            <a:solidFill>
              <a:srgbClr val="33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Take a look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5E5EB4-C469-46C8-B795-2E0F8876D840}"/>
              </a:ext>
            </a:extLst>
          </p:cNvPr>
          <p:cNvSpPr/>
          <p:nvPr/>
        </p:nvSpPr>
        <p:spPr>
          <a:xfrm>
            <a:off x="8743569" y="4316577"/>
            <a:ext cx="2718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C92"/>
                </a:solidFill>
                <a:latin typeface="Arial Rounded MT Bold" panose="020F0704030504030204" pitchFamily="34" charset="0"/>
              </a:rPr>
              <a:t>Who to follow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8E77165-9918-4C58-83E0-A2D08C53FA8B}"/>
              </a:ext>
            </a:extLst>
          </p:cNvPr>
          <p:cNvSpPr/>
          <p:nvPr/>
        </p:nvSpPr>
        <p:spPr>
          <a:xfrm>
            <a:off x="10333392" y="4347355"/>
            <a:ext cx="12049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33CCFF"/>
                </a:solidFill>
              </a:rPr>
              <a:t>Refresh</a:t>
            </a:r>
            <a:endParaRPr lang="en-US" sz="1200" dirty="0"/>
          </a:p>
        </p:txBody>
      </p:sp>
      <p:pic>
        <p:nvPicPr>
          <p:cNvPr id="10273" name="Picture 10272">
            <a:extLst>
              <a:ext uri="{FF2B5EF4-FFF2-40B4-BE49-F238E27FC236}">
                <a16:creationId xmlns:a16="http://schemas.microsoft.com/office/drawing/2014/main" id="{6D487AD6-D7B9-4B07-9071-B2E73A75B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647" y="1244601"/>
            <a:ext cx="1640423" cy="164875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782D5D9E-E389-412D-808E-C9F21A2C239F}"/>
              </a:ext>
            </a:extLst>
          </p:cNvPr>
          <p:cNvSpPr/>
          <p:nvPr/>
        </p:nvSpPr>
        <p:spPr>
          <a:xfrm>
            <a:off x="8685511" y="3130706"/>
            <a:ext cx="2834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sz="14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29EC14-0E3B-4B99-8265-134742E7EABE}"/>
              </a:ext>
            </a:extLst>
          </p:cNvPr>
          <p:cNvSpPr/>
          <p:nvPr/>
        </p:nvSpPr>
        <p:spPr>
          <a:xfrm>
            <a:off x="8685511" y="2879917"/>
            <a:ext cx="2834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endParaRPr lang="en-US" sz="1600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5E7C33D-AB31-4EBE-B8E5-795637D739A2}"/>
              </a:ext>
            </a:extLst>
          </p:cNvPr>
          <p:cNvGrpSpPr/>
          <p:nvPr/>
        </p:nvGrpSpPr>
        <p:grpSpPr>
          <a:xfrm>
            <a:off x="8782960" y="5652004"/>
            <a:ext cx="445880" cy="537831"/>
            <a:chOff x="2394737" y="3709160"/>
            <a:chExt cx="1132114" cy="136558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857F3A6-F036-4652-9898-6C5894624E01}"/>
                </a:ext>
              </a:extLst>
            </p:cNvPr>
            <p:cNvSpPr/>
            <p:nvPr/>
          </p:nvSpPr>
          <p:spPr>
            <a:xfrm>
              <a:off x="2394737" y="3942628"/>
              <a:ext cx="1132114" cy="1132114"/>
            </a:xfrm>
            <a:prstGeom prst="ellipse">
              <a:avLst/>
            </a:prstGeom>
            <a:gradFill flip="none" rotWithShape="1">
              <a:gsLst>
                <a:gs pos="0">
                  <a:srgbClr val="1B9ECB"/>
                </a:gs>
                <a:gs pos="100000">
                  <a:srgbClr val="A7E8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816D7025-7B77-48F1-AF96-3872F2F8F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368"/>
            <a:stretch>
              <a:fillRect/>
            </a:stretch>
          </p:blipFill>
          <p:spPr>
            <a:xfrm>
              <a:off x="2531974" y="3709160"/>
              <a:ext cx="857640" cy="1365583"/>
            </a:xfrm>
            <a:custGeom>
              <a:avLst/>
              <a:gdLst>
                <a:gd name="connsiteX0" fmla="*/ 0 w 857640"/>
                <a:gd name="connsiteY0" fmla="*/ 0 h 1365583"/>
                <a:gd name="connsiteX1" fmla="*/ 857640 w 857640"/>
                <a:gd name="connsiteY1" fmla="*/ 0 h 1365583"/>
                <a:gd name="connsiteX2" fmla="*/ 857640 w 857640"/>
                <a:gd name="connsiteY2" fmla="*/ 1165176 h 1365583"/>
                <a:gd name="connsiteX3" fmla="*/ 829082 w 857640"/>
                <a:gd name="connsiteY3" fmla="*/ 1199789 h 1365583"/>
                <a:gd name="connsiteX4" fmla="*/ 428819 w 857640"/>
                <a:gd name="connsiteY4" fmla="*/ 1365583 h 1365583"/>
                <a:gd name="connsiteX5" fmla="*/ 28556 w 857640"/>
                <a:gd name="connsiteY5" fmla="*/ 1199789 h 1365583"/>
                <a:gd name="connsiteX6" fmla="*/ 0 w 857640"/>
                <a:gd name="connsiteY6" fmla="*/ 1165179 h 13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640" h="1365583">
                  <a:moveTo>
                    <a:pt x="0" y="0"/>
                  </a:moveTo>
                  <a:lnTo>
                    <a:pt x="857640" y="0"/>
                  </a:lnTo>
                  <a:lnTo>
                    <a:pt x="857640" y="1165176"/>
                  </a:lnTo>
                  <a:lnTo>
                    <a:pt x="829082" y="1199789"/>
                  </a:lnTo>
                  <a:cubicBezTo>
                    <a:pt x="726646" y="1302225"/>
                    <a:pt x="585132" y="1365583"/>
                    <a:pt x="428819" y="1365583"/>
                  </a:cubicBezTo>
                  <a:cubicBezTo>
                    <a:pt x="272507" y="1365583"/>
                    <a:pt x="130992" y="1302225"/>
                    <a:pt x="28556" y="1199789"/>
                  </a:cubicBezTo>
                  <a:lnTo>
                    <a:pt x="0" y="1165179"/>
                  </a:lnTo>
                  <a:close/>
                </a:path>
              </a:pathLst>
            </a:cu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CE365F-5DFD-48BC-8F4A-3C9042D21C4A}"/>
              </a:ext>
            </a:extLst>
          </p:cNvPr>
          <p:cNvGrpSpPr/>
          <p:nvPr/>
        </p:nvGrpSpPr>
        <p:grpSpPr>
          <a:xfrm>
            <a:off x="8782960" y="4850576"/>
            <a:ext cx="445880" cy="541982"/>
            <a:chOff x="5529943" y="3698621"/>
            <a:chExt cx="1132114" cy="1376121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D95F3C9-66DE-43A9-9BC9-46B65E402B07}"/>
                </a:ext>
              </a:extLst>
            </p:cNvPr>
            <p:cNvSpPr/>
            <p:nvPr/>
          </p:nvSpPr>
          <p:spPr>
            <a:xfrm>
              <a:off x="5529943" y="3942628"/>
              <a:ext cx="1132114" cy="1132114"/>
            </a:xfrm>
            <a:prstGeom prst="ellipse">
              <a:avLst/>
            </a:prstGeom>
            <a:gradFill flip="none" rotWithShape="1">
              <a:gsLst>
                <a:gs pos="0">
                  <a:srgbClr val="1B9ECB"/>
                </a:gs>
                <a:gs pos="100000">
                  <a:srgbClr val="A7E8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F9811B6-376E-49CD-8093-A1909B0A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5627348" y="3698621"/>
              <a:ext cx="937305" cy="1376121"/>
            </a:xfrm>
            <a:custGeom>
              <a:avLst/>
              <a:gdLst>
                <a:gd name="connsiteX0" fmla="*/ 9925 w 937305"/>
                <a:gd name="connsiteY0" fmla="*/ 0 h 1376121"/>
                <a:gd name="connsiteX1" fmla="*/ 927380 w 937305"/>
                <a:gd name="connsiteY1" fmla="*/ 0 h 1376121"/>
                <a:gd name="connsiteX2" fmla="*/ 937305 w 937305"/>
                <a:gd name="connsiteY2" fmla="*/ 49160 h 1376121"/>
                <a:gd name="connsiteX3" fmla="*/ 937305 w 937305"/>
                <a:gd name="connsiteY3" fmla="*/ 492691 h 1376121"/>
                <a:gd name="connsiteX4" fmla="*/ 937305 w 937305"/>
                <a:gd name="connsiteY4" fmla="*/ 1127438 h 1376121"/>
                <a:gd name="connsiteX5" fmla="*/ 868915 w 937305"/>
                <a:gd name="connsiteY5" fmla="*/ 1210327 h 1376121"/>
                <a:gd name="connsiteX6" fmla="*/ 468652 w 937305"/>
                <a:gd name="connsiteY6" fmla="*/ 1376121 h 1376121"/>
                <a:gd name="connsiteX7" fmla="*/ 68389 w 937305"/>
                <a:gd name="connsiteY7" fmla="*/ 1210327 h 1376121"/>
                <a:gd name="connsiteX8" fmla="*/ 0 w 937305"/>
                <a:gd name="connsiteY8" fmla="*/ 1127439 h 1376121"/>
                <a:gd name="connsiteX9" fmla="*/ 0 w 937305"/>
                <a:gd name="connsiteY9" fmla="*/ 492690 h 1376121"/>
                <a:gd name="connsiteX10" fmla="*/ 0 w 937305"/>
                <a:gd name="connsiteY10" fmla="*/ 49160 h 137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7305" h="1376121">
                  <a:moveTo>
                    <a:pt x="9925" y="0"/>
                  </a:moveTo>
                  <a:lnTo>
                    <a:pt x="927380" y="0"/>
                  </a:lnTo>
                  <a:lnTo>
                    <a:pt x="937305" y="49160"/>
                  </a:lnTo>
                  <a:lnTo>
                    <a:pt x="937305" y="492691"/>
                  </a:lnTo>
                  <a:lnTo>
                    <a:pt x="937305" y="1127438"/>
                  </a:lnTo>
                  <a:lnTo>
                    <a:pt x="868915" y="1210327"/>
                  </a:lnTo>
                  <a:cubicBezTo>
                    <a:pt x="766479" y="1312763"/>
                    <a:pt x="624965" y="1376121"/>
                    <a:pt x="468652" y="1376121"/>
                  </a:cubicBezTo>
                  <a:cubicBezTo>
                    <a:pt x="312340" y="1376121"/>
                    <a:pt x="170826" y="1312763"/>
                    <a:pt x="68389" y="1210327"/>
                  </a:cubicBezTo>
                  <a:lnTo>
                    <a:pt x="0" y="1127439"/>
                  </a:lnTo>
                  <a:lnTo>
                    <a:pt x="0" y="492690"/>
                  </a:lnTo>
                  <a:lnTo>
                    <a:pt x="0" y="49160"/>
                  </a:lnTo>
                  <a:close/>
                </a:path>
              </a:pathLst>
            </a:custGeom>
          </p:spPr>
        </p:pic>
      </p:grpSp>
      <p:sp>
        <p:nvSpPr>
          <p:cNvPr id="10275" name="Rectangle 10274">
            <a:extLst>
              <a:ext uri="{FF2B5EF4-FFF2-40B4-BE49-F238E27FC236}">
                <a16:creationId xmlns:a16="http://schemas.microsoft.com/office/drawing/2014/main" id="{918B3850-0C1A-442C-B862-B92E160201FA}"/>
              </a:ext>
            </a:extLst>
          </p:cNvPr>
          <p:cNvSpPr/>
          <p:nvPr/>
        </p:nvSpPr>
        <p:spPr>
          <a:xfrm>
            <a:off x="9384406" y="5035649"/>
            <a:ext cx="2153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Busta</a:t>
            </a:r>
            <a:r>
              <a:rPr lang="en-US" sz="1400" b="1" dirty="0"/>
              <a:t> Rhymes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BRhymes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C77FFA9-FC86-42DD-A5BE-AF07C05C6A37}"/>
              </a:ext>
            </a:extLst>
          </p:cNvPr>
          <p:cNvSpPr/>
          <p:nvPr/>
        </p:nvSpPr>
        <p:spPr>
          <a:xfrm>
            <a:off x="9384406" y="5813006"/>
            <a:ext cx="21539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Juan Roche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Juanross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276" name="Oval 10275">
            <a:extLst>
              <a:ext uri="{FF2B5EF4-FFF2-40B4-BE49-F238E27FC236}">
                <a16:creationId xmlns:a16="http://schemas.microsoft.com/office/drawing/2014/main" id="{4E2FDB1D-9D6F-4EC3-BCED-BE5C217BA2F1}"/>
              </a:ext>
            </a:extLst>
          </p:cNvPr>
          <p:cNvSpPr/>
          <p:nvPr/>
        </p:nvSpPr>
        <p:spPr>
          <a:xfrm>
            <a:off x="11412720" y="1096900"/>
            <a:ext cx="223666" cy="223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Freeform 1673">
            <a:extLst>
              <a:ext uri="{FF2B5EF4-FFF2-40B4-BE49-F238E27FC236}">
                <a16:creationId xmlns:a16="http://schemas.microsoft.com/office/drawing/2014/main" id="{0D2FFF65-20A0-4967-96AB-1A19BAD2F583}"/>
              </a:ext>
            </a:extLst>
          </p:cNvPr>
          <p:cNvSpPr>
            <a:spLocks/>
          </p:cNvSpPr>
          <p:nvPr/>
        </p:nvSpPr>
        <p:spPr bwMode="auto">
          <a:xfrm>
            <a:off x="11485388" y="1169568"/>
            <a:ext cx="78331" cy="78331"/>
          </a:xfrm>
          <a:custGeom>
            <a:avLst/>
            <a:gdLst>
              <a:gd name="T0" fmla="*/ 711 w 719"/>
              <a:gd name="T1" fmla="*/ 42 h 719"/>
              <a:gd name="T2" fmla="*/ 717 w 719"/>
              <a:gd name="T3" fmla="*/ 35 h 719"/>
              <a:gd name="T4" fmla="*/ 719 w 719"/>
              <a:gd name="T5" fmla="*/ 26 h 719"/>
              <a:gd name="T6" fmla="*/ 717 w 719"/>
              <a:gd name="T7" fmla="*/ 16 h 719"/>
              <a:gd name="T8" fmla="*/ 711 w 719"/>
              <a:gd name="T9" fmla="*/ 8 h 719"/>
              <a:gd name="T10" fmla="*/ 704 w 719"/>
              <a:gd name="T11" fmla="*/ 3 h 719"/>
              <a:gd name="T12" fmla="*/ 695 w 719"/>
              <a:gd name="T13" fmla="*/ 0 h 719"/>
              <a:gd name="T14" fmla="*/ 686 w 719"/>
              <a:gd name="T15" fmla="*/ 3 h 719"/>
              <a:gd name="T16" fmla="*/ 678 w 719"/>
              <a:gd name="T17" fmla="*/ 8 h 719"/>
              <a:gd name="T18" fmla="*/ 41 w 719"/>
              <a:gd name="T19" fmla="*/ 8 h 719"/>
              <a:gd name="T20" fmla="*/ 33 w 719"/>
              <a:gd name="T21" fmla="*/ 3 h 719"/>
              <a:gd name="T22" fmla="*/ 25 w 719"/>
              <a:gd name="T23" fmla="*/ 0 h 719"/>
              <a:gd name="T24" fmla="*/ 15 w 719"/>
              <a:gd name="T25" fmla="*/ 3 h 719"/>
              <a:gd name="T26" fmla="*/ 7 w 719"/>
              <a:gd name="T27" fmla="*/ 8 h 719"/>
              <a:gd name="T28" fmla="*/ 1 w 719"/>
              <a:gd name="T29" fmla="*/ 16 h 719"/>
              <a:gd name="T30" fmla="*/ 0 w 719"/>
              <a:gd name="T31" fmla="*/ 26 h 719"/>
              <a:gd name="T32" fmla="*/ 1 w 719"/>
              <a:gd name="T33" fmla="*/ 35 h 719"/>
              <a:gd name="T34" fmla="*/ 7 w 719"/>
              <a:gd name="T35" fmla="*/ 42 h 719"/>
              <a:gd name="T36" fmla="*/ 7 w 719"/>
              <a:gd name="T37" fmla="*/ 678 h 719"/>
              <a:gd name="T38" fmla="*/ 1 w 719"/>
              <a:gd name="T39" fmla="*/ 687 h 719"/>
              <a:gd name="T40" fmla="*/ 0 w 719"/>
              <a:gd name="T41" fmla="*/ 696 h 719"/>
              <a:gd name="T42" fmla="*/ 1 w 719"/>
              <a:gd name="T43" fmla="*/ 706 h 719"/>
              <a:gd name="T44" fmla="*/ 7 w 719"/>
              <a:gd name="T45" fmla="*/ 714 h 719"/>
              <a:gd name="T46" fmla="*/ 15 w 719"/>
              <a:gd name="T47" fmla="*/ 718 h 719"/>
              <a:gd name="T48" fmla="*/ 25 w 719"/>
              <a:gd name="T49" fmla="*/ 719 h 719"/>
              <a:gd name="T50" fmla="*/ 33 w 719"/>
              <a:gd name="T51" fmla="*/ 718 h 719"/>
              <a:gd name="T52" fmla="*/ 41 w 719"/>
              <a:gd name="T53" fmla="*/ 714 h 719"/>
              <a:gd name="T54" fmla="*/ 678 w 719"/>
              <a:gd name="T55" fmla="*/ 714 h 719"/>
              <a:gd name="T56" fmla="*/ 686 w 719"/>
              <a:gd name="T57" fmla="*/ 718 h 719"/>
              <a:gd name="T58" fmla="*/ 695 w 719"/>
              <a:gd name="T59" fmla="*/ 719 h 719"/>
              <a:gd name="T60" fmla="*/ 704 w 719"/>
              <a:gd name="T61" fmla="*/ 718 h 719"/>
              <a:gd name="T62" fmla="*/ 711 w 719"/>
              <a:gd name="T63" fmla="*/ 714 h 719"/>
              <a:gd name="T64" fmla="*/ 717 w 719"/>
              <a:gd name="T65" fmla="*/ 706 h 719"/>
              <a:gd name="T66" fmla="*/ 719 w 719"/>
              <a:gd name="T67" fmla="*/ 696 h 719"/>
              <a:gd name="T68" fmla="*/ 717 w 719"/>
              <a:gd name="T69" fmla="*/ 687 h 719"/>
              <a:gd name="T70" fmla="*/ 711 w 719"/>
              <a:gd name="T71" fmla="*/ 67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19" h="719">
                <a:moveTo>
                  <a:pt x="393" y="360"/>
                </a:moveTo>
                <a:lnTo>
                  <a:pt x="711" y="42"/>
                </a:lnTo>
                <a:lnTo>
                  <a:pt x="715" y="39"/>
                </a:lnTo>
                <a:lnTo>
                  <a:pt x="717" y="35"/>
                </a:lnTo>
                <a:lnTo>
                  <a:pt x="718" y="30"/>
                </a:lnTo>
                <a:lnTo>
                  <a:pt x="719" y="26"/>
                </a:lnTo>
                <a:lnTo>
                  <a:pt x="718" y="20"/>
                </a:lnTo>
                <a:lnTo>
                  <a:pt x="717" y="16"/>
                </a:lnTo>
                <a:lnTo>
                  <a:pt x="715" y="11"/>
                </a:lnTo>
                <a:lnTo>
                  <a:pt x="711" y="8"/>
                </a:lnTo>
                <a:lnTo>
                  <a:pt x="708" y="5"/>
                </a:lnTo>
                <a:lnTo>
                  <a:pt x="704" y="3"/>
                </a:lnTo>
                <a:lnTo>
                  <a:pt x="699" y="2"/>
                </a:lnTo>
                <a:lnTo>
                  <a:pt x="695" y="0"/>
                </a:lnTo>
                <a:lnTo>
                  <a:pt x="690" y="2"/>
                </a:lnTo>
                <a:lnTo>
                  <a:pt x="686" y="3"/>
                </a:lnTo>
                <a:lnTo>
                  <a:pt x="682" y="5"/>
                </a:lnTo>
                <a:lnTo>
                  <a:pt x="678" y="8"/>
                </a:lnTo>
                <a:lnTo>
                  <a:pt x="359" y="327"/>
                </a:lnTo>
                <a:lnTo>
                  <a:pt x="41" y="8"/>
                </a:lnTo>
                <a:lnTo>
                  <a:pt x="37" y="5"/>
                </a:lnTo>
                <a:lnTo>
                  <a:pt x="33" y="3"/>
                </a:lnTo>
                <a:lnTo>
                  <a:pt x="29" y="2"/>
                </a:lnTo>
                <a:lnTo>
                  <a:pt x="25" y="0"/>
                </a:lnTo>
                <a:lnTo>
                  <a:pt x="19" y="2"/>
                </a:lnTo>
                <a:lnTo>
                  <a:pt x="15" y="3"/>
                </a:lnTo>
                <a:lnTo>
                  <a:pt x="11" y="5"/>
                </a:lnTo>
                <a:lnTo>
                  <a:pt x="7" y="8"/>
                </a:lnTo>
                <a:lnTo>
                  <a:pt x="4" y="11"/>
                </a:lnTo>
                <a:lnTo>
                  <a:pt x="1" y="16"/>
                </a:lnTo>
                <a:lnTo>
                  <a:pt x="0" y="20"/>
                </a:lnTo>
                <a:lnTo>
                  <a:pt x="0" y="26"/>
                </a:lnTo>
                <a:lnTo>
                  <a:pt x="0" y="30"/>
                </a:lnTo>
                <a:lnTo>
                  <a:pt x="1" y="35"/>
                </a:lnTo>
                <a:lnTo>
                  <a:pt x="4" y="39"/>
                </a:lnTo>
                <a:lnTo>
                  <a:pt x="7" y="42"/>
                </a:lnTo>
                <a:lnTo>
                  <a:pt x="326" y="360"/>
                </a:lnTo>
                <a:lnTo>
                  <a:pt x="7" y="678"/>
                </a:lnTo>
                <a:lnTo>
                  <a:pt x="4" y="683"/>
                </a:lnTo>
                <a:lnTo>
                  <a:pt x="1" y="687"/>
                </a:lnTo>
                <a:lnTo>
                  <a:pt x="0" y="692"/>
                </a:lnTo>
                <a:lnTo>
                  <a:pt x="0" y="696"/>
                </a:lnTo>
                <a:lnTo>
                  <a:pt x="0" y="700"/>
                </a:lnTo>
                <a:lnTo>
                  <a:pt x="1" y="706"/>
                </a:lnTo>
                <a:lnTo>
                  <a:pt x="4" y="709"/>
                </a:lnTo>
                <a:lnTo>
                  <a:pt x="7" y="714"/>
                </a:lnTo>
                <a:lnTo>
                  <a:pt x="11" y="716"/>
                </a:lnTo>
                <a:lnTo>
                  <a:pt x="15" y="718"/>
                </a:lnTo>
                <a:lnTo>
                  <a:pt x="19" y="719"/>
                </a:lnTo>
                <a:lnTo>
                  <a:pt x="25" y="719"/>
                </a:lnTo>
                <a:lnTo>
                  <a:pt x="29" y="719"/>
                </a:lnTo>
                <a:lnTo>
                  <a:pt x="33" y="718"/>
                </a:lnTo>
                <a:lnTo>
                  <a:pt x="37" y="716"/>
                </a:lnTo>
                <a:lnTo>
                  <a:pt x="41" y="714"/>
                </a:lnTo>
                <a:lnTo>
                  <a:pt x="359" y="395"/>
                </a:lnTo>
                <a:lnTo>
                  <a:pt x="678" y="714"/>
                </a:lnTo>
                <a:lnTo>
                  <a:pt x="682" y="716"/>
                </a:lnTo>
                <a:lnTo>
                  <a:pt x="686" y="718"/>
                </a:lnTo>
                <a:lnTo>
                  <a:pt x="690" y="719"/>
                </a:lnTo>
                <a:lnTo>
                  <a:pt x="695" y="719"/>
                </a:lnTo>
                <a:lnTo>
                  <a:pt x="699" y="719"/>
                </a:lnTo>
                <a:lnTo>
                  <a:pt x="704" y="718"/>
                </a:lnTo>
                <a:lnTo>
                  <a:pt x="708" y="716"/>
                </a:lnTo>
                <a:lnTo>
                  <a:pt x="711" y="714"/>
                </a:lnTo>
                <a:lnTo>
                  <a:pt x="715" y="709"/>
                </a:lnTo>
                <a:lnTo>
                  <a:pt x="717" y="706"/>
                </a:lnTo>
                <a:lnTo>
                  <a:pt x="718" y="700"/>
                </a:lnTo>
                <a:lnTo>
                  <a:pt x="719" y="696"/>
                </a:lnTo>
                <a:lnTo>
                  <a:pt x="718" y="692"/>
                </a:lnTo>
                <a:lnTo>
                  <a:pt x="717" y="687"/>
                </a:lnTo>
                <a:lnTo>
                  <a:pt x="715" y="683"/>
                </a:lnTo>
                <a:lnTo>
                  <a:pt x="711" y="678"/>
                </a:lnTo>
                <a:lnTo>
                  <a:pt x="393" y="360"/>
                </a:lnTo>
                <a:close/>
              </a:path>
            </a:pathLst>
          </a:custGeom>
          <a:solidFill>
            <a:srgbClr val="6261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4881B-D504-47BE-8656-8F7586C0C8A2}"/>
              </a:ext>
            </a:extLst>
          </p:cNvPr>
          <p:cNvSpPr txBox="1"/>
          <p:nvPr/>
        </p:nvSpPr>
        <p:spPr>
          <a:xfrm>
            <a:off x="4571902" y="3130706"/>
            <a:ext cx="3109568" cy="13388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Sentiment</a:t>
            </a:r>
          </a:p>
          <a:p>
            <a:pPr algn="ctr">
              <a:lnSpc>
                <a:spcPct val="90000"/>
              </a:lnSpc>
            </a:pP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160230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3D5B1-045C-4FB6-A04C-7B12C10B3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51" y="1378583"/>
            <a:ext cx="6871622" cy="5074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82D82C-97A1-4058-B02D-01095004DE4A}"/>
              </a:ext>
            </a:extLst>
          </p:cNvPr>
          <p:cNvSpPr/>
          <p:nvPr/>
        </p:nvSpPr>
        <p:spPr>
          <a:xfrm>
            <a:off x="8141913" y="2808070"/>
            <a:ext cx="3577397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Majority of the tweets were classified as Neutral i.e., score between -0.05 and +0.05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Followed by a positive score greater than 0.05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Last was Negative – less than -0.05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Data can be corroborated with the market cap for Bitcoin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8939A-E463-4CE3-A6DA-14217768E0E8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Sentiment Score  </a:t>
            </a:r>
          </a:p>
        </p:txBody>
      </p:sp>
    </p:spTree>
    <p:extLst>
      <p:ext uri="{BB962C8B-B14F-4D97-AF65-F5344CB8AC3E}">
        <p14:creationId xmlns:p14="http://schemas.microsoft.com/office/powerpoint/2010/main" val="13801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E301E1D-5725-4D06-AFED-25DA0374CC35}"/>
              </a:ext>
            </a:extLst>
          </p:cNvPr>
          <p:cNvCxnSpPr>
            <a:cxnSpLocks/>
          </p:cNvCxnSpPr>
          <p:nvPr/>
        </p:nvCxnSpPr>
        <p:spPr>
          <a:xfrm>
            <a:off x="1519011" y="5943600"/>
            <a:ext cx="9555583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387AB8-7E69-4ABB-A7E0-2EFC020DF2EC}"/>
              </a:ext>
            </a:extLst>
          </p:cNvPr>
          <p:cNvSpPr txBox="1"/>
          <p:nvPr/>
        </p:nvSpPr>
        <p:spPr>
          <a:xfrm>
            <a:off x="867306" y="2734303"/>
            <a:ext cx="9898130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BFFA0D5-7349-4B67-9F9A-9BC06EC23AD2}"/>
              </a:ext>
            </a:extLst>
          </p:cNvPr>
          <p:cNvSpPr/>
          <p:nvPr/>
        </p:nvSpPr>
        <p:spPr>
          <a:xfrm>
            <a:off x="867306" y="1630926"/>
            <a:ext cx="9120742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Analyze tweets by users of Twitter in a few months of Bitcoin crash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E7F05-15A6-46F5-9999-03764625EB4E}"/>
              </a:ext>
            </a:extLst>
          </p:cNvPr>
          <p:cNvSpPr txBox="1"/>
          <p:nvPr/>
        </p:nvSpPr>
        <p:spPr>
          <a:xfrm>
            <a:off x="867306" y="715933"/>
            <a:ext cx="9898130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4756F-1502-4E24-8DAC-046B029AA951}"/>
              </a:ext>
            </a:extLst>
          </p:cNvPr>
          <p:cNvSpPr/>
          <p:nvPr/>
        </p:nvSpPr>
        <p:spPr>
          <a:xfrm>
            <a:off x="867306" y="3613569"/>
            <a:ext cx="9120742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Data Extraction and Cleaning in Python</a:t>
            </a:r>
          </a:p>
          <a:p>
            <a:pPr marL="457200" indent="-457200"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Data exploration</a:t>
            </a:r>
          </a:p>
          <a:p>
            <a:pPr marL="457200" indent="-457200"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Data Visualization using Data Visualization tools in Tableau/Power BI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66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27814" y="330338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2714201-EA1C-4FD8-8AD8-44DFDB468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71" y="1265264"/>
            <a:ext cx="6834056" cy="54098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24D5C5-89D7-4674-8AAC-43F208ABB140}"/>
              </a:ext>
            </a:extLst>
          </p:cNvPr>
          <p:cNvSpPr/>
          <p:nvPr/>
        </p:nvSpPr>
        <p:spPr>
          <a:xfrm>
            <a:off x="8127292" y="2543618"/>
            <a:ext cx="3577397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Higher subjectivity in the observed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Polarity is high within the more subjective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Study revealed that prices of cryptocurrency are more influenced by mood and emotion rather than economic factors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01AEE-D201-403E-8674-97D5769F2023}"/>
              </a:ext>
            </a:extLst>
          </p:cNvPr>
          <p:cNvSpPr/>
          <p:nvPr/>
        </p:nvSpPr>
        <p:spPr>
          <a:xfrm>
            <a:off x="8309305" y="6023902"/>
            <a:ext cx="357739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Source: https://www.independent.co.uk/life-style/gadgets-and-tech/news/cryptocurrency-prices-bitcoin-investment-mood-study-value-a8363866.html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9B734-2784-4214-9FEC-F6E4BC7A2B05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Polarity vs. Subjectivity </a:t>
            </a:r>
          </a:p>
        </p:txBody>
      </p:sp>
    </p:spTree>
    <p:extLst>
      <p:ext uri="{BB962C8B-B14F-4D97-AF65-F5344CB8AC3E}">
        <p14:creationId xmlns:p14="http://schemas.microsoft.com/office/powerpoint/2010/main" val="363040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5879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FFD7A-560E-4041-9988-875BBFE1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763" y="1406077"/>
            <a:ext cx="8040474" cy="39874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7AB2B35-855E-45BB-8FCC-D6594580C89D}"/>
              </a:ext>
            </a:extLst>
          </p:cNvPr>
          <p:cNvSpPr/>
          <p:nvPr/>
        </p:nvSpPr>
        <p:spPr>
          <a:xfrm>
            <a:off x="5001885" y="3355872"/>
            <a:ext cx="569627" cy="5852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A667CB3-31A5-4BB1-AE04-355A9C5291FD}"/>
              </a:ext>
            </a:extLst>
          </p:cNvPr>
          <p:cNvSpPr/>
          <p:nvPr/>
        </p:nvSpPr>
        <p:spPr>
          <a:xfrm>
            <a:off x="8077372" y="4122616"/>
            <a:ext cx="569627" cy="5852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A6B280-9354-40A2-B2A9-2C85E43B892C}"/>
              </a:ext>
            </a:extLst>
          </p:cNvPr>
          <p:cNvSpPr/>
          <p:nvPr/>
        </p:nvSpPr>
        <p:spPr>
          <a:xfrm>
            <a:off x="8834134" y="3850784"/>
            <a:ext cx="569627" cy="58529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BAD63D-9331-4861-A3E5-A008774E8D8F}"/>
              </a:ext>
            </a:extLst>
          </p:cNvPr>
          <p:cNvSpPr/>
          <p:nvPr/>
        </p:nvSpPr>
        <p:spPr>
          <a:xfrm>
            <a:off x="1199640" y="5607507"/>
            <a:ext cx="500629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Plotted the delta of prices of Bitcoin against the hourly average sentiment score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AA58A-8F40-4383-9E30-2C70367410B3}"/>
              </a:ext>
            </a:extLst>
          </p:cNvPr>
          <p:cNvSpPr/>
          <p:nvPr/>
        </p:nvSpPr>
        <p:spPr>
          <a:xfrm>
            <a:off x="6538635" y="5607507"/>
            <a:ext cx="500629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Outliers existed at 3 points, otherwise similarity in pattern discovered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71464-23EA-4976-A504-CD8A8BC71144}"/>
              </a:ext>
            </a:extLst>
          </p:cNvPr>
          <p:cNvSpPr/>
          <p:nvPr/>
        </p:nvSpPr>
        <p:spPr>
          <a:xfrm>
            <a:off x="8309305" y="6383662"/>
            <a:ext cx="357739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Source: https://www.coindesk.com/price/bitcoin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2653F-B446-495F-8731-7B646A6D5AFA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Bitcoin vs. Sentiment Score</a:t>
            </a:r>
          </a:p>
        </p:txBody>
      </p:sp>
    </p:spTree>
    <p:extLst>
      <p:ext uri="{BB962C8B-B14F-4D97-AF65-F5344CB8AC3E}">
        <p14:creationId xmlns:p14="http://schemas.microsoft.com/office/powerpoint/2010/main" val="41862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">
            <a:extLst>
              <a:ext uri="{FF2B5EF4-FFF2-40B4-BE49-F238E27FC236}">
                <a16:creationId xmlns:a16="http://schemas.microsoft.com/office/drawing/2014/main" id="{B078C92E-B52D-485E-8B24-C8F8938A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72" y="1741078"/>
            <a:ext cx="12200471" cy="5116922"/>
          </a:xfrm>
          <a:prstGeom prst="rect">
            <a:avLst/>
          </a:prstGeom>
          <a:gradFill>
            <a:gsLst>
              <a:gs pos="95000">
                <a:srgbClr val="006C92"/>
              </a:gs>
              <a:gs pos="0">
                <a:srgbClr val="33CCFF"/>
              </a:gs>
            </a:gsLst>
            <a:path path="circle">
              <a:fillToRect t="100000" r="10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510">
            <a:extLst>
              <a:ext uri="{FF2B5EF4-FFF2-40B4-BE49-F238E27FC236}">
                <a16:creationId xmlns:a16="http://schemas.microsoft.com/office/drawing/2014/main" id="{2FE328B2-4609-4CF4-A19C-67765C1C00A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2075" y="230188"/>
            <a:ext cx="1200785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D27221A-98CA-4CB6-A748-4D8C7069DBB5}"/>
              </a:ext>
            </a:extLst>
          </p:cNvPr>
          <p:cNvGrpSpPr/>
          <p:nvPr/>
        </p:nvGrpSpPr>
        <p:grpSpPr>
          <a:xfrm>
            <a:off x="4771209" y="727693"/>
            <a:ext cx="2649583" cy="440200"/>
            <a:chOff x="615636" y="839208"/>
            <a:chExt cx="2218100" cy="368514"/>
          </a:xfrm>
        </p:grpSpPr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034D78A-E157-4706-9115-7C8B71EF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</p:spPr>
        </p:pic>
        <p:sp>
          <p:nvSpPr>
            <p:cNvPr id="185" name="Freeform 162">
              <a:extLst>
                <a:ext uri="{FF2B5EF4-FFF2-40B4-BE49-F238E27FC236}">
                  <a16:creationId xmlns:a16="http://schemas.microsoft.com/office/drawing/2014/main" id="{34BDA922-92F8-40B1-93AE-C687BE92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6" y="839208"/>
              <a:ext cx="461726" cy="368514"/>
            </a:xfrm>
            <a:custGeom>
              <a:avLst/>
              <a:gdLst>
                <a:gd name="T0" fmla="*/ 90 w 90"/>
                <a:gd name="T1" fmla="*/ 9 h 72"/>
                <a:gd name="T2" fmla="*/ 81 w 90"/>
                <a:gd name="T3" fmla="*/ 9 h 72"/>
                <a:gd name="T4" fmla="*/ 86 w 90"/>
                <a:gd name="T5" fmla="*/ 1 h 72"/>
                <a:gd name="T6" fmla="*/ 75 w 90"/>
                <a:gd name="T7" fmla="*/ 6 h 72"/>
                <a:gd name="T8" fmla="*/ 61 w 90"/>
                <a:gd name="T9" fmla="*/ 0 h 72"/>
                <a:gd name="T10" fmla="*/ 43 w 90"/>
                <a:gd name="T11" fmla="*/ 18 h 72"/>
                <a:gd name="T12" fmla="*/ 44 w 90"/>
                <a:gd name="T13" fmla="*/ 22 h 72"/>
                <a:gd name="T14" fmla="*/ 6 w 90"/>
                <a:gd name="T15" fmla="*/ 3 h 72"/>
                <a:gd name="T16" fmla="*/ 4 w 90"/>
                <a:gd name="T17" fmla="*/ 12 h 72"/>
                <a:gd name="T18" fmla="*/ 12 w 90"/>
                <a:gd name="T19" fmla="*/ 28 h 72"/>
                <a:gd name="T20" fmla="*/ 4 w 90"/>
                <a:gd name="T21" fmla="*/ 25 h 72"/>
                <a:gd name="T22" fmla="*/ 4 w 90"/>
                <a:gd name="T23" fmla="*/ 26 h 72"/>
                <a:gd name="T24" fmla="*/ 18 w 90"/>
                <a:gd name="T25" fmla="*/ 43 h 72"/>
                <a:gd name="T26" fmla="*/ 10 w 90"/>
                <a:gd name="T27" fmla="*/ 44 h 72"/>
                <a:gd name="T28" fmla="*/ 27 w 90"/>
                <a:gd name="T29" fmla="*/ 56 h 72"/>
                <a:gd name="T30" fmla="*/ 0 w 90"/>
                <a:gd name="T31" fmla="*/ 64 h 72"/>
                <a:gd name="T32" fmla="*/ 28 w 90"/>
                <a:gd name="T33" fmla="*/ 72 h 72"/>
                <a:gd name="T34" fmla="*/ 80 w 90"/>
                <a:gd name="T35" fmla="*/ 20 h 72"/>
                <a:gd name="T36" fmla="*/ 80 w 90"/>
                <a:gd name="T37" fmla="*/ 18 h 72"/>
                <a:gd name="T38" fmla="*/ 90 w 90"/>
                <a:gd name="T3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F7A6D7AE-DA60-419A-8D1D-5CDF72D6CDA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-8471" y="2095392"/>
            <a:ext cx="12200471" cy="4762605"/>
          </a:xfrm>
          <a:custGeom>
            <a:avLst/>
            <a:gdLst>
              <a:gd name="connsiteX0" fmla="*/ 2018602 w 12219388"/>
              <a:gd name="connsiteY0" fmla="*/ 44 h 5924074"/>
              <a:gd name="connsiteX1" fmla="*/ 4620520 w 12219388"/>
              <a:gd name="connsiteY1" fmla="*/ 1291703 h 5924074"/>
              <a:gd name="connsiteX2" fmla="*/ 9261244 w 12219388"/>
              <a:gd name="connsiteY2" fmla="*/ 2214484 h 5924074"/>
              <a:gd name="connsiteX3" fmla="*/ 12124574 w 12219388"/>
              <a:gd name="connsiteY3" fmla="*/ 2330585 h 5924074"/>
              <a:gd name="connsiteX4" fmla="*/ 12219388 w 12219388"/>
              <a:gd name="connsiteY4" fmla="*/ 2408503 h 5924074"/>
              <a:gd name="connsiteX5" fmla="*/ 12219388 w 12219388"/>
              <a:gd name="connsiteY5" fmla="*/ 5924074 h 5924074"/>
              <a:gd name="connsiteX6" fmla="*/ 0 w 12219388"/>
              <a:gd name="connsiteY6" fmla="*/ 5924073 h 5924074"/>
              <a:gd name="connsiteX7" fmla="*/ 0 w 12219388"/>
              <a:gd name="connsiteY7" fmla="*/ 1147869 h 5924074"/>
              <a:gd name="connsiteX8" fmla="*/ 332 w 12219388"/>
              <a:gd name="connsiteY8" fmla="*/ 1147537 h 5924074"/>
              <a:gd name="connsiteX9" fmla="*/ 2018602 w 12219388"/>
              <a:gd name="connsiteY9" fmla="*/ 44 h 592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9388" h="5924074">
                <a:moveTo>
                  <a:pt x="2018602" y="44"/>
                </a:moveTo>
                <a:cubicBezTo>
                  <a:pt x="2678799" y="4540"/>
                  <a:pt x="3495311" y="358256"/>
                  <a:pt x="4620520" y="1291703"/>
                </a:cubicBezTo>
                <a:cubicBezTo>
                  <a:pt x="6871334" y="3162547"/>
                  <a:pt x="8148482" y="2682195"/>
                  <a:pt x="9261244" y="2214484"/>
                </a:cubicBezTo>
                <a:cubicBezTo>
                  <a:pt x="10162202" y="1811557"/>
                  <a:pt x="10974250" y="1419741"/>
                  <a:pt x="12124574" y="2330585"/>
                </a:cubicBezTo>
                <a:lnTo>
                  <a:pt x="12219388" y="2408503"/>
                </a:lnTo>
                <a:lnTo>
                  <a:pt x="12219388" y="5924074"/>
                </a:lnTo>
                <a:lnTo>
                  <a:pt x="0" y="5924073"/>
                </a:lnTo>
                <a:lnTo>
                  <a:pt x="0" y="1147869"/>
                </a:lnTo>
                <a:lnTo>
                  <a:pt x="332" y="1147537"/>
                </a:lnTo>
                <a:cubicBezTo>
                  <a:pt x="626055" y="521826"/>
                  <a:pt x="1203064" y="-5510"/>
                  <a:pt x="2018602" y="44"/>
                </a:cubicBezTo>
                <a:close/>
              </a:path>
            </a:pathLst>
          </a:custGeom>
          <a:gradFill flip="none" rotWithShape="1">
            <a:gsLst>
              <a:gs pos="0">
                <a:srgbClr val="E6F9FF">
                  <a:alpha val="0"/>
                </a:srgbClr>
              </a:gs>
              <a:gs pos="100000">
                <a:srgbClr val="A7E8FF">
                  <a:alpha val="13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37FF5BD-9379-476B-A03B-1F2E02C86A3D}"/>
              </a:ext>
            </a:extLst>
          </p:cNvPr>
          <p:cNvGrpSpPr/>
          <p:nvPr/>
        </p:nvGrpSpPr>
        <p:grpSpPr>
          <a:xfrm>
            <a:off x="327584" y="4099341"/>
            <a:ext cx="1366837" cy="2758659"/>
            <a:chOff x="3128963" y="2235201"/>
            <a:chExt cx="608012" cy="1227138"/>
          </a:xfrm>
        </p:grpSpPr>
        <p:sp>
          <p:nvSpPr>
            <p:cNvPr id="16" name="Freeform 512">
              <a:extLst>
                <a:ext uri="{FF2B5EF4-FFF2-40B4-BE49-F238E27FC236}">
                  <a16:creationId xmlns:a16="http://schemas.microsoft.com/office/drawing/2014/main" id="{3BAFCE5A-3F86-4EEB-A334-8FA2F5FD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2241551"/>
              <a:ext cx="88900" cy="98425"/>
            </a:xfrm>
            <a:custGeom>
              <a:avLst/>
              <a:gdLst>
                <a:gd name="T0" fmla="*/ 13 w 17"/>
                <a:gd name="T1" fmla="*/ 19 h 19"/>
                <a:gd name="T2" fmla="*/ 7 w 17"/>
                <a:gd name="T3" fmla="*/ 0 h 19"/>
                <a:gd name="T4" fmla="*/ 13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3" y="19"/>
                  </a:moveTo>
                  <a:cubicBezTo>
                    <a:pt x="13" y="19"/>
                    <a:pt x="17" y="5"/>
                    <a:pt x="7" y="0"/>
                  </a:cubicBezTo>
                  <a:cubicBezTo>
                    <a:pt x="7" y="0"/>
                    <a:pt x="0" y="14"/>
                    <a:pt x="13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13">
              <a:extLst>
                <a:ext uri="{FF2B5EF4-FFF2-40B4-BE49-F238E27FC236}">
                  <a16:creationId xmlns:a16="http://schemas.microsoft.com/office/drawing/2014/main" id="{235EB86F-5EF0-4208-B9EC-F9456D976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5050" y="2235201"/>
              <a:ext cx="77788" cy="109538"/>
            </a:xfrm>
            <a:custGeom>
              <a:avLst/>
              <a:gdLst>
                <a:gd name="T0" fmla="*/ 10 w 15"/>
                <a:gd name="T1" fmla="*/ 21 h 21"/>
                <a:gd name="T2" fmla="*/ 9 w 15"/>
                <a:gd name="T3" fmla="*/ 21 h 21"/>
                <a:gd name="T4" fmla="*/ 2 w 15"/>
                <a:gd name="T5" fmla="*/ 14 h 21"/>
                <a:gd name="T6" fmla="*/ 4 w 15"/>
                <a:gd name="T7" fmla="*/ 1 h 21"/>
                <a:gd name="T8" fmla="*/ 4 w 15"/>
                <a:gd name="T9" fmla="*/ 0 h 21"/>
                <a:gd name="T10" fmla="*/ 5 w 15"/>
                <a:gd name="T11" fmla="*/ 0 h 21"/>
                <a:gd name="T12" fmla="*/ 10 w 15"/>
                <a:gd name="T13" fmla="*/ 21 h 21"/>
                <a:gd name="T14" fmla="*/ 5 w 15"/>
                <a:gd name="T15" fmla="*/ 2 h 21"/>
                <a:gd name="T16" fmla="*/ 4 w 15"/>
                <a:gd name="T17" fmla="*/ 14 h 21"/>
                <a:gd name="T18" fmla="*/ 9 w 15"/>
                <a:gd name="T19" fmla="*/ 19 h 21"/>
                <a:gd name="T20" fmla="*/ 5 w 15"/>
                <a:gd name="T21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6" y="20"/>
                    <a:pt x="4" y="17"/>
                    <a:pt x="2" y="14"/>
                  </a:cubicBezTo>
                  <a:cubicBezTo>
                    <a:pt x="0" y="8"/>
                    <a:pt x="3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0" y="21"/>
                  </a:cubicBezTo>
                  <a:close/>
                  <a:moveTo>
                    <a:pt x="5" y="2"/>
                  </a:moveTo>
                  <a:cubicBezTo>
                    <a:pt x="4" y="4"/>
                    <a:pt x="2" y="9"/>
                    <a:pt x="4" y="14"/>
                  </a:cubicBezTo>
                  <a:cubicBezTo>
                    <a:pt x="5" y="16"/>
                    <a:pt x="7" y="18"/>
                    <a:pt x="9" y="19"/>
                  </a:cubicBezTo>
                  <a:cubicBezTo>
                    <a:pt x="10" y="16"/>
                    <a:pt x="11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4">
              <a:extLst>
                <a:ext uri="{FF2B5EF4-FFF2-40B4-BE49-F238E27FC236}">
                  <a16:creationId xmlns:a16="http://schemas.microsoft.com/office/drawing/2014/main" id="{B4BF3E49-0D34-421C-A7BD-394AFAEF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750" y="2344738"/>
              <a:ext cx="88900" cy="98425"/>
            </a:xfrm>
            <a:custGeom>
              <a:avLst/>
              <a:gdLst>
                <a:gd name="T0" fmla="*/ 12 w 17"/>
                <a:gd name="T1" fmla="*/ 19 h 19"/>
                <a:gd name="T2" fmla="*/ 7 w 17"/>
                <a:gd name="T3" fmla="*/ 0 h 19"/>
                <a:gd name="T4" fmla="*/ 12 w 17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9">
                  <a:moveTo>
                    <a:pt x="12" y="19"/>
                  </a:moveTo>
                  <a:cubicBezTo>
                    <a:pt x="12" y="19"/>
                    <a:pt x="17" y="4"/>
                    <a:pt x="7" y="0"/>
                  </a:cubicBezTo>
                  <a:cubicBezTo>
                    <a:pt x="7" y="0"/>
                    <a:pt x="0" y="14"/>
                    <a:pt x="12" y="1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15">
              <a:extLst>
                <a:ext uri="{FF2B5EF4-FFF2-40B4-BE49-F238E27FC236}">
                  <a16:creationId xmlns:a16="http://schemas.microsoft.com/office/drawing/2014/main" id="{B0CB0808-7B45-4FD9-9DFC-0C8C5C5F3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863" y="2339976"/>
              <a:ext cx="77788" cy="109538"/>
            </a:xfrm>
            <a:custGeom>
              <a:avLst/>
              <a:gdLst>
                <a:gd name="T0" fmla="*/ 11 w 15"/>
                <a:gd name="T1" fmla="*/ 21 h 21"/>
                <a:gd name="T2" fmla="*/ 10 w 15"/>
                <a:gd name="T3" fmla="*/ 21 h 21"/>
                <a:gd name="T4" fmla="*/ 3 w 15"/>
                <a:gd name="T5" fmla="*/ 14 h 21"/>
                <a:gd name="T6" fmla="*/ 4 w 15"/>
                <a:gd name="T7" fmla="*/ 0 h 21"/>
                <a:gd name="T8" fmla="*/ 4 w 15"/>
                <a:gd name="T9" fmla="*/ 0 h 21"/>
                <a:gd name="T10" fmla="*/ 5 w 15"/>
                <a:gd name="T11" fmla="*/ 0 h 21"/>
                <a:gd name="T12" fmla="*/ 11 w 15"/>
                <a:gd name="T13" fmla="*/ 20 h 21"/>
                <a:gd name="T14" fmla="*/ 11 w 15"/>
                <a:gd name="T15" fmla="*/ 21 h 21"/>
                <a:gd name="T16" fmla="*/ 5 w 15"/>
                <a:gd name="T17" fmla="*/ 2 h 21"/>
                <a:gd name="T18" fmla="*/ 4 w 15"/>
                <a:gd name="T19" fmla="*/ 14 h 21"/>
                <a:gd name="T20" fmla="*/ 10 w 15"/>
                <a:gd name="T21" fmla="*/ 19 h 21"/>
                <a:gd name="T22" fmla="*/ 5 w 15"/>
                <a:gd name="T2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1">
                  <a:moveTo>
                    <a:pt x="11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19"/>
                    <a:pt x="4" y="17"/>
                    <a:pt x="3" y="14"/>
                  </a:cubicBezTo>
                  <a:cubicBezTo>
                    <a:pt x="0" y="8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5" y="5"/>
                    <a:pt x="11" y="20"/>
                    <a:pt x="11" y="20"/>
                  </a:cubicBezTo>
                  <a:lnTo>
                    <a:pt x="11" y="21"/>
                  </a:lnTo>
                  <a:close/>
                  <a:moveTo>
                    <a:pt x="5" y="2"/>
                  </a:moveTo>
                  <a:cubicBezTo>
                    <a:pt x="4" y="4"/>
                    <a:pt x="3" y="9"/>
                    <a:pt x="4" y="14"/>
                  </a:cubicBezTo>
                  <a:cubicBezTo>
                    <a:pt x="5" y="16"/>
                    <a:pt x="7" y="18"/>
                    <a:pt x="10" y="19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16">
              <a:extLst>
                <a:ext uri="{FF2B5EF4-FFF2-40B4-BE49-F238E27FC236}">
                  <a16:creationId xmlns:a16="http://schemas.microsoft.com/office/drawing/2014/main" id="{8115F58D-2BEC-484C-A5DA-3CFCC4166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800" y="2474913"/>
              <a:ext cx="87313" cy="103188"/>
            </a:xfrm>
            <a:custGeom>
              <a:avLst/>
              <a:gdLst>
                <a:gd name="T0" fmla="*/ 12 w 17"/>
                <a:gd name="T1" fmla="*/ 20 h 20"/>
                <a:gd name="T2" fmla="*/ 7 w 17"/>
                <a:gd name="T3" fmla="*/ 0 h 20"/>
                <a:gd name="T4" fmla="*/ 12 w 17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0">
                  <a:moveTo>
                    <a:pt x="12" y="20"/>
                  </a:moveTo>
                  <a:cubicBezTo>
                    <a:pt x="12" y="20"/>
                    <a:pt x="17" y="5"/>
                    <a:pt x="7" y="0"/>
                  </a:cubicBezTo>
                  <a:cubicBezTo>
                    <a:pt x="7" y="0"/>
                    <a:pt x="0" y="15"/>
                    <a:pt x="12" y="2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7">
              <a:extLst>
                <a:ext uri="{FF2B5EF4-FFF2-40B4-BE49-F238E27FC236}">
                  <a16:creationId xmlns:a16="http://schemas.microsoft.com/office/drawing/2014/main" id="{9F68A1B1-5050-494F-87D2-68413128F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2325" y="2470151"/>
              <a:ext cx="77788" cy="114300"/>
            </a:xfrm>
            <a:custGeom>
              <a:avLst/>
              <a:gdLst>
                <a:gd name="T0" fmla="*/ 11 w 15"/>
                <a:gd name="T1" fmla="*/ 22 h 22"/>
                <a:gd name="T2" fmla="*/ 10 w 15"/>
                <a:gd name="T3" fmla="*/ 21 h 22"/>
                <a:gd name="T4" fmla="*/ 3 w 15"/>
                <a:gd name="T5" fmla="*/ 15 h 22"/>
                <a:gd name="T6" fmla="*/ 4 w 15"/>
                <a:gd name="T7" fmla="*/ 1 h 22"/>
                <a:gd name="T8" fmla="*/ 4 w 15"/>
                <a:gd name="T9" fmla="*/ 0 h 22"/>
                <a:gd name="T10" fmla="*/ 5 w 15"/>
                <a:gd name="T11" fmla="*/ 1 h 22"/>
                <a:gd name="T12" fmla="*/ 11 w 15"/>
                <a:gd name="T13" fmla="*/ 21 h 22"/>
                <a:gd name="T14" fmla="*/ 11 w 15"/>
                <a:gd name="T15" fmla="*/ 22 h 22"/>
                <a:gd name="T16" fmla="*/ 5 w 15"/>
                <a:gd name="T17" fmla="*/ 2 h 22"/>
                <a:gd name="T18" fmla="*/ 4 w 15"/>
                <a:gd name="T19" fmla="*/ 14 h 22"/>
                <a:gd name="T20" fmla="*/ 10 w 15"/>
                <a:gd name="T21" fmla="*/ 20 h 22"/>
                <a:gd name="T22" fmla="*/ 5 w 15"/>
                <a:gd name="T2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22">
                  <a:moveTo>
                    <a:pt x="11" y="22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6" y="20"/>
                    <a:pt x="4" y="18"/>
                    <a:pt x="3" y="15"/>
                  </a:cubicBezTo>
                  <a:cubicBezTo>
                    <a:pt x="0" y="8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5" y="5"/>
                    <a:pt x="11" y="20"/>
                    <a:pt x="11" y="21"/>
                  </a:cubicBezTo>
                  <a:lnTo>
                    <a:pt x="11" y="22"/>
                  </a:lnTo>
                  <a:close/>
                  <a:moveTo>
                    <a:pt x="5" y="2"/>
                  </a:moveTo>
                  <a:cubicBezTo>
                    <a:pt x="4" y="4"/>
                    <a:pt x="3" y="10"/>
                    <a:pt x="4" y="14"/>
                  </a:cubicBezTo>
                  <a:cubicBezTo>
                    <a:pt x="5" y="16"/>
                    <a:pt x="7" y="18"/>
                    <a:pt x="10" y="20"/>
                  </a:cubicBezTo>
                  <a:cubicBezTo>
                    <a:pt x="10" y="16"/>
                    <a:pt x="12" y="6"/>
                    <a:pt x="5" y="2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18">
              <a:extLst>
                <a:ext uri="{FF2B5EF4-FFF2-40B4-BE49-F238E27FC236}">
                  <a16:creationId xmlns:a16="http://schemas.microsoft.com/office/drawing/2014/main" id="{B78930B1-66BF-40C4-9555-241E2E244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2620963"/>
              <a:ext cx="68263" cy="82550"/>
            </a:xfrm>
            <a:custGeom>
              <a:avLst/>
              <a:gdLst>
                <a:gd name="T0" fmla="*/ 13 w 13"/>
                <a:gd name="T1" fmla="*/ 16 h 16"/>
                <a:gd name="T2" fmla="*/ 1 w 13"/>
                <a:gd name="T3" fmla="*/ 0 h 16"/>
                <a:gd name="T4" fmla="*/ 13 w 13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6">
                  <a:moveTo>
                    <a:pt x="13" y="16"/>
                  </a:moveTo>
                  <a:cubicBezTo>
                    <a:pt x="13" y="16"/>
                    <a:pt x="11" y="0"/>
                    <a:pt x="1" y="0"/>
                  </a:cubicBezTo>
                  <a:cubicBezTo>
                    <a:pt x="1" y="0"/>
                    <a:pt x="0" y="15"/>
                    <a:pt x="13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19">
              <a:extLst>
                <a:ext uri="{FF2B5EF4-FFF2-40B4-BE49-F238E27FC236}">
                  <a16:creationId xmlns:a16="http://schemas.microsoft.com/office/drawing/2014/main" id="{15C49804-7AAB-4EEA-ABA2-EFC7DA9DBD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9138" y="2614613"/>
              <a:ext cx="77788" cy="88900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1 w 15"/>
                <a:gd name="T7" fmla="*/ 1 h 17"/>
                <a:gd name="T8" fmla="*/ 1 w 15"/>
                <a:gd name="T9" fmla="*/ 0 h 17"/>
                <a:gd name="T10" fmla="*/ 2 w 15"/>
                <a:gd name="T11" fmla="*/ 0 h 17"/>
                <a:gd name="T12" fmla="*/ 15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3 h 17"/>
                <a:gd name="T20" fmla="*/ 13 w 15"/>
                <a:gd name="T21" fmla="*/ 16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3" y="0"/>
                    <a:pt x="15" y="16"/>
                    <a:pt x="15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4"/>
                    <a:pt x="3" y="9"/>
                    <a:pt x="6" y="13"/>
                  </a:cubicBezTo>
                  <a:cubicBezTo>
                    <a:pt x="8" y="14"/>
                    <a:pt x="10" y="16"/>
                    <a:pt x="13" y="16"/>
                  </a:cubicBezTo>
                  <a:cubicBezTo>
                    <a:pt x="12" y="13"/>
                    <a:pt x="10" y="3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0">
              <a:extLst>
                <a:ext uri="{FF2B5EF4-FFF2-40B4-BE49-F238E27FC236}">
                  <a16:creationId xmlns:a16="http://schemas.microsoft.com/office/drawing/2014/main" id="{14CB4A8F-AA75-4E6D-8260-745931097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0238" y="2781301"/>
              <a:ext cx="82550" cy="93663"/>
            </a:xfrm>
            <a:custGeom>
              <a:avLst/>
              <a:gdLst>
                <a:gd name="T0" fmla="*/ 16 w 16"/>
                <a:gd name="T1" fmla="*/ 15 h 18"/>
                <a:gd name="T2" fmla="*/ 0 w 16"/>
                <a:gd name="T3" fmla="*/ 3 h 18"/>
                <a:gd name="T4" fmla="*/ 16 w 16"/>
                <a:gd name="T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8">
                  <a:moveTo>
                    <a:pt x="16" y="15"/>
                  </a:moveTo>
                  <a:cubicBezTo>
                    <a:pt x="16" y="15"/>
                    <a:pt x="11" y="0"/>
                    <a:pt x="0" y="3"/>
                  </a:cubicBezTo>
                  <a:cubicBezTo>
                    <a:pt x="0" y="3"/>
                    <a:pt x="4" y="18"/>
                    <a:pt x="16" y="15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21">
              <a:extLst>
                <a:ext uri="{FF2B5EF4-FFF2-40B4-BE49-F238E27FC236}">
                  <a16:creationId xmlns:a16="http://schemas.microsoft.com/office/drawing/2014/main" id="{88CD5C3D-90C8-4B5E-A79C-74CFA29EF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65475" y="2781301"/>
              <a:ext cx="98425" cy="88900"/>
            </a:xfrm>
            <a:custGeom>
              <a:avLst/>
              <a:gdLst>
                <a:gd name="T0" fmla="*/ 19 w 19"/>
                <a:gd name="T1" fmla="*/ 15 h 17"/>
                <a:gd name="T2" fmla="*/ 18 w 19"/>
                <a:gd name="T3" fmla="*/ 15 h 17"/>
                <a:gd name="T4" fmla="*/ 8 w 19"/>
                <a:gd name="T5" fmla="*/ 15 h 17"/>
                <a:gd name="T6" fmla="*/ 0 w 19"/>
                <a:gd name="T7" fmla="*/ 3 h 17"/>
                <a:gd name="T8" fmla="*/ 0 w 19"/>
                <a:gd name="T9" fmla="*/ 2 h 17"/>
                <a:gd name="T10" fmla="*/ 1 w 19"/>
                <a:gd name="T11" fmla="*/ 2 h 17"/>
                <a:gd name="T12" fmla="*/ 18 w 19"/>
                <a:gd name="T13" fmla="*/ 14 h 17"/>
                <a:gd name="T14" fmla="*/ 19 w 19"/>
                <a:gd name="T15" fmla="*/ 15 h 17"/>
                <a:gd name="T16" fmla="*/ 2 w 19"/>
                <a:gd name="T17" fmla="*/ 4 h 17"/>
                <a:gd name="T18" fmla="*/ 9 w 19"/>
                <a:gd name="T19" fmla="*/ 13 h 17"/>
                <a:gd name="T20" fmla="*/ 16 w 19"/>
                <a:gd name="T21" fmla="*/ 14 h 17"/>
                <a:gd name="T22" fmla="*/ 2 w 19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7">
                  <a:moveTo>
                    <a:pt x="19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4" y="17"/>
                    <a:pt x="11" y="16"/>
                    <a:pt x="8" y="15"/>
                  </a:cubicBezTo>
                  <a:cubicBezTo>
                    <a:pt x="2" y="11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2" y="0"/>
                    <a:pt x="18" y="14"/>
                    <a:pt x="18" y="14"/>
                  </a:cubicBezTo>
                  <a:lnTo>
                    <a:pt x="19" y="15"/>
                  </a:lnTo>
                  <a:close/>
                  <a:moveTo>
                    <a:pt x="2" y="4"/>
                  </a:moveTo>
                  <a:cubicBezTo>
                    <a:pt x="3" y="6"/>
                    <a:pt x="5" y="11"/>
                    <a:pt x="9" y="13"/>
                  </a:cubicBezTo>
                  <a:cubicBezTo>
                    <a:pt x="11" y="14"/>
                    <a:pt x="14" y="15"/>
                    <a:pt x="16" y="14"/>
                  </a:cubicBezTo>
                  <a:cubicBezTo>
                    <a:pt x="15" y="11"/>
                    <a:pt x="10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22">
              <a:extLst>
                <a:ext uri="{FF2B5EF4-FFF2-40B4-BE49-F238E27FC236}">
                  <a16:creationId xmlns:a16="http://schemas.microsoft.com/office/drawing/2014/main" id="{A54F9136-DE70-441B-B676-D7A7067D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963" y="2943226"/>
              <a:ext cx="73025" cy="82550"/>
            </a:xfrm>
            <a:custGeom>
              <a:avLst/>
              <a:gdLst>
                <a:gd name="T0" fmla="*/ 14 w 14"/>
                <a:gd name="T1" fmla="*/ 16 h 16"/>
                <a:gd name="T2" fmla="*/ 1 w 14"/>
                <a:gd name="T3" fmla="*/ 0 h 16"/>
                <a:gd name="T4" fmla="*/ 14 w 1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cubicBezTo>
                    <a:pt x="14" y="16"/>
                    <a:pt x="12" y="1"/>
                    <a:pt x="1" y="0"/>
                  </a:cubicBezTo>
                  <a:cubicBezTo>
                    <a:pt x="1" y="0"/>
                    <a:pt x="0" y="16"/>
                    <a:pt x="14" y="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23">
              <a:extLst>
                <a:ext uri="{FF2B5EF4-FFF2-40B4-BE49-F238E27FC236}">
                  <a16:creationId xmlns:a16="http://schemas.microsoft.com/office/drawing/2014/main" id="{2E4C224F-B3DD-4C3C-8D37-D581E021CD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8963" y="2943226"/>
              <a:ext cx="77788" cy="87313"/>
            </a:xfrm>
            <a:custGeom>
              <a:avLst/>
              <a:gdLst>
                <a:gd name="T0" fmla="*/ 15 w 15"/>
                <a:gd name="T1" fmla="*/ 17 h 17"/>
                <a:gd name="T2" fmla="*/ 14 w 15"/>
                <a:gd name="T3" fmla="*/ 17 h 17"/>
                <a:gd name="T4" fmla="*/ 5 w 15"/>
                <a:gd name="T5" fmla="*/ 14 h 17"/>
                <a:gd name="T6" fmla="*/ 0 w 15"/>
                <a:gd name="T7" fmla="*/ 0 h 17"/>
                <a:gd name="T8" fmla="*/ 0 w 15"/>
                <a:gd name="T9" fmla="*/ 0 h 17"/>
                <a:gd name="T10" fmla="*/ 1 w 15"/>
                <a:gd name="T11" fmla="*/ 0 h 17"/>
                <a:gd name="T12" fmla="*/ 14 w 15"/>
                <a:gd name="T13" fmla="*/ 16 h 17"/>
                <a:gd name="T14" fmla="*/ 15 w 15"/>
                <a:gd name="T15" fmla="*/ 17 h 17"/>
                <a:gd name="T16" fmla="*/ 2 w 15"/>
                <a:gd name="T17" fmla="*/ 1 h 17"/>
                <a:gd name="T18" fmla="*/ 6 w 15"/>
                <a:gd name="T19" fmla="*/ 12 h 17"/>
                <a:gd name="T20" fmla="*/ 13 w 15"/>
                <a:gd name="T21" fmla="*/ 15 h 17"/>
                <a:gd name="T22" fmla="*/ 2 w 15"/>
                <a:gd name="T2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7">
                  <a:moveTo>
                    <a:pt x="15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0" y="17"/>
                    <a:pt x="7" y="16"/>
                    <a:pt x="5" y="14"/>
                  </a:cubicBezTo>
                  <a:cubicBezTo>
                    <a:pt x="0" y="9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2" y="0"/>
                    <a:pt x="14" y="15"/>
                    <a:pt x="14" y="16"/>
                  </a:cubicBezTo>
                  <a:lnTo>
                    <a:pt x="15" y="17"/>
                  </a:lnTo>
                  <a:close/>
                  <a:moveTo>
                    <a:pt x="2" y="1"/>
                  </a:moveTo>
                  <a:cubicBezTo>
                    <a:pt x="2" y="3"/>
                    <a:pt x="2" y="9"/>
                    <a:pt x="6" y="12"/>
                  </a:cubicBezTo>
                  <a:cubicBezTo>
                    <a:pt x="8" y="14"/>
                    <a:pt x="10" y="15"/>
                    <a:pt x="13" y="15"/>
                  </a:cubicBezTo>
                  <a:cubicBezTo>
                    <a:pt x="12" y="12"/>
                    <a:pt x="10" y="2"/>
                    <a:pt x="2" y="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24">
              <a:extLst>
                <a:ext uri="{FF2B5EF4-FFF2-40B4-BE49-F238E27FC236}">
                  <a16:creationId xmlns:a16="http://schemas.microsoft.com/office/drawing/2014/main" id="{1B08C400-2A1D-442C-AD5A-81A2897CA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2287588"/>
              <a:ext cx="103188" cy="88900"/>
            </a:xfrm>
            <a:custGeom>
              <a:avLst/>
              <a:gdLst>
                <a:gd name="T0" fmla="*/ 0 w 20"/>
                <a:gd name="T1" fmla="*/ 11 h 17"/>
                <a:gd name="T2" fmla="*/ 20 w 20"/>
                <a:gd name="T3" fmla="*/ 8 h 17"/>
                <a:gd name="T4" fmla="*/ 0 w 20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7">
                  <a:moveTo>
                    <a:pt x="0" y="11"/>
                  </a:moveTo>
                  <a:cubicBezTo>
                    <a:pt x="0" y="11"/>
                    <a:pt x="14" y="17"/>
                    <a:pt x="20" y="8"/>
                  </a:cubicBezTo>
                  <a:cubicBezTo>
                    <a:pt x="20" y="8"/>
                    <a:pt x="6" y="0"/>
                    <a:pt x="0" y="1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25">
              <a:extLst>
                <a:ext uri="{FF2B5EF4-FFF2-40B4-BE49-F238E27FC236}">
                  <a16:creationId xmlns:a16="http://schemas.microsoft.com/office/drawing/2014/main" id="{EBCC92A8-CC85-438E-96A8-108B4A953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6325" y="2303463"/>
              <a:ext cx="120650" cy="68263"/>
            </a:xfrm>
            <a:custGeom>
              <a:avLst/>
              <a:gdLst>
                <a:gd name="T0" fmla="*/ 17 w 23"/>
                <a:gd name="T1" fmla="*/ 10 h 13"/>
                <a:gd name="T2" fmla="*/ 1 w 23"/>
                <a:gd name="T3" fmla="*/ 9 h 13"/>
                <a:gd name="T4" fmla="*/ 0 w 23"/>
                <a:gd name="T5" fmla="*/ 8 h 13"/>
                <a:gd name="T6" fmla="*/ 1 w 23"/>
                <a:gd name="T7" fmla="*/ 8 h 13"/>
                <a:gd name="T8" fmla="*/ 8 w 23"/>
                <a:gd name="T9" fmla="*/ 2 h 13"/>
                <a:gd name="T10" fmla="*/ 22 w 23"/>
                <a:gd name="T11" fmla="*/ 5 h 13"/>
                <a:gd name="T12" fmla="*/ 23 w 23"/>
                <a:gd name="T13" fmla="*/ 5 h 13"/>
                <a:gd name="T14" fmla="*/ 22 w 23"/>
                <a:gd name="T15" fmla="*/ 6 h 13"/>
                <a:gd name="T16" fmla="*/ 17 w 23"/>
                <a:gd name="T17" fmla="*/ 10 h 13"/>
                <a:gd name="T18" fmla="*/ 3 w 23"/>
                <a:gd name="T19" fmla="*/ 8 h 13"/>
                <a:gd name="T20" fmla="*/ 20 w 23"/>
                <a:gd name="T21" fmla="*/ 6 h 13"/>
                <a:gd name="T22" fmla="*/ 9 w 23"/>
                <a:gd name="T23" fmla="*/ 3 h 13"/>
                <a:gd name="T24" fmla="*/ 3 w 23"/>
                <a:gd name="T25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7" y="10"/>
                  </a:moveTo>
                  <a:cubicBezTo>
                    <a:pt x="11" y="13"/>
                    <a:pt x="2" y="9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3" y="4"/>
                    <a:pt x="5" y="2"/>
                    <a:pt x="8" y="2"/>
                  </a:cubicBezTo>
                  <a:cubicBezTo>
                    <a:pt x="15" y="0"/>
                    <a:pt x="22" y="4"/>
                    <a:pt x="22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8"/>
                    <a:pt x="19" y="9"/>
                    <a:pt x="17" y="10"/>
                  </a:cubicBezTo>
                  <a:close/>
                  <a:moveTo>
                    <a:pt x="3" y="8"/>
                  </a:moveTo>
                  <a:cubicBezTo>
                    <a:pt x="6" y="9"/>
                    <a:pt x="16" y="12"/>
                    <a:pt x="20" y="6"/>
                  </a:cubicBezTo>
                  <a:cubicBezTo>
                    <a:pt x="19" y="4"/>
                    <a:pt x="13" y="2"/>
                    <a:pt x="9" y="3"/>
                  </a:cubicBezTo>
                  <a:cubicBezTo>
                    <a:pt x="6" y="4"/>
                    <a:pt x="4" y="5"/>
                    <a:pt x="3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26">
              <a:extLst>
                <a:ext uri="{FF2B5EF4-FFF2-40B4-BE49-F238E27FC236}">
                  <a16:creationId xmlns:a16="http://schemas.microsoft.com/office/drawing/2014/main" id="{0DDC7CE6-E4DC-4BC8-B5C1-AB80C14E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2406651"/>
              <a:ext cx="104775" cy="100013"/>
            </a:xfrm>
            <a:custGeom>
              <a:avLst/>
              <a:gdLst>
                <a:gd name="T0" fmla="*/ 0 w 20"/>
                <a:gd name="T1" fmla="*/ 8 h 19"/>
                <a:gd name="T2" fmla="*/ 20 w 20"/>
                <a:gd name="T3" fmla="*/ 13 h 19"/>
                <a:gd name="T4" fmla="*/ 0 w 20"/>
                <a:gd name="T5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8"/>
                  </a:moveTo>
                  <a:cubicBezTo>
                    <a:pt x="0" y="8"/>
                    <a:pt x="11" y="19"/>
                    <a:pt x="20" y="13"/>
                  </a:cubicBezTo>
                  <a:cubicBezTo>
                    <a:pt x="20" y="13"/>
                    <a:pt x="11" y="0"/>
                    <a:pt x="0" y="8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27">
              <a:extLst>
                <a:ext uri="{FF2B5EF4-FFF2-40B4-BE49-F238E27FC236}">
                  <a16:creationId xmlns:a16="http://schemas.microsoft.com/office/drawing/2014/main" id="{43F0DC30-1E26-452B-AD5B-8C093EFBFC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3138" y="2428876"/>
              <a:ext cx="114300" cy="71438"/>
            </a:xfrm>
            <a:custGeom>
              <a:avLst/>
              <a:gdLst>
                <a:gd name="T0" fmla="*/ 19 w 22"/>
                <a:gd name="T1" fmla="*/ 11 h 14"/>
                <a:gd name="T2" fmla="*/ 1 w 22"/>
                <a:gd name="T3" fmla="*/ 5 h 14"/>
                <a:gd name="T4" fmla="*/ 0 w 22"/>
                <a:gd name="T5" fmla="*/ 4 h 14"/>
                <a:gd name="T6" fmla="*/ 1 w 22"/>
                <a:gd name="T7" fmla="*/ 3 h 14"/>
                <a:gd name="T8" fmla="*/ 10 w 22"/>
                <a:gd name="T9" fmla="*/ 1 h 14"/>
                <a:gd name="T10" fmla="*/ 22 w 22"/>
                <a:gd name="T11" fmla="*/ 8 h 14"/>
                <a:gd name="T12" fmla="*/ 22 w 22"/>
                <a:gd name="T13" fmla="*/ 9 h 14"/>
                <a:gd name="T14" fmla="*/ 22 w 22"/>
                <a:gd name="T15" fmla="*/ 10 h 14"/>
                <a:gd name="T16" fmla="*/ 19 w 22"/>
                <a:gd name="T17" fmla="*/ 11 h 14"/>
                <a:gd name="T18" fmla="*/ 3 w 22"/>
                <a:gd name="T19" fmla="*/ 4 h 14"/>
                <a:gd name="T20" fmla="*/ 20 w 22"/>
                <a:gd name="T21" fmla="*/ 9 h 14"/>
                <a:gd name="T22" fmla="*/ 10 w 22"/>
                <a:gd name="T23" fmla="*/ 2 h 14"/>
                <a:gd name="T24" fmla="*/ 3 w 22"/>
                <a:gd name="T25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4">
                  <a:moveTo>
                    <a:pt x="19" y="11"/>
                  </a:moveTo>
                  <a:cubicBezTo>
                    <a:pt x="11" y="14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7" y="2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0"/>
                    <a:pt x="19" y="11"/>
                  </a:cubicBezTo>
                  <a:close/>
                  <a:moveTo>
                    <a:pt x="3" y="4"/>
                  </a:moveTo>
                  <a:cubicBezTo>
                    <a:pt x="5" y="6"/>
                    <a:pt x="13" y="13"/>
                    <a:pt x="20" y="9"/>
                  </a:cubicBezTo>
                  <a:cubicBezTo>
                    <a:pt x="19" y="7"/>
                    <a:pt x="15" y="3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8">
              <a:extLst>
                <a:ext uri="{FF2B5EF4-FFF2-40B4-BE49-F238E27FC236}">
                  <a16:creationId xmlns:a16="http://schemas.microsoft.com/office/drawing/2014/main" id="{625E8F89-1FB4-47E4-83CD-7A8DFDFE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713" y="2516188"/>
              <a:ext cx="103188" cy="93663"/>
            </a:xfrm>
            <a:custGeom>
              <a:avLst/>
              <a:gdLst>
                <a:gd name="T0" fmla="*/ 0 w 20"/>
                <a:gd name="T1" fmla="*/ 13 h 18"/>
                <a:gd name="T2" fmla="*/ 20 w 20"/>
                <a:gd name="T3" fmla="*/ 8 h 18"/>
                <a:gd name="T4" fmla="*/ 0 w 20"/>
                <a:gd name="T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0" y="13"/>
                  </a:moveTo>
                  <a:cubicBezTo>
                    <a:pt x="0" y="13"/>
                    <a:pt x="15" y="18"/>
                    <a:pt x="20" y="8"/>
                  </a:cubicBezTo>
                  <a:cubicBezTo>
                    <a:pt x="20" y="8"/>
                    <a:pt x="6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29">
              <a:extLst>
                <a:ext uri="{FF2B5EF4-FFF2-40B4-BE49-F238E27FC236}">
                  <a16:creationId xmlns:a16="http://schemas.microsoft.com/office/drawing/2014/main" id="{45CC00CF-F104-4A77-824B-03D7E15DD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9950" y="2532063"/>
              <a:ext cx="114300" cy="68263"/>
            </a:xfrm>
            <a:custGeom>
              <a:avLst/>
              <a:gdLst>
                <a:gd name="T0" fmla="*/ 16 w 22"/>
                <a:gd name="T1" fmla="*/ 10 h 13"/>
                <a:gd name="T2" fmla="*/ 1 w 22"/>
                <a:gd name="T3" fmla="*/ 10 h 13"/>
                <a:gd name="T4" fmla="*/ 0 w 22"/>
                <a:gd name="T5" fmla="*/ 10 h 13"/>
                <a:gd name="T6" fmla="*/ 0 w 22"/>
                <a:gd name="T7" fmla="*/ 9 h 13"/>
                <a:gd name="T8" fmla="*/ 7 w 22"/>
                <a:gd name="T9" fmla="*/ 3 h 13"/>
                <a:gd name="T10" fmla="*/ 21 w 22"/>
                <a:gd name="T11" fmla="*/ 4 h 13"/>
                <a:gd name="T12" fmla="*/ 22 w 22"/>
                <a:gd name="T13" fmla="*/ 5 h 13"/>
                <a:gd name="T14" fmla="*/ 21 w 22"/>
                <a:gd name="T15" fmla="*/ 5 h 13"/>
                <a:gd name="T16" fmla="*/ 16 w 22"/>
                <a:gd name="T17" fmla="*/ 10 h 13"/>
                <a:gd name="T18" fmla="*/ 2 w 22"/>
                <a:gd name="T19" fmla="*/ 9 h 13"/>
                <a:gd name="T20" fmla="*/ 20 w 22"/>
                <a:gd name="T21" fmla="*/ 5 h 13"/>
                <a:gd name="T22" fmla="*/ 8 w 22"/>
                <a:gd name="T23" fmla="*/ 4 h 13"/>
                <a:gd name="T24" fmla="*/ 2 w 22"/>
                <a:gd name="T25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3">
                  <a:moveTo>
                    <a:pt x="16" y="10"/>
                  </a:moveTo>
                  <a:cubicBezTo>
                    <a:pt x="10" y="13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6"/>
                    <a:pt x="4" y="4"/>
                    <a:pt x="7" y="3"/>
                  </a:cubicBezTo>
                  <a:cubicBezTo>
                    <a:pt x="14" y="0"/>
                    <a:pt x="21" y="4"/>
                    <a:pt x="21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8"/>
                    <a:pt x="18" y="10"/>
                    <a:pt x="16" y="10"/>
                  </a:cubicBezTo>
                  <a:close/>
                  <a:moveTo>
                    <a:pt x="2" y="9"/>
                  </a:moveTo>
                  <a:cubicBezTo>
                    <a:pt x="5" y="10"/>
                    <a:pt x="15" y="12"/>
                    <a:pt x="20" y="5"/>
                  </a:cubicBezTo>
                  <a:cubicBezTo>
                    <a:pt x="18" y="5"/>
                    <a:pt x="12" y="3"/>
                    <a:pt x="8" y="4"/>
                  </a:cubicBezTo>
                  <a:cubicBezTo>
                    <a:pt x="5" y="5"/>
                    <a:pt x="4" y="7"/>
                    <a:pt x="2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30">
              <a:extLst>
                <a:ext uri="{FF2B5EF4-FFF2-40B4-BE49-F238E27FC236}">
                  <a16:creationId xmlns:a16="http://schemas.microsoft.com/office/drawing/2014/main" id="{72864476-BB42-4A28-8C80-ACB4D6091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163" y="2657476"/>
              <a:ext cx="103188" cy="98425"/>
            </a:xfrm>
            <a:custGeom>
              <a:avLst/>
              <a:gdLst>
                <a:gd name="T0" fmla="*/ 0 w 20"/>
                <a:gd name="T1" fmla="*/ 9 h 19"/>
                <a:gd name="T2" fmla="*/ 20 w 20"/>
                <a:gd name="T3" fmla="*/ 11 h 19"/>
                <a:gd name="T4" fmla="*/ 0 w 20"/>
                <a:gd name="T5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9"/>
                  </a:moveTo>
                  <a:cubicBezTo>
                    <a:pt x="0" y="9"/>
                    <a:pt x="12" y="19"/>
                    <a:pt x="20" y="11"/>
                  </a:cubicBezTo>
                  <a:cubicBezTo>
                    <a:pt x="20" y="11"/>
                    <a:pt x="9" y="0"/>
                    <a:pt x="0" y="9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31">
              <a:extLst>
                <a:ext uri="{FF2B5EF4-FFF2-40B4-BE49-F238E27FC236}">
                  <a16:creationId xmlns:a16="http://schemas.microsoft.com/office/drawing/2014/main" id="{261BBF30-F9C0-402B-AF70-9207568E7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2682876"/>
              <a:ext cx="114300" cy="61913"/>
            </a:xfrm>
            <a:custGeom>
              <a:avLst/>
              <a:gdLst>
                <a:gd name="T0" fmla="*/ 18 w 22"/>
                <a:gd name="T1" fmla="*/ 9 h 12"/>
                <a:gd name="T2" fmla="*/ 1 w 22"/>
                <a:gd name="T3" fmla="*/ 5 h 12"/>
                <a:gd name="T4" fmla="*/ 0 w 22"/>
                <a:gd name="T5" fmla="*/ 4 h 12"/>
                <a:gd name="T6" fmla="*/ 0 w 22"/>
                <a:gd name="T7" fmla="*/ 4 h 12"/>
                <a:gd name="T8" fmla="*/ 9 w 22"/>
                <a:gd name="T9" fmla="*/ 0 h 12"/>
                <a:gd name="T10" fmla="*/ 22 w 22"/>
                <a:gd name="T11" fmla="*/ 6 h 12"/>
                <a:gd name="T12" fmla="*/ 22 w 22"/>
                <a:gd name="T13" fmla="*/ 6 h 12"/>
                <a:gd name="T14" fmla="*/ 22 w 22"/>
                <a:gd name="T15" fmla="*/ 7 h 12"/>
                <a:gd name="T16" fmla="*/ 18 w 22"/>
                <a:gd name="T17" fmla="*/ 9 h 12"/>
                <a:gd name="T18" fmla="*/ 2 w 22"/>
                <a:gd name="T19" fmla="*/ 4 h 12"/>
                <a:gd name="T20" fmla="*/ 20 w 22"/>
                <a:gd name="T21" fmla="*/ 6 h 12"/>
                <a:gd name="T22" fmla="*/ 9 w 22"/>
                <a:gd name="T23" fmla="*/ 1 h 12"/>
                <a:gd name="T24" fmla="*/ 2 w 22"/>
                <a:gd name="T25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" h="12">
                  <a:moveTo>
                    <a:pt x="18" y="9"/>
                  </a:moveTo>
                  <a:cubicBezTo>
                    <a:pt x="10" y="12"/>
                    <a:pt x="1" y="5"/>
                    <a:pt x="1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1" y="5"/>
                    <a:pt x="2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19" y="8"/>
                    <a:pt x="18" y="9"/>
                  </a:cubicBezTo>
                  <a:close/>
                  <a:moveTo>
                    <a:pt x="2" y="4"/>
                  </a:moveTo>
                  <a:cubicBezTo>
                    <a:pt x="5" y="6"/>
                    <a:pt x="14" y="11"/>
                    <a:pt x="20" y="6"/>
                  </a:cubicBezTo>
                  <a:cubicBezTo>
                    <a:pt x="18" y="5"/>
                    <a:pt x="14" y="1"/>
                    <a:pt x="9" y="1"/>
                  </a:cubicBezTo>
                  <a:cubicBezTo>
                    <a:pt x="7" y="1"/>
                    <a:pt x="4" y="2"/>
                    <a:pt x="2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532">
              <a:extLst>
                <a:ext uri="{FF2B5EF4-FFF2-40B4-BE49-F238E27FC236}">
                  <a16:creationId xmlns:a16="http://schemas.microsoft.com/office/drawing/2014/main" id="{A1145A51-B161-4685-B1EB-D19E8BFF1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138" y="2813051"/>
              <a:ext cx="103188" cy="98425"/>
            </a:xfrm>
            <a:custGeom>
              <a:avLst/>
              <a:gdLst>
                <a:gd name="T0" fmla="*/ 0 w 20"/>
                <a:gd name="T1" fmla="*/ 10 h 19"/>
                <a:gd name="T2" fmla="*/ 20 w 20"/>
                <a:gd name="T3" fmla="*/ 12 h 19"/>
                <a:gd name="T4" fmla="*/ 0 w 20"/>
                <a:gd name="T5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9">
                  <a:moveTo>
                    <a:pt x="0" y="10"/>
                  </a:moveTo>
                  <a:cubicBezTo>
                    <a:pt x="0" y="10"/>
                    <a:pt x="12" y="19"/>
                    <a:pt x="20" y="12"/>
                  </a:cubicBezTo>
                  <a:cubicBezTo>
                    <a:pt x="20" y="12"/>
                    <a:pt x="9" y="0"/>
                    <a:pt x="0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533">
              <a:extLst>
                <a:ext uri="{FF2B5EF4-FFF2-40B4-BE49-F238E27FC236}">
                  <a16:creationId xmlns:a16="http://schemas.microsoft.com/office/drawing/2014/main" id="{BA65B389-3461-4D51-B007-B4773CCB5A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48025" y="2838451"/>
              <a:ext cx="119063" cy="68263"/>
            </a:xfrm>
            <a:custGeom>
              <a:avLst/>
              <a:gdLst>
                <a:gd name="T0" fmla="*/ 19 w 23"/>
                <a:gd name="T1" fmla="*/ 9 h 13"/>
                <a:gd name="T2" fmla="*/ 1 w 23"/>
                <a:gd name="T3" fmla="*/ 5 h 13"/>
                <a:gd name="T4" fmla="*/ 0 w 23"/>
                <a:gd name="T5" fmla="*/ 5 h 13"/>
                <a:gd name="T6" fmla="*/ 1 w 23"/>
                <a:gd name="T7" fmla="*/ 4 h 13"/>
                <a:gd name="T8" fmla="*/ 10 w 23"/>
                <a:gd name="T9" fmla="*/ 0 h 13"/>
                <a:gd name="T10" fmla="*/ 22 w 23"/>
                <a:gd name="T11" fmla="*/ 6 h 13"/>
                <a:gd name="T12" fmla="*/ 23 w 23"/>
                <a:gd name="T13" fmla="*/ 7 h 13"/>
                <a:gd name="T14" fmla="*/ 22 w 23"/>
                <a:gd name="T15" fmla="*/ 7 h 13"/>
                <a:gd name="T16" fmla="*/ 19 w 23"/>
                <a:gd name="T17" fmla="*/ 9 h 13"/>
                <a:gd name="T18" fmla="*/ 3 w 23"/>
                <a:gd name="T19" fmla="*/ 4 h 13"/>
                <a:gd name="T20" fmla="*/ 20 w 23"/>
                <a:gd name="T21" fmla="*/ 7 h 13"/>
                <a:gd name="T22" fmla="*/ 10 w 23"/>
                <a:gd name="T23" fmla="*/ 2 h 13"/>
                <a:gd name="T24" fmla="*/ 3 w 23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" h="13">
                  <a:moveTo>
                    <a:pt x="19" y="9"/>
                  </a:moveTo>
                  <a:cubicBezTo>
                    <a:pt x="11" y="13"/>
                    <a:pt x="2" y="6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1"/>
                    <a:pt x="7" y="0"/>
                    <a:pt x="10" y="0"/>
                  </a:cubicBezTo>
                  <a:cubicBezTo>
                    <a:pt x="16" y="0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0" y="9"/>
                    <a:pt x="19" y="9"/>
                  </a:cubicBezTo>
                  <a:close/>
                  <a:moveTo>
                    <a:pt x="3" y="4"/>
                  </a:moveTo>
                  <a:cubicBezTo>
                    <a:pt x="5" y="6"/>
                    <a:pt x="14" y="12"/>
                    <a:pt x="20" y="7"/>
                  </a:cubicBezTo>
                  <a:cubicBezTo>
                    <a:pt x="19" y="5"/>
                    <a:pt x="15" y="2"/>
                    <a:pt x="10" y="2"/>
                  </a:cubicBezTo>
                  <a:cubicBezTo>
                    <a:pt x="7" y="2"/>
                    <a:pt x="5" y="3"/>
                    <a:pt x="3" y="4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34">
              <a:extLst>
                <a:ext uri="{FF2B5EF4-FFF2-40B4-BE49-F238E27FC236}">
                  <a16:creationId xmlns:a16="http://schemas.microsoft.com/office/drawing/2014/main" id="{86082E8A-EA77-4632-80DA-D5B63266B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988" y="2963863"/>
              <a:ext cx="93663" cy="77788"/>
            </a:xfrm>
            <a:custGeom>
              <a:avLst/>
              <a:gdLst>
                <a:gd name="T0" fmla="*/ 0 w 18"/>
                <a:gd name="T1" fmla="*/ 13 h 15"/>
                <a:gd name="T2" fmla="*/ 18 w 18"/>
                <a:gd name="T3" fmla="*/ 5 h 15"/>
                <a:gd name="T4" fmla="*/ 0 w 18"/>
                <a:gd name="T5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5">
                  <a:moveTo>
                    <a:pt x="0" y="13"/>
                  </a:moveTo>
                  <a:cubicBezTo>
                    <a:pt x="0" y="13"/>
                    <a:pt x="15" y="15"/>
                    <a:pt x="18" y="5"/>
                  </a:cubicBezTo>
                  <a:cubicBezTo>
                    <a:pt x="18" y="5"/>
                    <a:pt x="3" y="0"/>
                    <a:pt x="0" y="13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35">
              <a:extLst>
                <a:ext uri="{FF2B5EF4-FFF2-40B4-BE49-F238E27FC236}">
                  <a16:creationId xmlns:a16="http://schemas.microsoft.com/office/drawing/2014/main" id="{9D80278B-EA98-478C-9347-90125E78AA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5638" y="2973388"/>
              <a:ext cx="104775" cy="68263"/>
            </a:xfrm>
            <a:custGeom>
              <a:avLst/>
              <a:gdLst>
                <a:gd name="T0" fmla="*/ 13 w 20"/>
                <a:gd name="T1" fmla="*/ 10 h 13"/>
                <a:gd name="T2" fmla="*/ 1 w 20"/>
                <a:gd name="T3" fmla="*/ 12 h 13"/>
                <a:gd name="T4" fmla="*/ 0 w 20"/>
                <a:gd name="T5" fmla="*/ 12 h 13"/>
                <a:gd name="T6" fmla="*/ 0 w 20"/>
                <a:gd name="T7" fmla="*/ 11 h 13"/>
                <a:gd name="T8" fmla="*/ 6 w 20"/>
                <a:gd name="T9" fmla="*/ 3 h 13"/>
                <a:gd name="T10" fmla="*/ 19 w 20"/>
                <a:gd name="T11" fmla="*/ 2 h 13"/>
                <a:gd name="T12" fmla="*/ 20 w 20"/>
                <a:gd name="T13" fmla="*/ 2 h 13"/>
                <a:gd name="T14" fmla="*/ 20 w 20"/>
                <a:gd name="T15" fmla="*/ 3 h 13"/>
                <a:gd name="T16" fmla="*/ 13 w 20"/>
                <a:gd name="T17" fmla="*/ 10 h 13"/>
                <a:gd name="T18" fmla="*/ 2 w 20"/>
                <a:gd name="T19" fmla="*/ 10 h 13"/>
                <a:gd name="T20" fmla="*/ 18 w 20"/>
                <a:gd name="T21" fmla="*/ 3 h 13"/>
                <a:gd name="T22" fmla="*/ 6 w 20"/>
                <a:gd name="T23" fmla="*/ 4 h 13"/>
                <a:gd name="T24" fmla="*/ 2 w 20"/>
                <a:gd name="T25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3">
                  <a:moveTo>
                    <a:pt x="13" y="10"/>
                  </a:moveTo>
                  <a:cubicBezTo>
                    <a:pt x="8" y="13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3" y="5"/>
                    <a:pt x="6" y="3"/>
                  </a:cubicBezTo>
                  <a:cubicBezTo>
                    <a:pt x="11" y="0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7"/>
                    <a:pt x="16" y="9"/>
                    <a:pt x="13" y="10"/>
                  </a:cubicBezTo>
                  <a:close/>
                  <a:moveTo>
                    <a:pt x="2" y="10"/>
                  </a:moveTo>
                  <a:cubicBezTo>
                    <a:pt x="5" y="11"/>
                    <a:pt x="15" y="11"/>
                    <a:pt x="18" y="3"/>
                  </a:cubicBezTo>
                  <a:cubicBezTo>
                    <a:pt x="16" y="3"/>
                    <a:pt x="10" y="2"/>
                    <a:pt x="6" y="4"/>
                  </a:cubicBezTo>
                  <a:cubicBezTo>
                    <a:pt x="4" y="6"/>
                    <a:pt x="3" y="8"/>
                    <a:pt x="2" y="1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536">
              <a:extLst>
                <a:ext uri="{FF2B5EF4-FFF2-40B4-BE49-F238E27FC236}">
                  <a16:creationId xmlns:a16="http://schemas.microsoft.com/office/drawing/2014/main" id="{A03A94BA-D51E-4F8A-87C3-BAF2FC89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3725" y="2339976"/>
              <a:ext cx="493713" cy="1122363"/>
            </a:xfrm>
            <a:custGeom>
              <a:avLst/>
              <a:gdLst>
                <a:gd name="T0" fmla="*/ 7 w 95"/>
                <a:gd name="T1" fmla="*/ 216 h 216"/>
                <a:gd name="T2" fmla="*/ 6 w 95"/>
                <a:gd name="T3" fmla="*/ 216 h 216"/>
                <a:gd name="T4" fmla="*/ 46 w 95"/>
                <a:gd name="T5" fmla="*/ 57 h 216"/>
                <a:gd name="T6" fmla="*/ 94 w 95"/>
                <a:gd name="T7" fmla="*/ 0 h 216"/>
                <a:gd name="T8" fmla="*/ 95 w 95"/>
                <a:gd name="T9" fmla="*/ 2 h 216"/>
                <a:gd name="T10" fmla="*/ 47 w 95"/>
                <a:gd name="T11" fmla="*/ 58 h 216"/>
                <a:gd name="T12" fmla="*/ 7 w 95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216">
                  <a:moveTo>
                    <a:pt x="7" y="216"/>
                  </a:moveTo>
                  <a:cubicBezTo>
                    <a:pt x="6" y="216"/>
                    <a:pt x="6" y="216"/>
                    <a:pt x="6" y="216"/>
                  </a:cubicBezTo>
                  <a:cubicBezTo>
                    <a:pt x="0" y="146"/>
                    <a:pt x="24" y="91"/>
                    <a:pt x="46" y="57"/>
                  </a:cubicBezTo>
                  <a:cubicBezTo>
                    <a:pt x="69" y="21"/>
                    <a:pt x="94" y="1"/>
                    <a:pt x="94" y="0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95" y="2"/>
                    <a:pt x="70" y="22"/>
                    <a:pt x="47" y="58"/>
                  </a:cubicBezTo>
                  <a:cubicBezTo>
                    <a:pt x="26" y="92"/>
                    <a:pt x="1" y="146"/>
                    <a:pt x="7" y="216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8ED64B6-1FD1-4041-B297-65682122BC63}"/>
              </a:ext>
            </a:extLst>
          </p:cNvPr>
          <p:cNvGrpSpPr/>
          <p:nvPr/>
        </p:nvGrpSpPr>
        <p:grpSpPr>
          <a:xfrm>
            <a:off x="1500539" y="4935537"/>
            <a:ext cx="1796675" cy="1922463"/>
            <a:chOff x="5553075" y="1778001"/>
            <a:chExt cx="1360488" cy="1455738"/>
          </a:xfrm>
        </p:grpSpPr>
        <p:sp>
          <p:nvSpPr>
            <p:cNvPr id="41" name="Freeform 537">
              <a:extLst>
                <a:ext uri="{FF2B5EF4-FFF2-40B4-BE49-F238E27FC236}">
                  <a16:creationId xmlns:a16="http://schemas.microsoft.com/office/drawing/2014/main" id="{9232F728-E0C3-4D3C-A1FB-4DF133C69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1778001"/>
              <a:ext cx="1189038" cy="1455738"/>
            </a:xfrm>
            <a:custGeom>
              <a:avLst/>
              <a:gdLst>
                <a:gd name="T0" fmla="*/ 73 w 229"/>
                <a:gd name="T1" fmla="*/ 280 h 280"/>
                <a:gd name="T2" fmla="*/ 136 w 229"/>
                <a:gd name="T3" fmla="*/ 39 h 280"/>
                <a:gd name="T4" fmla="*/ 0 w 229"/>
                <a:gd name="T5" fmla="*/ 280 h 280"/>
                <a:gd name="T6" fmla="*/ 73 w 229"/>
                <a:gd name="T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280">
                  <a:moveTo>
                    <a:pt x="73" y="280"/>
                  </a:moveTo>
                  <a:cubicBezTo>
                    <a:pt x="73" y="280"/>
                    <a:pt x="229" y="79"/>
                    <a:pt x="136" y="39"/>
                  </a:cubicBezTo>
                  <a:cubicBezTo>
                    <a:pt x="43" y="0"/>
                    <a:pt x="0" y="280"/>
                    <a:pt x="0" y="280"/>
                  </a:cubicBezTo>
                  <a:lnTo>
                    <a:pt x="73" y="280"/>
                  </a:lnTo>
                  <a:close/>
                </a:path>
              </a:pathLst>
            </a:custGeom>
            <a:solidFill>
              <a:srgbClr val="C7EB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38">
              <a:extLst>
                <a:ext uri="{FF2B5EF4-FFF2-40B4-BE49-F238E27FC236}">
                  <a16:creationId xmlns:a16="http://schemas.microsoft.com/office/drawing/2014/main" id="{DB30A16A-C9DD-4E49-B2BA-C46732A5E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1981201"/>
              <a:ext cx="473075" cy="1252538"/>
            </a:xfrm>
            <a:custGeom>
              <a:avLst/>
              <a:gdLst>
                <a:gd name="T0" fmla="*/ 91 w 91"/>
                <a:gd name="T1" fmla="*/ 0 h 241"/>
                <a:gd name="T2" fmla="*/ 0 w 91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" h="241">
                  <a:moveTo>
                    <a:pt x="91" y="0"/>
                  </a:moveTo>
                  <a:cubicBezTo>
                    <a:pt x="91" y="0"/>
                    <a:pt x="73" y="109"/>
                    <a:pt x="0" y="241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39">
              <a:extLst>
                <a:ext uri="{FF2B5EF4-FFF2-40B4-BE49-F238E27FC236}">
                  <a16:creationId xmlns:a16="http://schemas.microsoft.com/office/drawing/2014/main" id="{32705EA3-0DDF-48EF-8B11-21DD865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2136776"/>
              <a:ext cx="207963" cy="130175"/>
            </a:xfrm>
            <a:custGeom>
              <a:avLst/>
              <a:gdLst>
                <a:gd name="T0" fmla="*/ 40 w 40"/>
                <a:gd name="T1" fmla="*/ 0 h 25"/>
                <a:gd name="T2" fmla="*/ 0 w 40"/>
                <a:gd name="T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" h="25">
                  <a:moveTo>
                    <a:pt x="40" y="0"/>
                  </a:moveTo>
                  <a:cubicBezTo>
                    <a:pt x="40" y="0"/>
                    <a:pt x="18" y="14"/>
                    <a:pt x="0" y="25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40">
              <a:extLst>
                <a:ext uri="{FF2B5EF4-FFF2-40B4-BE49-F238E27FC236}">
                  <a16:creationId xmlns:a16="http://schemas.microsoft.com/office/drawing/2014/main" id="{F2DDCB65-0761-42A8-B168-9ACCDEABF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700" y="2355851"/>
              <a:ext cx="290513" cy="155575"/>
            </a:xfrm>
            <a:custGeom>
              <a:avLst/>
              <a:gdLst>
                <a:gd name="T0" fmla="*/ 56 w 56"/>
                <a:gd name="T1" fmla="*/ 0 h 30"/>
                <a:gd name="T2" fmla="*/ 0 w 56"/>
                <a:gd name="T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6" h="30">
                  <a:moveTo>
                    <a:pt x="56" y="0"/>
                  </a:moveTo>
                  <a:cubicBezTo>
                    <a:pt x="56" y="0"/>
                    <a:pt x="32" y="21"/>
                    <a:pt x="0" y="3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41">
              <a:extLst>
                <a:ext uri="{FF2B5EF4-FFF2-40B4-BE49-F238E27FC236}">
                  <a16:creationId xmlns:a16="http://schemas.microsoft.com/office/drawing/2014/main" id="{6C209FF7-C8CE-43CA-835F-ACCA2BCA4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0913" y="2006601"/>
              <a:ext cx="130175" cy="358775"/>
            </a:xfrm>
            <a:custGeom>
              <a:avLst/>
              <a:gdLst>
                <a:gd name="T0" fmla="*/ 0 w 25"/>
                <a:gd name="T1" fmla="*/ 0 h 69"/>
                <a:gd name="T2" fmla="*/ 25 w 25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" h="69">
                  <a:moveTo>
                    <a:pt x="0" y="0"/>
                  </a:moveTo>
                  <a:cubicBezTo>
                    <a:pt x="0" y="0"/>
                    <a:pt x="5" y="53"/>
                    <a:pt x="25" y="69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42">
              <a:extLst>
                <a:ext uri="{FF2B5EF4-FFF2-40B4-BE49-F238E27FC236}">
                  <a16:creationId xmlns:a16="http://schemas.microsoft.com/office/drawing/2014/main" id="{AE766856-B94D-4F43-BB79-5E857A7F6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2266951"/>
              <a:ext cx="196850" cy="452438"/>
            </a:xfrm>
            <a:custGeom>
              <a:avLst/>
              <a:gdLst>
                <a:gd name="T0" fmla="*/ 0 w 38"/>
                <a:gd name="T1" fmla="*/ 0 h 87"/>
                <a:gd name="T2" fmla="*/ 38 w 38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" h="87">
                  <a:moveTo>
                    <a:pt x="0" y="0"/>
                  </a:moveTo>
                  <a:cubicBezTo>
                    <a:pt x="0" y="0"/>
                    <a:pt x="21" y="69"/>
                    <a:pt x="38" y="87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43">
              <a:extLst>
                <a:ext uri="{FF2B5EF4-FFF2-40B4-BE49-F238E27FC236}">
                  <a16:creationId xmlns:a16="http://schemas.microsoft.com/office/drawing/2014/main" id="{610B56D6-F30D-46BE-8AE3-367F86572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2662238"/>
              <a:ext cx="217488" cy="352425"/>
            </a:xfrm>
            <a:custGeom>
              <a:avLst/>
              <a:gdLst>
                <a:gd name="T0" fmla="*/ 42 w 42"/>
                <a:gd name="T1" fmla="*/ 68 h 68"/>
                <a:gd name="T2" fmla="*/ 0 w 42"/>
                <a:gd name="T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68">
                  <a:moveTo>
                    <a:pt x="42" y="68"/>
                  </a:moveTo>
                  <a:cubicBezTo>
                    <a:pt x="42" y="68"/>
                    <a:pt x="12" y="38"/>
                    <a:pt x="0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44">
              <a:extLst>
                <a:ext uri="{FF2B5EF4-FFF2-40B4-BE49-F238E27FC236}">
                  <a16:creationId xmlns:a16="http://schemas.microsoft.com/office/drawing/2014/main" id="{742E0DD2-AFCD-4FA2-A379-D435C7758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4063" y="3046413"/>
              <a:ext cx="233363" cy="109538"/>
            </a:xfrm>
            <a:custGeom>
              <a:avLst/>
              <a:gdLst>
                <a:gd name="T0" fmla="*/ 45 w 45"/>
                <a:gd name="T1" fmla="*/ 0 h 21"/>
                <a:gd name="T2" fmla="*/ 0 w 45"/>
                <a:gd name="T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21">
                  <a:moveTo>
                    <a:pt x="45" y="0"/>
                  </a:moveTo>
                  <a:cubicBezTo>
                    <a:pt x="45" y="0"/>
                    <a:pt x="15" y="21"/>
                    <a:pt x="0" y="20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45">
              <a:extLst>
                <a:ext uri="{FF2B5EF4-FFF2-40B4-BE49-F238E27FC236}">
                  <a16:creationId xmlns:a16="http://schemas.microsoft.com/office/drawing/2014/main" id="{BBFADE0E-278C-4516-89B8-0C960B3C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4350" y="3000376"/>
              <a:ext cx="203200" cy="212725"/>
            </a:xfrm>
            <a:custGeom>
              <a:avLst/>
              <a:gdLst>
                <a:gd name="T0" fmla="*/ 0 w 39"/>
                <a:gd name="T1" fmla="*/ 0 h 41"/>
                <a:gd name="T2" fmla="*/ 39 w 39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9" h="41">
                  <a:moveTo>
                    <a:pt x="0" y="0"/>
                  </a:moveTo>
                  <a:cubicBezTo>
                    <a:pt x="0" y="0"/>
                    <a:pt x="9" y="31"/>
                    <a:pt x="39" y="41"/>
                  </a:cubicBezTo>
                </a:path>
              </a:pathLst>
            </a:custGeom>
            <a:noFill/>
            <a:ln w="41275" cap="rnd">
              <a:solidFill>
                <a:srgbClr val="21BF7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6">
              <a:extLst>
                <a:ext uri="{FF2B5EF4-FFF2-40B4-BE49-F238E27FC236}">
                  <a16:creationId xmlns:a16="http://schemas.microsoft.com/office/drawing/2014/main" id="{85A464A9-DCE8-4B31-8FE8-3E00FD7C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6438" y="2266951"/>
              <a:ext cx="1127125" cy="966788"/>
            </a:xfrm>
            <a:custGeom>
              <a:avLst/>
              <a:gdLst>
                <a:gd name="T0" fmla="*/ 91 w 217"/>
                <a:gd name="T1" fmla="*/ 186 h 186"/>
                <a:gd name="T2" fmla="*/ 199 w 217"/>
                <a:gd name="T3" fmla="*/ 34 h 186"/>
                <a:gd name="T4" fmla="*/ 0 w 217"/>
                <a:gd name="T5" fmla="*/ 186 h 186"/>
                <a:gd name="T6" fmla="*/ 91 w 217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186">
                  <a:moveTo>
                    <a:pt x="91" y="186"/>
                  </a:moveTo>
                  <a:cubicBezTo>
                    <a:pt x="91" y="186"/>
                    <a:pt x="217" y="68"/>
                    <a:pt x="199" y="34"/>
                  </a:cubicBezTo>
                  <a:cubicBezTo>
                    <a:pt x="182" y="0"/>
                    <a:pt x="56" y="90"/>
                    <a:pt x="0" y="186"/>
                  </a:cubicBezTo>
                  <a:lnTo>
                    <a:pt x="91" y="186"/>
                  </a:lnTo>
                  <a:close/>
                </a:path>
              </a:pathLst>
            </a:custGeom>
            <a:solidFill>
              <a:srgbClr val="5ACF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53">
              <a:extLst>
                <a:ext uri="{FF2B5EF4-FFF2-40B4-BE49-F238E27FC236}">
                  <a16:creationId xmlns:a16="http://schemas.microsoft.com/office/drawing/2014/main" id="{13BD41A0-C074-4993-9C75-E08D6E6C7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800" y="2413001"/>
              <a:ext cx="768350" cy="820738"/>
            </a:xfrm>
            <a:custGeom>
              <a:avLst/>
              <a:gdLst>
                <a:gd name="T0" fmla="*/ 148 w 148"/>
                <a:gd name="T1" fmla="*/ 0 h 158"/>
                <a:gd name="T2" fmla="*/ 0 w 148"/>
                <a:gd name="T3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8" h="158">
                  <a:moveTo>
                    <a:pt x="148" y="0"/>
                  </a:moveTo>
                  <a:cubicBezTo>
                    <a:pt x="148" y="0"/>
                    <a:pt x="57" y="72"/>
                    <a:pt x="0" y="158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4">
              <a:extLst>
                <a:ext uri="{FF2B5EF4-FFF2-40B4-BE49-F238E27FC236}">
                  <a16:creationId xmlns:a16="http://schemas.microsoft.com/office/drawing/2014/main" id="{FF8D70B2-04D5-41DA-B16C-DB64B210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5" y="2474913"/>
              <a:ext cx="239713" cy="203200"/>
            </a:xfrm>
            <a:custGeom>
              <a:avLst/>
              <a:gdLst>
                <a:gd name="T0" fmla="*/ 6 w 46"/>
                <a:gd name="T1" fmla="*/ 0 h 39"/>
                <a:gd name="T2" fmla="*/ 3 w 46"/>
                <a:gd name="T3" fmla="*/ 32 h 39"/>
                <a:gd name="T4" fmla="*/ 46 w 46"/>
                <a:gd name="T5" fmla="*/ 3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6" y="0"/>
                  </a:moveTo>
                  <a:cubicBezTo>
                    <a:pt x="6" y="0"/>
                    <a:pt x="0" y="11"/>
                    <a:pt x="3" y="32"/>
                  </a:cubicBezTo>
                  <a:cubicBezTo>
                    <a:pt x="3" y="32"/>
                    <a:pt x="28" y="39"/>
                    <a:pt x="46" y="36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5">
              <a:extLst>
                <a:ext uri="{FF2B5EF4-FFF2-40B4-BE49-F238E27FC236}">
                  <a16:creationId xmlns:a16="http://schemas.microsoft.com/office/drawing/2014/main" id="{AA247B1C-8D87-4094-A03A-A3F115896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550" y="2641601"/>
              <a:ext cx="301625" cy="222250"/>
            </a:xfrm>
            <a:custGeom>
              <a:avLst/>
              <a:gdLst>
                <a:gd name="T0" fmla="*/ 58 w 58"/>
                <a:gd name="T1" fmla="*/ 43 h 43"/>
                <a:gd name="T2" fmla="*/ 6 w 58"/>
                <a:gd name="T3" fmla="*/ 38 h 43"/>
                <a:gd name="T4" fmla="*/ 1 w 58"/>
                <a:gd name="T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3">
                  <a:moveTo>
                    <a:pt x="58" y="43"/>
                  </a:moveTo>
                  <a:cubicBezTo>
                    <a:pt x="58" y="43"/>
                    <a:pt x="11" y="42"/>
                    <a:pt x="6" y="38"/>
                  </a:cubicBezTo>
                  <a:cubicBezTo>
                    <a:pt x="0" y="34"/>
                    <a:pt x="1" y="0"/>
                    <a:pt x="1" y="0"/>
                  </a:cubicBez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56">
              <a:extLst>
                <a:ext uri="{FF2B5EF4-FFF2-40B4-BE49-F238E27FC236}">
                  <a16:creationId xmlns:a16="http://schemas.microsoft.com/office/drawing/2014/main" id="{110E4CD9-95D2-40AB-9121-959D46085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425" y="2863851"/>
              <a:ext cx="347663" cy="214313"/>
            </a:xfrm>
            <a:custGeom>
              <a:avLst/>
              <a:gdLst>
                <a:gd name="T0" fmla="*/ 219 w 219"/>
                <a:gd name="T1" fmla="*/ 135 h 135"/>
                <a:gd name="T2" fmla="*/ 59 w 219"/>
                <a:gd name="T3" fmla="*/ 115 h 135"/>
                <a:gd name="T4" fmla="*/ 0 w 219"/>
                <a:gd name="T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" h="135">
                  <a:moveTo>
                    <a:pt x="219" y="135"/>
                  </a:moveTo>
                  <a:lnTo>
                    <a:pt x="59" y="115"/>
                  </a:lnTo>
                  <a:lnTo>
                    <a:pt x="0" y="0"/>
                  </a:lnTo>
                </a:path>
              </a:pathLst>
            </a:custGeom>
            <a:noFill/>
            <a:ln w="20638" cap="flat">
              <a:solidFill>
                <a:srgbClr val="AFE2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Freeform 558">
            <a:extLst>
              <a:ext uri="{FF2B5EF4-FFF2-40B4-BE49-F238E27FC236}">
                <a16:creationId xmlns:a16="http://schemas.microsoft.com/office/drawing/2014/main" id="{B3B37C9F-98FE-4AD5-9D07-14562475387A}"/>
              </a:ext>
            </a:extLst>
          </p:cNvPr>
          <p:cNvSpPr>
            <a:spLocks/>
          </p:cNvSpPr>
          <p:nvPr/>
        </p:nvSpPr>
        <p:spPr bwMode="auto">
          <a:xfrm flipH="1">
            <a:off x="8626923" y="4789897"/>
            <a:ext cx="2549525" cy="3252788"/>
          </a:xfrm>
          <a:custGeom>
            <a:avLst/>
            <a:gdLst>
              <a:gd name="T0" fmla="*/ 95 w 491"/>
              <a:gd name="T1" fmla="*/ 626 h 626"/>
              <a:gd name="T2" fmla="*/ 102 w 491"/>
              <a:gd name="T3" fmla="*/ 354 h 626"/>
              <a:gd name="T4" fmla="*/ 240 w 491"/>
              <a:gd name="T5" fmla="*/ 179 h 626"/>
              <a:gd name="T6" fmla="*/ 491 w 491"/>
              <a:gd name="T7" fmla="*/ 63 h 626"/>
              <a:gd name="T8" fmla="*/ 352 w 491"/>
              <a:gd name="T9" fmla="*/ 307 h 626"/>
              <a:gd name="T10" fmla="*/ 95 w 491"/>
              <a:gd name="T11" fmla="*/ 626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" h="626">
                <a:moveTo>
                  <a:pt x="95" y="626"/>
                </a:moveTo>
                <a:cubicBezTo>
                  <a:pt x="95" y="626"/>
                  <a:pt x="0" y="500"/>
                  <a:pt x="102" y="354"/>
                </a:cubicBezTo>
                <a:cubicBezTo>
                  <a:pt x="204" y="208"/>
                  <a:pt x="148" y="206"/>
                  <a:pt x="240" y="179"/>
                </a:cubicBezTo>
                <a:cubicBezTo>
                  <a:pt x="332" y="152"/>
                  <a:pt x="347" y="0"/>
                  <a:pt x="491" y="63"/>
                </a:cubicBezTo>
                <a:cubicBezTo>
                  <a:pt x="491" y="63"/>
                  <a:pt x="415" y="203"/>
                  <a:pt x="352" y="307"/>
                </a:cubicBezTo>
                <a:cubicBezTo>
                  <a:pt x="289" y="411"/>
                  <a:pt x="273" y="596"/>
                  <a:pt x="95" y="626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59">
            <a:extLst>
              <a:ext uri="{FF2B5EF4-FFF2-40B4-BE49-F238E27FC236}">
                <a16:creationId xmlns:a16="http://schemas.microsoft.com/office/drawing/2014/main" id="{406679BE-9257-4E07-9ED2-471F7AFE0CA5}"/>
              </a:ext>
            </a:extLst>
          </p:cNvPr>
          <p:cNvSpPr>
            <a:spLocks/>
          </p:cNvSpPr>
          <p:nvPr/>
        </p:nvSpPr>
        <p:spPr bwMode="auto">
          <a:xfrm flipH="1">
            <a:off x="8626923" y="5116922"/>
            <a:ext cx="2055813" cy="2940050"/>
          </a:xfrm>
          <a:custGeom>
            <a:avLst/>
            <a:gdLst>
              <a:gd name="T0" fmla="*/ 396 w 396"/>
              <a:gd name="T1" fmla="*/ 0 h 566"/>
              <a:gd name="T2" fmla="*/ 0 w 396"/>
              <a:gd name="T3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6" h="566">
                <a:moveTo>
                  <a:pt x="396" y="0"/>
                </a:moveTo>
                <a:cubicBezTo>
                  <a:pt x="396" y="0"/>
                  <a:pt x="190" y="53"/>
                  <a:pt x="0" y="566"/>
                </a:cubicBez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60">
            <a:extLst>
              <a:ext uri="{FF2B5EF4-FFF2-40B4-BE49-F238E27FC236}">
                <a16:creationId xmlns:a16="http://schemas.microsoft.com/office/drawing/2014/main" id="{3A6120A4-8572-4267-A7EA-BEAE9530EF4B}"/>
              </a:ext>
            </a:extLst>
          </p:cNvPr>
          <p:cNvSpPr>
            <a:spLocks/>
          </p:cNvSpPr>
          <p:nvPr/>
        </p:nvSpPr>
        <p:spPr bwMode="auto">
          <a:xfrm flipH="1">
            <a:off x="8841235" y="5069297"/>
            <a:ext cx="300038" cy="431800"/>
          </a:xfrm>
          <a:custGeom>
            <a:avLst/>
            <a:gdLst>
              <a:gd name="T0" fmla="*/ 0 w 189"/>
              <a:gd name="T1" fmla="*/ 0 h 272"/>
              <a:gd name="T2" fmla="*/ 0 w 189"/>
              <a:gd name="T3" fmla="*/ 239 h 272"/>
              <a:gd name="T4" fmla="*/ 189 w 189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" h="272">
                <a:moveTo>
                  <a:pt x="0" y="0"/>
                </a:moveTo>
                <a:lnTo>
                  <a:pt x="0" y="239"/>
                </a:lnTo>
                <a:lnTo>
                  <a:pt x="189" y="272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561">
            <a:extLst>
              <a:ext uri="{FF2B5EF4-FFF2-40B4-BE49-F238E27FC236}">
                <a16:creationId xmlns:a16="http://schemas.microsoft.com/office/drawing/2014/main" id="{1743BD67-90B2-4098-9EF0-A441ECFBE4ED}"/>
              </a:ext>
            </a:extLst>
          </p:cNvPr>
          <p:cNvSpPr>
            <a:spLocks/>
          </p:cNvSpPr>
          <p:nvPr/>
        </p:nvSpPr>
        <p:spPr bwMode="auto">
          <a:xfrm flipH="1">
            <a:off x="9115873" y="5501097"/>
            <a:ext cx="498475" cy="488950"/>
          </a:xfrm>
          <a:custGeom>
            <a:avLst/>
            <a:gdLst>
              <a:gd name="T0" fmla="*/ 314 w 314"/>
              <a:gd name="T1" fmla="*/ 308 h 308"/>
              <a:gd name="T2" fmla="*/ 59 w 314"/>
              <a:gd name="T3" fmla="*/ 223 h 308"/>
              <a:gd name="T4" fmla="*/ 0 w 314"/>
              <a:gd name="T5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4" h="308">
                <a:moveTo>
                  <a:pt x="314" y="308"/>
                </a:moveTo>
                <a:lnTo>
                  <a:pt x="59" y="223"/>
                </a:lnTo>
                <a:lnTo>
                  <a:pt x="0" y="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562">
            <a:extLst>
              <a:ext uri="{FF2B5EF4-FFF2-40B4-BE49-F238E27FC236}">
                <a16:creationId xmlns:a16="http://schemas.microsoft.com/office/drawing/2014/main" id="{41AC76BC-CBC9-48A6-B3C8-6428D262D8EE}"/>
              </a:ext>
            </a:extLst>
          </p:cNvPr>
          <p:cNvSpPr>
            <a:spLocks/>
          </p:cNvSpPr>
          <p:nvPr/>
        </p:nvSpPr>
        <p:spPr bwMode="auto">
          <a:xfrm flipH="1">
            <a:off x="9411148" y="5848759"/>
            <a:ext cx="800100" cy="650875"/>
          </a:xfrm>
          <a:custGeom>
            <a:avLst/>
            <a:gdLst>
              <a:gd name="T0" fmla="*/ 0 w 504"/>
              <a:gd name="T1" fmla="*/ 0 h 410"/>
              <a:gd name="T2" fmla="*/ 206 w 504"/>
              <a:gd name="T3" fmla="*/ 331 h 410"/>
              <a:gd name="T4" fmla="*/ 504 w 504"/>
              <a:gd name="T5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" h="410">
                <a:moveTo>
                  <a:pt x="0" y="0"/>
                </a:moveTo>
                <a:lnTo>
                  <a:pt x="206" y="331"/>
                </a:lnTo>
                <a:lnTo>
                  <a:pt x="504" y="41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563">
            <a:extLst>
              <a:ext uri="{FF2B5EF4-FFF2-40B4-BE49-F238E27FC236}">
                <a16:creationId xmlns:a16="http://schemas.microsoft.com/office/drawing/2014/main" id="{F6855BE7-E04D-4122-B05D-2634754A4031}"/>
              </a:ext>
            </a:extLst>
          </p:cNvPr>
          <p:cNvSpPr>
            <a:spLocks/>
          </p:cNvSpPr>
          <p:nvPr/>
        </p:nvSpPr>
        <p:spPr bwMode="auto">
          <a:xfrm flipH="1">
            <a:off x="9639748" y="6472647"/>
            <a:ext cx="882650" cy="550863"/>
          </a:xfrm>
          <a:custGeom>
            <a:avLst/>
            <a:gdLst>
              <a:gd name="T0" fmla="*/ 0 w 556"/>
              <a:gd name="T1" fmla="*/ 0 h 347"/>
              <a:gd name="T2" fmla="*/ 209 w 556"/>
              <a:gd name="T3" fmla="*/ 278 h 347"/>
              <a:gd name="T4" fmla="*/ 556 w 556"/>
              <a:gd name="T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6" h="347">
                <a:moveTo>
                  <a:pt x="0" y="0"/>
                </a:moveTo>
                <a:lnTo>
                  <a:pt x="209" y="278"/>
                </a:lnTo>
                <a:lnTo>
                  <a:pt x="556" y="347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564">
            <a:extLst>
              <a:ext uri="{FF2B5EF4-FFF2-40B4-BE49-F238E27FC236}">
                <a16:creationId xmlns:a16="http://schemas.microsoft.com/office/drawing/2014/main" id="{20BB357D-8244-4960-BF25-33E950329D4B}"/>
              </a:ext>
            </a:extLst>
          </p:cNvPr>
          <p:cNvSpPr>
            <a:spLocks/>
          </p:cNvSpPr>
          <p:nvPr/>
        </p:nvSpPr>
        <p:spPr bwMode="auto">
          <a:xfrm flipH="1">
            <a:off x="9914386" y="7028272"/>
            <a:ext cx="930275" cy="534988"/>
          </a:xfrm>
          <a:custGeom>
            <a:avLst/>
            <a:gdLst>
              <a:gd name="T0" fmla="*/ 586 w 586"/>
              <a:gd name="T1" fmla="*/ 337 h 337"/>
              <a:gd name="T2" fmla="*/ 239 w 586"/>
              <a:gd name="T3" fmla="*/ 308 h 337"/>
              <a:gd name="T4" fmla="*/ 0 w 586"/>
              <a:gd name="T5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6" h="337">
                <a:moveTo>
                  <a:pt x="586" y="337"/>
                </a:moveTo>
                <a:lnTo>
                  <a:pt x="239" y="308"/>
                </a:lnTo>
                <a:lnTo>
                  <a:pt x="0" y="0"/>
                </a:lnTo>
              </a:path>
            </a:pathLst>
          </a:custGeom>
          <a:noFill/>
          <a:ln w="20638" cap="flat">
            <a:solidFill>
              <a:srgbClr val="AFE29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565">
            <a:extLst>
              <a:ext uri="{FF2B5EF4-FFF2-40B4-BE49-F238E27FC236}">
                <a16:creationId xmlns:a16="http://schemas.microsoft.com/office/drawing/2014/main" id="{D0FB6326-E403-46E3-90DF-CE63C93E5FF0}"/>
              </a:ext>
            </a:extLst>
          </p:cNvPr>
          <p:cNvSpPr>
            <a:spLocks/>
          </p:cNvSpPr>
          <p:nvPr/>
        </p:nvSpPr>
        <p:spPr bwMode="auto">
          <a:xfrm flipH="1">
            <a:off x="9925498" y="5023259"/>
            <a:ext cx="2279650" cy="1828800"/>
          </a:xfrm>
          <a:custGeom>
            <a:avLst/>
            <a:gdLst>
              <a:gd name="T0" fmla="*/ 0 w 439"/>
              <a:gd name="T1" fmla="*/ 352 h 352"/>
              <a:gd name="T2" fmla="*/ 54 w 439"/>
              <a:gd name="T3" fmla="*/ 160 h 352"/>
              <a:gd name="T4" fmla="*/ 58 w 439"/>
              <a:gd name="T5" fmla="*/ 275 h 352"/>
              <a:gd name="T6" fmla="*/ 160 w 439"/>
              <a:gd name="T7" fmla="*/ 20 h 352"/>
              <a:gd name="T8" fmla="*/ 112 w 439"/>
              <a:gd name="T9" fmla="*/ 253 h 352"/>
              <a:gd name="T10" fmla="*/ 258 w 439"/>
              <a:gd name="T11" fmla="*/ 19 h 352"/>
              <a:gd name="T12" fmla="*/ 242 w 439"/>
              <a:gd name="T13" fmla="*/ 96 h 352"/>
              <a:gd name="T14" fmla="*/ 379 w 439"/>
              <a:gd name="T15" fmla="*/ 19 h 352"/>
              <a:gd name="T16" fmla="*/ 302 w 439"/>
              <a:gd name="T17" fmla="*/ 122 h 352"/>
              <a:gd name="T18" fmla="*/ 435 w 439"/>
              <a:gd name="T19" fmla="*/ 133 h 352"/>
              <a:gd name="T20" fmla="*/ 273 w 439"/>
              <a:gd name="T21" fmla="*/ 229 h 352"/>
              <a:gd name="T22" fmla="*/ 391 w 439"/>
              <a:gd name="T23" fmla="*/ 247 h 352"/>
              <a:gd name="T24" fmla="*/ 251 w 439"/>
              <a:gd name="T25" fmla="*/ 309 h 352"/>
              <a:gd name="T26" fmla="*/ 320 w 439"/>
              <a:gd name="T27" fmla="*/ 352 h 352"/>
              <a:gd name="T28" fmla="*/ 0 w 439"/>
              <a:gd name="T2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9" h="352">
                <a:moveTo>
                  <a:pt x="0" y="352"/>
                </a:moveTo>
                <a:cubicBezTo>
                  <a:pt x="0" y="352"/>
                  <a:pt x="41" y="160"/>
                  <a:pt x="54" y="160"/>
                </a:cubicBezTo>
                <a:cubicBezTo>
                  <a:pt x="67" y="160"/>
                  <a:pt x="58" y="275"/>
                  <a:pt x="58" y="275"/>
                </a:cubicBezTo>
                <a:cubicBezTo>
                  <a:pt x="58" y="275"/>
                  <a:pt x="134" y="0"/>
                  <a:pt x="160" y="20"/>
                </a:cubicBezTo>
                <a:cubicBezTo>
                  <a:pt x="185" y="40"/>
                  <a:pt x="112" y="253"/>
                  <a:pt x="112" y="253"/>
                </a:cubicBezTo>
                <a:cubicBezTo>
                  <a:pt x="112" y="253"/>
                  <a:pt x="238" y="22"/>
                  <a:pt x="258" y="19"/>
                </a:cubicBezTo>
                <a:cubicBezTo>
                  <a:pt x="278" y="16"/>
                  <a:pt x="242" y="96"/>
                  <a:pt x="242" y="96"/>
                </a:cubicBezTo>
                <a:cubicBezTo>
                  <a:pt x="242" y="96"/>
                  <a:pt x="359" y="4"/>
                  <a:pt x="379" y="19"/>
                </a:cubicBezTo>
                <a:cubicBezTo>
                  <a:pt x="399" y="34"/>
                  <a:pt x="302" y="122"/>
                  <a:pt x="302" y="122"/>
                </a:cubicBezTo>
                <a:cubicBezTo>
                  <a:pt x="302" y="122"/>
                  <a:pt x="431" y="99"/>
                  <a:pt x="435" y="133"/>
                </a:cubicBezTo>
                <a:cubicBezTo>
                  <a:pt x="439" y="167"/>
                  <a:pt x="273" y="229"/>
                  <a:pt x="273" y="229"/>
                </a:cubicBezTo>
                <a:cubicBezTo>
                  <a:pt x="273" y="229"/>
                  <a:pt x="389" y="225"/>
                  <a:pt x="391" y="247"/>
                </a:cubicBezTo>
                <a:cubicBezTo>
                  <a:pt x="392" y="270"/>
                  <a:pt x="251" y="309"/>
                  <a:pt x="251" y="309"/>
                </a:cubicBezTo>
                <a:cubicBezTo>
                  <a:pt x="251" y="309"/>
                  <a:pt x="302" y="305"/>
                  <a:pt x="320" y="352"/>
                </a:cubicBezTo>
                <a:lnTo>
                  <a:pt x="0" y="352"/>
                </a:lnTo>
                <a:close/>
              </a:path>
            </a:pathLst>
          </a:custGeom>
          <a:solidFill>
            <a:srgbClr val="C7EB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566">
            <a:extLst>
              <a:ext uri="{FF2B5EF4-FFF2-40B4-BE49-F238E27FC236}">
                <a16:creationId xmlns:a16="http://schemas.microsoft.com/office/drawing/2014/main" id="{DEB01C27-773A-478F-BEE8-B5F935313F9C}"/>
              </a:ext>
            </a:extLst>
          </p:cNvPr>
          <p:cNvSpPr>
            <a:spLocks/>
          </p:cNvSpPr>
          <p:nvPr/>
        </p:nvSpPr>
        <p:spPr bwMode="auto">
          <a:xfrm flipH="1">
            <a:off x="9712773" y="4769259"/>
            <a:ext cx="196850" cy="228600"/>
          </a:xfrm>
          <a:custGeom>
            <a:avLst/>
            <a:gdLst>
              <a:gd name="T0" fmla="*/ 28 w 38"/>
              <a:gd name="T1" fmla="*/ 44 h 44"/>
              <a:gd name="T2" fmla="*/ 16 w 38"/>
              <a:gd name="T3" fmla="*/ 0 h 44"/>
              <a:gd name="T4" fmla="*/ 28 w 38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4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567">
            <a:extLst>
              <a:ext uri="{FF2B5EF4-FFF2-40B4-BE49-F238E27FC236}">
                <a16:creationId xmlns:a16="http://schemas.microsoft.com/office/drawing/2014/main" id="{7BEB126F-3A5C-449E-A7A2-01C3CDDBCBF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701661" y="4758147"/>
            <a:ext cx="177800" cy="254000"/>
          </a:xfrm>
          <a:custGeom>
            <a:avLst/>
            <a:gdLst>
              <a:gd name="T0" fmla="*/ 24 w 34"/>
              <a:gd name="T1" fmla="*/ 49 h 49"/>
              <a:gd name="T2" fmla="*/ 22 w 34"/>
              <a:gd name="T3" fmla="*/ 48 h 49"/>
              <a:gd name="T4" fmla="*/ 6 w 34"/>
              <a:gd name="T5" fmla="*/ 33 h 49"/>
              <a:gd name="T6" fmla="*/ 9 w 34"/>
              <a:gd name="T7" fmla="*/ 2 h 49"/>
              <a:gd name="T8" fmla="*/ 9 w 34"/>
              <a:gd name="T9" fmla="*/ 0 h 49"/>
              <a:gd name="T10" fmla="*/ 11 w 34"/>
              <a:gd name="T11" fmla="*/ 1 h 49"/>
              <a:gd name="T12" fmla="*/ 24 w 34"/>
              <a:gd name="T13" fmla="*/ 47 h 49"/>
              <a:gd name="T14" fmla="*/ 24 w 34"/>
              <a:gd name="T15" fmla="*/ 49 h 49"/>
              <a:gd name="T16" fmla="*/ 11 w 34"/>
              <a:gd name="T17" fmla="*/ 5 h 49"/>
              <a:gd name="T18" fmla="*/ 9 w 34"/>
              <a:gd name="T19" fmla="*/ 31 h 49"/>
              <a:gd name="T20" fmla="*/ 21 w 34"/>
              <a:gd name="T21" fmla="*/ 44 h 49"/>
              <a:gd name="T22" fmla="*/ 11 w 34"/>
              <a:gd name="T23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9" y="40"/>
                  <a:pt x="6" y="33"/>
                </a:cubicBezTo>
                <a:cubicBezTo>
                  <a:pt x="0" y="19"/>
                  <a:pt x="8" y="2"/>
                  <a:pt x="9" y="2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7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568">
            <a:extLst>
              <a:ext uri="{FF2B5EF4-FFF2-40B4-BE49-F238E27FC236}">
                <a16:creationId xmlns:a16="http://schemas.microsoft.com/office/drawing/2014/main" id="{399BB684-352C-4774-9E2E-145D7FB7B43C}"/>
              </a:ext>
            </a:extLst>
          </p:cNvPr>
          <p:cNvSpPr>
            <a:spLocks/>
          </p:cNvSpPr>
          <p:nvPr/>
        </p:nvSpPr>
        <p:spPr bwMode="auto">
          <a:xfrm flipH="1">
            <a:off x="9941373" y="5002622"/>
            <a:ext cx="196850" cy="228600"/>
          </a:xfrm>
          <a:custGeom>
            <a:avLst/>
            <a:gdLst>
              <a:gd name="T0" fmla="*/ 28 w 38"/>
              <a:gd name="T1" fmla="*/ 44 h 44"/>
              <a:gd name="T2" fmla="*/ 16 w 38"/>
              <a:gd name="T3" fmla="*/ 0 h 44"/>
              <a:gd name="T4" fmla="*/ 28 w 38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44">
                <a:moveTo>
                  <a:pt x="28" y="44"/>
                </a:moveTo>
                <a:cubicBezTo>
                  <a:pt x="28" y="44"/>
                  <a:pt x="38" y="11"/>
                  <a:pt x="16" y="0"/>
                </a:cubicBezTo>
                <a:cubicBezTo>
                  <a:pt x="16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569">
            <a:extLst>
              <a:ext uri="{FF2B5EF4-FFF2-40B4-BE49-F238E27FC236}">
                <a16:creationId xmlns:a16="http://schemas.microsoft.com/office/drawing/2014/main" id="{C2AB65E1-7EB5-4948-8860-3F02A120A08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30260" y="4991509"/>
            <a:ext cx="176213" cy="255588"/>
          </a:xfrm>
          <a:custGeom>
            <a:avLst/>
            <a:gdLst>
              <a:gd name="T0" fmla="*/ 24 w 34"/>
              <a:gd name="T1" fmla="*/ 49 h 49"/>
              <a:gd name="T2" fmla="*/ 22 w 34"/>
              <a:gd name="T3" fmla="*/ 48 h 49"/>
              <a:gd name="T4" fmla="*/ 6 w 34"/>
              <a:gd name="T5" fmla="*/ 33 h 49"/>
              <a:gd name="T6" fmla="*/ 8 w 34"/>
              <a:gd name="T7" fmla="*/ 1 h 49"/>
              <a:gd name="T8" fmla="*/ 9 w 34"/>
              <a:gd name="T9" fmla="*/ 0 h 49"/>
              <a:gd name="T10" fmla="*/ 11 w 34"/>
              <a:gd name="T11" fmla="*/ 1 h 49"/>
              <a:gd name="T12" fmla="*/ 24 w 34"/>
              <a:gd name="T13" fmla="*/ 47 h 49"/>
              <a:gd name="T14" fmla="*/ 24 w 34"/>
              <a:gd name="T15" fmla="*/ 49 h 49"/>
              <a:gd name="T16" fmla="*/ 11 w 34"/>
              <a:gd name="T17" fmla="*/ 5 h 49"/>
              <a:gd name="T18" fmla="*/ 9 w 34"/>
              <a:gd name="T19" fmla="*/ 31 h 49"/>
              <a:gd name="T20" fmla="*/ 21 w 34"/>
              <a:gd name="T21" fmla="*/ 44 h 49"/>
              <a:gd name="T22" fmla="*/ 11 w 34"/>
              <a:gd name="T23" fmla="*/ 5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49">
                <a:moveTo>
                  <a:pt x="24" y="49"/>
                </a:moveTo>
                <a:cubicBezTo>
                  <a:pt x="22" y="48"/>
                  <a:pt x="22" y="48"/>
                  <a:pt x="22" y="48"/>
                </a:cubicBezTo>
                <a:cubicBezTo>
                  <a:pt x="14" y="45"/>
                  <a:pt x="8" y="40"/>
                  <a:pt x="6" y="33"/>
                </a:cubicBezTo>
                <a:cubicBezTo>
                  <a:pt x="0" y="19"/>
                  <a:pt x="8" y="2"/>
                  <a:pt x="8" y="1"/>
                </a:cubicBezTo>
                <a:cubicBezTo>
                  <a:pt x="9" y="0"/>
                  <a:pt x="9" y="0"/>
                  <a:pt x="9" y="0"/>
                </a:cubicBezTo>
                <a:cubicBezTo>
                  <a:pt x="11" y="1"/>
                  <a:pt x="11" y="1"/>
                  <a:pt x="11" y="1"/>
                </a:cubicBezTo>
                <a:cubicBezTo>
                  <a:pt x="34" y="12"/>
                  <a:pt x="25" y="45"/>
                  <a:pt x="24" y="47"/>
                </a:cubicBezTo>
                <a:lnTo>
                  <a:pt x="24" y="49"/>
                </a:lnTo>
                <a:close/>
                <a:moveTo>
                  <a:pt x="11" y="5"/>
                </a:moveTo>
                <a:cubicBezTo>
                  <a:pt x="9" y="9"/>
                  <a:pt x="5" y="21"/>
                  <a:pt x="9" y="31"/>
                </a:cubicBezTo>
                <a:cubicBezTo>
                  <a:pt x="11" y="37"/>
                  <a:pt x="15" y="41"/>
                  <a:pt x="21" y="44"/>
                </a:cubicBezTo>
                <a:cubicBezTo>
                  <a:pt x="23" y="37"/>
                  <a:pt x="26" y="14"/>
                  <a:pt x="11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570">
            <a:extLst>
              <a:ext uri="{FF2B5EF4-FFF2-40B4-BE49-F238E27FC236}">
                <a16:creationId xmlns:a16="http://schemas.microsoft.com/office/drawing/2014/main" id="{D476353E-A544-4FF3-82B9-3529476B70C3}"/>
              </a:ext>
            </a:extLst>
          </p:cNvPr>
          <p:cNvSpPr>
            <a:spLocks/>
          </p:cNvSpPr>
          <p:nvPr/>
        </p:nvSpPr>
        <p:spPr bwMode="auto">
          <a:xfrm flipH="1">
            <a:off x="10190610" y="5304247"/>
            <a:ext cx="192088" cy="228600"/>
          </a:xfrm>
          <a:custGeom>
            <a:avLst/>
            <a:gdLst>
              <a:gd name="T0" fmla="*/ 28 w 37"/>
              <a:gd name="T1" fmla="*/ 44 h 44"/>
              <a:gd name="T2" fmla="*/ 15 w 37"/>
              <a:gd name="T3" fmla="*/ 0 h 44"/>
              <a:gd name="T4" fmla="*/ 28 w 37"/>
              <a:gd name="T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4">
                <a:moveTo>
                  <a:pt x="28" y="44"/>
                </a:moveTo>
                <a:cubicBezTo>
                  <a:pt x="28" y="44"/>
                  <a:pt x="37" y="11"/>
                  <a:pt x="15" y="0"/>
                </a:cubicBezTo>
                <a:cubicBezTo>
                  <a:pt x="15" y="0"/>
                  <a:pt x="0" y="33"/>
                  <a:pt x="28" y="4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571">
            <a:extLst>
              <a:ext uri="{FF2B5EF4-FFF2-40B4-BE49-F238E27FC236}">
                <a16:creationId xmlns:a16="http://schemas.microsoft.com/office/drawing/2014/main" id="{6B6BC7CB-5732-423C-ABAA-DF3B4508EABB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79498" y="5293134"/>
            <a:ext cx="171450" cy="249238"/>
          </a:xfrm>
          <a:custGeom>
            <a:avLst/>
            <a:gdLst>
              <a:gd name="T0" fmla="*/ 23 w 33"/>
              <a:gd name="T1" fmla="*/ 48 h 48"/>
              <a:gd name="T2" fmla="*/ 21 w 33"/>
              <a:gd name="T3" fmla="*/ 48 h 48"/>
              <a:gd name="T4" fmla="*/ 5 w 33"/>
              <a:gd name="T5" fmla="*/ 32 h 48"/>
              <a:gd name="T6" fmla="*/ 8 w 33"/>
              <a:gd name="T7" fmla="*/ 1 h 48"/>
              <a:gd name="T8" fmla="*/ 8 w 33"/>
              <a:gd name="T9" fmla="*/ 0 h 48"/>
              <a:gd name="T10" fmla="*/ 10 w 33"/>
              <a:gd name="T11" fmla="*/ 0 h 48"/>
              <a:gd name="T12" fmla="*/ 23 w 33"/>
              <a:gd name="T13" fmla="*/ 47 h 48"/>
              <a:gd name="T14" fmla="*/ 23 w 33"/>
              <a:gd name="T15" fmla="*/ 48 h 48"/>
              <a:gd name="T16" fmla="*/ 10 w 33"/>
              <a:gd name="T17" fmla="*/ 5 h 48"/>
              <a:gd name="T18" fmla="*/ 8 w 33"/>
              <a:gd name="T19" fmla="*/ 31 h 48"/>
              <a:gd name="T20" fmla="*/ 20 w 33"/>
              <a:gd name="T21" fmla="*/ 43 h 48"/>
              <a:gd name="T22" fmla="*/ 10 w 33"/>
              <a:gd name="T23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8">
                <a:moveTo>
                  <a:pt x="23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13" y="44"/>
                  <a:pt x="8" y="39"/>
                  <a:pt x="5" y="32"/>
                </a:cubicBezTo>
                <a:cubicBezTo>
                  <a:pt x="0" y="18"/>
                  <a:pt x="7" y="2"/>
                  <a:pt x="8" y="1"/>
                </a:cubicBezTo>
                <a:cubicBezTo>
                  <a:pt x="8" y="0"/>
                  <a:pt x="8" y="0"/>
                  <a:pt x="8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33" y="12"/>
                  <a:pt x="24" y="45"/>
                  <a:pt x="23" y="47"/>
                </a:cubicBezTo>
                <a:lnTo>
                  <a:pt x="23" y="48"/>
                </a:lnTo>
                <a:close/>
                <a:moveTo>
                  <a:pt x="10" y="5"/>
                </a:moveTo>
                <a:cubicBezTo>
                  <a:pt x="9" y="9"/>
                  <a:pt x="5" y="21"/>
                  <a:pt x="8" y="31"/>
                </a:cubicBezTo>
                <a:cubicBezTo>
                  <a:pt x="11" y="37"/>
                  <a:pt x="15" y="41"/>
                  <a:pt x="20" y="43"/>
                </a:cubicBezTo>
                <a:cubicBezTo>
                  <a:pt x="22" y="37"/>
                  <a:pt x="26" y="14"/>
                  <a:pt x="10" y="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572">
            <a:extLst>
              <a:ext uri="{FF2B5EF4-FFF2-40B4-BE49-F238E27FC236}">
                <a16:creationId xmlns:a16="http://schemas.microsoft.com/office/drawing/2014/main" id="{E29E48B2-3EF0-4FBC-A232-80214E58FEAA}"/>
              </a:ext>
            </a:extLst>
          </p:cNvPr>
          <p:cNvSpPr>
            <a:spLocks/>
          </p:cNvSpPr>
          <p:nvPr/>
        </p:nvSpPr>
        <p:spPr bwMode="auto">
          <a:xfrm flipH="1">
            <a:off x="10428736" y="5626509"/>
            <a:ext cx="155575" cy="185738"/>
          </a:xfrm>
          <a:custGeom>
            <a:avLst/>
            <a:gdLst>
              <a:gd name="T0" fmla="*/ 30 w 30"/>
              <a:gd name="T1" fmla="*/ 36 h 36"/>
              <a:gd name="T2" fmla="*/ 2 w 30"/>
              <a:gd name="T3" fmla="*/ 0 h 36"/>
              <a:gd name="T4" fmla="*/ 30 w 30"/>
              <a:gd name="T5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" h="36">
                <a:moveTo>
                  <a:pt x="30" y="36"/>
                </a:moveTo>
                <a:cubicBezTo>
                  <a:pt x="30" y="36"/>
                  <a:pt x="26" y="2"/>
                  <a:pt x="2" y="0"/>
                </a:cubicBezTo>
                <a:cubicBezTo>
                  <a:pt x="2" y="0"/>
                  <a:pt x="0" y="36"/>
                  <a:pt x="30" y="3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573">
            <a:extLst>
              <a:ext uri="{FF2B5EF4-FFF2-40B4-BE49-F238E27FC236}">
                <a16:creationId xmlns:a16="http://schemas.microsoft.com/office/drawing/2014/main" id="{486B6C16-8CC9-43BA-ADCB-6D8BEF88407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419211" y="5615397"/>
            <a:ext cx="171450" cy="207963"/>
          </a:xfrm>
          <a:custGeom>
            <a:avLst/>
            <a:gdLst>
              <a:gd name="T0" fmla="*/ 33 w 33"/>
              <a:gd name="T1" fmla="*/ 40 h 40"/>
              <a:gd name="T2" fmla="*/ 31 w 33"/>
              <a:gd name="T3" fmla="*/ 40 h 40"/>
              <a:gd name="T4" fmla="*/ 10 w 33"/>
              <a:gd name="T5" fmla="*/ 32 h 40"/>
              <a:gd name="T6" fmla="*/ 1 w 33"/>
              <a:gd name="T7" fmla="*/ 2 h 40"/>
              <a:gd name="T8" fmla="*/ 1 w 33"/>
              <a:gd name="T9" fmla="*/ 0 h 40"/>
              <a:gd name="T10" fmla="*/ 3 w 33"/>
              <a:gd name="T11" fmla="*/ 0 h 40"/>
              <a:gd name="T12" fmla="*/ 33 w 33"/>
              <a:gd name="T13" fmla="*/ 38 h 40"/>
              <a:gd name="T14" fmla="*/ 33 w 33"/>
              <a:gd name="T15" fmla="*/ 40 h 40"/>
              <a:gd name="T16" fmla="*/ 5 w 33"/>
              <a:gd name="T17" fmla="*/ 4 h 40"/>
              <a:gd name="T18" fmla="*/ 13 w 33"/>
              <a:gd name="T19" fmla="*/ 29 h 40"/>
              <a:gd name="T20" fmla="*/ 29 w 33"/>
              <a:gd name="T21" fmla="*/ 36 h 40"/>
              <a:gd name="T22" fmla="*/ 5 w 33"/>
              <a:gd name="T23" fmla="*/ 4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40">
                <a:moveTo>
                  <a:pt x="33" y="40"/>
                </a:moveTo>
                <a:cubicBezTo>
                  <a:pt x="31" y="40"/>
                  <a:pt x="31" y="40"/>
                  <a:pt x="31" y="40"/>
                </a:cubicBezTo>
                <a:cubicBezTo>
                  <a:pt x="22" y="40"/>
                  <a:pt x="15" y="37"/>
                  <a:pt x="10" y="32"/>
                </a:cubicBezTo>
                <a:cubicBezTo>
                  <a:pt x="0" y="21"/>
                  <a:pt x="1" y="3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9" y="2"/>
                  <a:pt x="32" y="37"/>
                  <a:pt x="33" y="38"/>
                </a:cubicBezTo>
                <a:lnTo>
                  <a:pt x="33" y="40"/>
                </a:lnTo>
                <a:close/>
                <a:moveTo>
                  <a:pt x="5" y="4"/>
                </a:moveTo>
                <a:cubicBezTo>
                  <a:pt x="5" y="9"/>
                  <a:pt x="6" y="21"/>
                  <a:pt x="13" y="29"/>
                </a:cubicBezTo>
                <a:cubicBezTo>
                  <a:pt x="17" y="34"/>
                  <a:pt x="22" y="36"/>
                  <a:pt x="29" y="36"/>
                </a:cubicBezTo>
                <a:cubicBezTo>
                  <a:pt x="27" y="29"/>
                  <a:pt x="22" y="7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574">
            <a:extLst>
              <a:ext uri="{FF2B5EF4-FFF2-40B4-BE49-F238E27FC236}">
                <a16:creationId xmlns:a16="http://schemas.microsoft.com/office/drawing/2014/main" id="{CB021277-3801-4509-8C24-C249198DB453}"/>
              </a:ext>
            </a:extLst>
          </p:cNvPr>
          <p:cNvSpPr>
            <a:spLocks/>
          </p:cNvSpPr>
          <p:nvPr/>
        </p:nvSpPr>
        <p:spPr bwMode="auto">
          <a:xfrm flipH="1">
            <a:off x="10600185" y="5999572"/>
            <a:ext cx="192088" cy="212725"/>
          </a:xfrm>
          <a:custGeom>
            <a:avLst/>
            <a:gdLst>
              <a:gd name="T0" fmla="*/ 37 w 37"/>
              <a:gd name="T1" fmla="*/ 33 h 41"/>
              <a:gd name="T2" fmla="*/ 0 w 37"/>
              <a:gd name="T3" fmla="*/ 6 h 41"/>
              <a:gd name="T4" fmla="*/ 37 w 37"/>
              <a:gd name="T5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41">
                <a:moveTo>
                  <a:pt x="37" y="33"/>
                </a:moveTo>
                <a:cubicBezTo>
                  <a:pt x="37" y="33"/>
                  <a:pt x="24" y="0"/>
                  <a:pt x="0" y="6"/>
                </a:cubicBezTo>
                <a:cubicBezTo>
                  <a:pt x="0" y="6"/>
                  <a:pt x="8" y="41"/>
                  <a:pt x="37" y="33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575">
            <a:extLst>
              <a:ext uri="{FF2B5EF4-FFF2-40B4-BE49-F238E27FC236}">
                <a16:creationId xmlns:a16="http://schemas.microsoft.com/office/drawing/2014/main" id="{7641E4B7-DB75-4983-8745-FD11D074BCEE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590661" y="5990047"/>
            <a:ext cx="212725" cy="201613"/>
          </a:xfrm>
          <a:custGeom>
            <a:avLst/>
            <a:gdLst>
              <a:gd name="T0" fmla="*/ 41 w 41"/>
              <a:gd name="T1" fmla="*/ 36 h 39"/>
              <a:gd name="T2" fmla="*/ 39 w 41"/>
              <a:gd name="T3" fmla="*/ 36 h 39"/>
              <a:gd name="T4" fmla="*/ 17 w 41"/>
              <a:gd name="T5" fmla="*/ 34 h 39"/>
              <a:gd name="T6" fmla="*/ 0 w 41"/>
              <a:gd name="T7" fmla="*/ 8 h 39"/>
              <a:gd name="T8" fmla="*/ 0 w 41"/>
              <a:gd name="T9" fmla="*/ 7 h 39"/>
              <a:gd name="T10" fmla="*/ 1 w 41"/>
              <a:gd name="T11" fmla="*/ 6 h 39"/>
              <a:gd name="T12" fmla="*/ 41 w 41"/>
              <a:gd name="T13" fmla="*/ 34 h 39"/>
              <a:gd name="T14" fmla="*/ 41 w 41"/>
              <a:gd name="T15" fmla="*/ 36 h 39"/>
              <a:gd name="T16" fmla="*/ 4 w 41"/>
              <a:gd name="T17" fmla="*/ 9 h 39"/>
              <a:gd name="T18" fmla="*/ 19 w 41"/>
              <a:gd name="T19" fmla="*/ 31 h 39"/>
              <a:gd name="T20" fmla="*/ 36 w 41"/>
              <a:gd name="T21" fmla="*/ 33 h 39"/>
              <a:gd name="T22" fmla="*/ 4 w 41"/>
              <a:gd name="T23" fmla="*/ 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" h="39">
                <a:moveTo>
                  <a:pt x="41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1" y="39"/>
                  <a:pt x="24" y="38"/>
                  <a:pt x="17" y="34"/>
                </a:cubicBezTo>
                <a:cubicBezTo>
                  <a:pt x="4" y="27"/>
                  <a:pt x="0" y="9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1" y="6"/>
                  <a:pt x="1" y="6"/>
                  <a:pt x="1" y="6"/>
                </a:cubicBezTo>
                <a:cubicBezTo>
                  <a:pt x="26" y="0"/>
                  <a:pt x="40" y="33"/>
                  <a:pt x="41" y="34"/>
                </a:cubicBezTo>
                <a:lnTo>
                  <a:pt x="41" y="36"/>
                </a:lnTo>
                <a:close/>
                <a:moveTo>
                  <a:pt x="4" y="9"/>
                </a:moveTo>
                <a:cubicBezTo>
                  <a:pt x="5" y="14"/>
                  <a:pt x="10" y="26"/>
                  <a:pt x="19" y="31"/>
                </a:cubicBezTo>
                <a:cubicBezTo>
                  <a:pt x="24" y="34"/>
                  <a:pt x="30" y="35"/>
                  <a:pt x="36" y="33"/>
                </a:cubicBezTo>
                <a:cubicBezTo>
                  <a:pt x="33" y="27"/>
                  <a:pt x="22" y="7"/>
                  <a:pt x="4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576">
            <a:extLst>
              <a:ext uri="{FF2B5EF4-FFF2-40B4-BE49-F238E27FC236}">
                <a16:creationId xmlns:a16="http://schemas.microsoft.com/office/drawing/2014/main" id="{FEBDA4A8-3C82-4437-BB4E-B6FCCE5D0BAF}"/>
              </a:ext>
            </a:extLst>
          </p:cNvPr>
          <p:cNvSpPr>
            <a:spLocks/>
          </p:cNvSpPr>
          <p:nvPr/>
        </p:nvSpPr>
        <p:spPr bwMode="auto">
          <a:xfrm flipH="1">
            <a:off x="10725598" y="6369459"/>
            <a:ext cx="160338" cy="187325"/>
          </a:xfrm>
          <a:custGeom>
            <a:avLst/>
            <a:gdLst>
              <a:gd name="T0" fmla="*/ 31 w 31"/>
              <a:gd name="T1" fmla="*/ 35 h 36"/>
              <a:gd name="T2" fmla="*/ 2 w 31"/>
              <a:gd name="T3" fmla="*/ 0 h 36"/>
              <a:gd name="T4" fmla="*/ 31 w 31"/>
              <a:gd name="T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36">
                <a:moveTo>
                  <a:pt x="31" y="35"/>
                </a:moveTo>
                <a:cubicBezTo>
                  <a:pt x="31" y="35"/>
                  <a:pt x="26" y="1"/>
                  <a:pt x="2" y="0"/>
                </a:cubicBezTo>
                <a:cubicBezTo>
                  <a:pt x="2" y="0"/>
                  <a:pt x="0" y="36"/>
                  <a:pt x="31" y="3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77">
            <a:extLst>
              <a:ext uri="{FF2B5EF4-FFF2-40B4-BE49-F238E27FC236}">
                <a16:creationId xmlns:a16="http://schemas.microsoft.com/office/drawing/2014/main" id="{977E89FC-CD24-4AA7-AE0C-BE459D42DF7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714485" y="6358347"/>
            <a:ext cx="176213" cy="203200"/>
          </a:xfrm>
          <a:custGeom>
            <a:avLst/>
            <a:gdLst>
              <a:gd name="T0" fmla="*/ 34 w 34"/>
              <a:gd name="T1" fmla="*/ 39 h 39"/>
              <a:gd name="T2" fmla="*/ 32 w 34"/>
              <a:gd name="T3" fmla="*/ 39 h 39"/>
              <a:gd name="T4" fmla="*/ 11 w 34"/>
              <a:gd name="T5" fmla="*/ 31 h 39"/>
              <a:gd name="T6" fmla="*/ 1 w 34"/>
              <a:gd name="T7" fmla="*/ 2 h 39"/>
              <a:gd name="T8" fmla="*/ 1 w 34"/>
              <a:gd name="T9" fmla="*/ 0 h 39"/>
              <a:gd name="T10" fmla="*/ 3 w 34"/>
              <a:gd name="T11" fmla="*/ 0 h 39"/>
              <a:gd name="T12" fmla="*/ 33 w 34"/>
              <a:gd name="T13" fmla="*/ 37 h 39"/>
              <a:gd name="T14" fmla="*/ 34 w 34"/>
              <a:gd name="T15" fmla="*/ 39 h 39"/>
              <a:gd name="T16" fmla="*/ 5 w 34"/>
              <a:gd name="T17" fmla="*/ 4 h 39"/>
              <a:gd name="T18" fmla="*/ 14 w 34"/>
              <a:gd name="T19" fmla="*/ 29 h 39"/>
              <a:gd name="T20" fmla="*/ 29 w 34"/>
              <a:gd name="T21" fmla="*/ 35 h 39"/>
              <a:gd name="T22" fmla="*/ 5 w 34"/>
              <a:gd name="T23" fmla="*/ 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9">
                <a:moveTo>
                  <a:pt x="34" y="39"/>
                </a:moveTo>
                <a:cubicBezTo>
                  <a:pt x="32" y="39"/>
                  <a:pt x="32" y="39"/>
                  <a:pt x="32" y="39"/>
                </a:cubicBezTo>
                <a:cubicBezTo>
                  <a:pt x="23" y="39"/>
                  <a:pt x="16" y="37"/>
                  <a:pt x="11" y="31"/>
                </a:cubicBezTo>
                <a:cubicBezTo>
                  <a:pt x="0" y="20"/>
                  <a:pt x="1" y="2"/>
                  <a:pt x="1" y="2"/>
                </a:cubicBezTo>
                <a:cubicBezTo>
                  <a:pt x="1" y="0"/>
                  <a:pt x="1" y="0"/>
                  <a:pt x="1" y="0"/>
                </a:cubicBezTo>
                <a:cubicBezTo>
                  <a:pt x="3" y="0"/>
                  <a:pt x="3" y="0"/>
                  <a:pt x="3" y="0"/>
                </a:cubicBezTo>
                <a:cubicBezTo>
                  <a:pt x="28" y="1"/>
                  <a:pt x="33" y="35"/>
                  <a:pt x="33" y="37"/>
                </a:cubicBezTo>
                <a:lnTo>
                  <a:pt x="34" y="39"/>
                </a:lnTo>
                <a:close/>
                <a:moveTo>
                  <a:pt x="5" y="4"/>
                </a:moveTo>
                <a:cubicBezTo>
                  <a:pt x="5" y="8"/>
                  <a:pt x="6" y="21"/>
                  <a:pt x="14" y="29"/>
                </a:cubicBezTo>
                <a:cubicBezTo>
                  <a:pt x="18" y="33"/>
                  <a:pt x="23" y="35"/>
                  <a:pt x="29" y="35"/>
                </a:cubicBezTo>
                <a:cubicBezTo>
                  <a:pt x="28" y="28"/>
                  <a:pt x="22" y="6"/>
                  <a:pt x="5" y="4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78">
            <a:extLst>
              <a:ext uri="{FF2B5EF4-FFF2-40B4-BE49-F238E27FC236}">
                <a16:creationId xmlns:a16="http://schemas.microsoft.com/office/drawing/2014/main" id="{E7B6B8E5-BC45-401A-9A80-42DFAAAB82F3}"/>
              </a:ext>
            </a:extLst>
          </p:cNvPr>
          <p:cNvSpPr>
            <a:spLocks/>
          </p:cNvSpPr>
          <p:nvPr/>
        </p:nvSpPr>
        <p:spPr bwMode="auto">
          <a:xfrm flipH="1">
            <a:off x="9525448" y="4872447"/>
            <a:ext cx="239713" cy="207963"/>
          </a:xfrm>
          <a:custGeom>
            <a:avLst/>
            <a:gdLst>
              <a:gd name="T0" fmla="*/ 0 w 46"/>
              <a:gd name="T1" fmla="*/ 26 h 40"/>
              <a:gd name="T2" fmla="*/ 46 w 46"/>
              <a:gd name="T3" fmla="*/ 20 h 40"/>
              <a:gd name="T4" fmla="*/ 0 w 46"/>
              <a:gd name="T5" fmla="*/ 2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0">
                <a:moveTo>
                  <a:pt x="0" y="26"/>
                </a:moveTo>
                <a:cubicBezTo>
                  <a:pt x="0" y="26"/>
                  <a:pt x="32" y="40"/>
                  <a:pt x="46" y="20"/>
                </a:cubicBezTo>
                <a:cubicBezTo>
                  <a:pt x="46" y="20"/>
                  <a:pt x="15" y="0"/>
                  <a:pt x="0" y="2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79">
            <a:extLst>
              <a:ext uri="{FF2B5EF4-FFF2-40B4-BE49-F238E27FC236}">
                <a16:creationId xmlns:a16="http://schemas.microsoft.com/office/drawing/2014/main" id="{785753B7-6D5C-4C91-9C62-A8828F21EFCC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515923" y="4913722"/>
            <a:ext cx="258763" cy="150813"/>
          </a:xfrm>
          <a:custGeom>
            <a:avLst/>
            <a:gdLst>
              <a:gd name="T0" fmla="*/ 38 w 50"/>
              <a:gd name="T1" fmla="*/ 22 h 29"/>
              <a:gd name="T2" fmla="*/ 2 w 50"/>
              <a:gd name="T3" fmla="*/ 20 h 29"/>
              <a:gd name="T4" fmla="*/ 0 w 50"/>
              <a:gd name="T5" fmla="*/ 19 h 29"/>
              <a:gd name="T6" fmla="*/ 1 w 50"/>
              <a:gd name="T7" fmla="*/ 17 h 29"/>
              <a:gd name="T8" fmla="*/ 18 w 50"/>
              <a:gd name="T9" fmla="*/ 3 h 29"/>
              <a:gd name="T10" fmla="*/ 49 w 50"/>
              <a:gd name="T11" fmla="*/ 10 h 29"/>
              <a:gd name="T12" fmla="*/ 50 w 50"/>
              <a:gd name="T13" fmla="*/ 11 h 29"/>
              <a:gd name="T14" fmla="*/ 49 w 50"/>
              <a:gd name="T15" fmla="*/ 13 h 29"/>
              <a:gd name="T16" fmla="*/ 38 w 50"/>
              <a:gd name="T17" fmla="*/ 22 h 29"/>
              <a:gd name="T18" fmla="*/ 5 w 50"/>
              <a:gd name="T19" fmla="*/ 17 h 29"/>
              <a:gd name="T20" fmla="*/ 45 w 50"/>
              <a:gd name="T21" fmla="*/ 12 h 29"/>
              <a:gd name="T22" fmla="*/ 19 w 50"/>
              <a:gd name="T23" fmla="*/ 7 h 29"/>
              <a:gd name="T24" fmla="*/ 5 w 50"/>
              <a:gd name="T25" fmla="*/ 1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29">
                <a:moveTo>
                  <a:pt x="38" y="22"/>
                </a:moveTo>
                <a:cubicBezTo>
                  <a:pt x="23" y="29"/>
                  <a:pt x="3" y="20"/>
                  <a:pt x="2" y="20"/>
                </a:cubicBezTo>
                <a:cubicBezTo>
                  <a:pt x="0" y="19"/>
                  <a:pt x="0" y="19"/>
                  <a:pt x="0" y="19"/>
                </a:cubicBezTo>
                <a:cubicBezTo>
                  <a:pt x="1" y="17"/>
                  <a:pt x="1" y="17"/>
                  <a:pt x="1" y="17"/>
                </a:cubicBezTo>
                <a:cubicBezTo>
                  <a:pt x="5" y="10"/>
                  <a:pt x="11" y="5"/>
                  <a:pt x="18" y="3"/>
                </a:cubicBezTo>
                <a:cubicBezTo>
                  <a:pt x="33" y="0"/>
                  <a:pt x="48" y="10"/>
                  <a:pt x="49" y="10"/>
                </a:cubicBezTo>
                <a:cubicBezTo>
                  <a:pt x="50" y="11"/>
                  <a:pt x="50" y="11"/>
                  <a:pt x="50" y="11"/>
                </a:cubicBezTo>
                <a:cubicBezTo>
                  <a:pt x="49" y="13"/>
                  <a:pt x="49" y="13"/>
                  <a:pt x="49" y="13"/>
                </a:cubicBezTo>
                <a:cubicBezTo>
                  <a:pt x="46" y="17"/>
                  <a:pt x="42" y="20"/>
                  <a:pt x="38" y="22"/>
                </a:cubicBezTo>
                <a:close/>
                <a:moveTo>
                  <a:pt x="5" y="17"/>
                </a:moveTo>
                <a:cubicBezTo>
                  <a:pt x="12" y="19"/>
                  <a:pt x="34" y="26"/>
                  <a:pt x="45" y="12"/>
                </a:cubicBezTo>
                <a:cubicBezTo>
                  <a:pt x="41" y="10"/>
                  <a:pt x="29" y="4"/>
                  <a:pt x="19" y="7"/>
                </a:cubicBezTo>
                <a:cubicBezTo>
                  <a:pt x="13" y="8"/>
                  <a:pt x="9" y="12"/>
                  <a:pt x="5" y="1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80">
            <a:extLst>
              <a:ext uri="{FF2B5EF4-FFF2-40B4-BE49-F238E27FC236}">
                <a16:creationId xmlns:a16="http://schemas.microsoft.com/office/drawing/2014/main" id="{399AD214-3D78-4FED-B3FC-D2747785DD98}"/>
              </a:ext>
            </a:extLst>
          </p:cNvPr>
          <p:cNvSpPr>
            <a:spLocks/>
          </p:cNvSpPr>
          <p:nvPr/>
        </p:nvSpPr>
        <p:spPr bwMode="auto">
          <a:xfrm flipH="1">
            <a:off x="9769923" y="5148672"/>
            <a:ext cx="228600" cy="222250"/>
          </a:xfrm>
          <a:custGeom>
            <a:avLst/>
            <a:gdLst>
              <a:gd name="T0" fmla="*/ 0 w 44"/>
              <a:gd name="T1" fmla="*/ 18 h 43"/>
              <a:gd name="T2" fmla="*/ 44 w 44"/>
              <a:gd name="T3" fmla="*/ 29 h 43"/>
              <a:gd name="T4" fmla="*/ 0 w 44"/>
              <a:gd name="T5" fmla="*/ 1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43">
                <a:moveTo>
                  <a:pt x="0" y="18"/>
                </a:moveTo>
                <a:cubicBezTo>
                  <a:pt x="0" y="18"/>
                  <a:pt x="24" y="43"/>
                  <a:pt x="44" y="29"/>
                </a:cubicBezTo>
                <a:cubicBezTo>
                  <a:pt x="44" y="29"/>
                  <a:pt x="23" y="0"/>
                  <a:pt x="0" y="18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81">
            <a:extLst>
              <a:ext uri="{FF2B5EF4-FFF2-40B4-BE49-F238E27FC236}">
                <a16:creationId xmlns:a16="http://schemas.microsoft.com/office/drawing/2014/main" id="{DDD0BACF-974B-49D4-AD49-60F27999699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754048" y="5194709"/>
            <a:ext cx="260350" cy="171450"/>
          </a:xfrm>
          <a:custGeom>
            <a:avLst/>
            <a:gdLst>
              <a:gd name="T0" fmla="*/ 43 w 50"/>
              <a:gd name="T1" fmla="*/ 24 h 33"/>
              <a:gd name="T2" fmla="*/ 1 w 50"/>
              <a:gd name="T3" fmla="*/ 11 h 33"/>
              <a:gd name="T4" fmla="*/ 0 w 50"/>
              <a:gd name="T5" fmla="*/ 9 h 33"/>
              <a:gd name="T6" fmla="*/ 1 w 50"/>
              <a:gd name="T7" fmla="*/ 8 h 33"/>
              <a:gd name="T8" fmla="*/ 23 w 50"/>
              <a:gd name="T9" fmla="*/ 2 h 33"/>
              <a:gd name="T10" fmla="*/ 49 w 50"/>
              <a:gd name="T11" fmla="*/ 19 h 33"/>
              <a:gd name="T12" fmla="*/ 50 w 50"/>
              <a:gd name="T13" fmla="*/ 21 h 33"/>
              <a:gd name="T14" fmla="*/ 48 w 50"/>
              <a:gd name="T15" fmla="*/ 22 h 33"/>
              <a:gd name="T16" fmla="*/ 43 w 50"/>
              <a:gd name="T17" fmla="*/ 24 h 33"/>
              <a:gd name="T18" fmla="*/ 5 w 50"/>
              <a:gd name="T19" fmla="*/ 9 h 33"/>
              <a:gd name="T20" fmla="*/ 44 w 50"/>
              <a:gd name="T21" fmla="*/ 20 h 33"/>
              <a:gd name="T22" fmla="*/ 22 w 50"/>
              <a:gd name="T23" fmla="*/ 5 h 33"/>
              <a:gd name="T24" fmla="*/ 5 w 50"/>
              <a:gd name="T25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" h="33">
                <a:moveTo>
                  <a:pt x="43" y="24"/>
                </a:moveTo>
                <a:cubicBezTo>
                  <a:pt x="24" y="33"/>
                  <a:pt x="2" y="12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8"/>
                </a:cubicBezTo>
                <a:cubicBezTo>
                  <a:pt x="8" y="3"/>
                  <a:pt x="15" y="0"/>
                  <a:pt x="23" y="2"/>
                </a:cubicBezTo>
                <a:cubicBezTo>
                  <a:pt x="38" y="4"/>
                  <a:pt x="48" y="19"/>
                  <a:pt x="49" y="19"/>
                </a:cubicBezTo>
                <a:cubicBezTo>
                  <a:pt x="50" y="21"/>
                  <a:pt x="50" y="21"/>
                  <a:pt x="50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3"/>
                  <a:pt x="45" y="24"/>
                  <a:pt x="43" y="24"/>
                </a:cubicBezTo>
                <a:close/>
                <a:moveTo>
                  <a:pt x="5" y="9"/>
                </a:moveTo>
                <a:cubicBezTo>
                  <a:pt x="11" y="14"/>
                  <a:pt x="29" y="29"/>
                  <a:pt x="44" y="20"/>
                </a:cubicBezTo>
                <a:cubicBezTo>
                  <a:pt x="41" y="16"/>
                  <a:pt x="33" y="7"/>
                  <a:pt x="22" y="5"/>
                </a:cubicBezTo>
                <a:cubicBezTo>
                  <a:pt x="16" y="4"/>
                  <a:pt x="11" y="6"/>
                  <a:pt x="5" y="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82">
            <a:extLst>
              <a:ext uri="{FF2B5EF4-FFF2-40B4-BE49-F238E27FC236}">
                <a16:creationId xmlns:a16="http://schemas.microsoft.com/office/drawing/2014/main" id="{67D8D414-6C81-4FB2-BAE4-8D5A851A4CF7}"/>
              </a:ext>
            </a:extLst>
          </p:cNvPr>
          <p:cNvSpPr>
            <a:spLocks/>
          </p:cNvSpPr>
          <p:nvPr/>
        </p:nvSpPr>
        <p:spPr bwMode="auto">
          <a:xfrm flipH="1">
            <a:off x="10008048" y="5402672"/>
            <a:ext cx="233363" cy="196850"/>
          </a:xfrm>
          <a:custGeom>
            <a:avLst/>
            <a:gdLst>
              <a:gd name="T0" fmla="*/ 0 w 45"/>
              <a:gd name="T1" fmla="*/ 27 h 38"/>
              <a:gd name="T2" fmla="*/ 45 w 45"/>
              <a:gd name="T3" fmla="*/ 17 h 38"/>
              <a:gd name="T4" fmla="*/ 0 w 45"/>
              <a:gd name="T5" fmla="*/ 2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8">
                <a:moveTo>
                  <a:pt x="0" y="27"/>
                </a:moveTo>
                <a:cubicBezTo>
                  <a:pt x="0" y="27"/>
                  <a:pt x="34" y="38"/>
                  <a:pt x="45" y="17"/>
                </a:cubicBezTo>
                <a:cubicBezTo>
                  <a:pt x="45" y="17"/>
                  <a:pt x="13" y="0"/>
                  <a:pt x="0" y="2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83">
            <a:extLst>
              <a:ext uri="{FF2B5EF4-FFF2-40B4-BE49-F238E27FC236}">
                <a16:creationId xmlns:a16="http://schemas.microsoft.com/office/drawing/2014/main" id="{5F436C0A-CDE3-429F-82EF-DF75696703E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998523" y="5434422"/>
            <a:ext cx="254000" cy="149225"/>
          </a:xfrm>
          <a:custGeom>
            <a:avLst/>
            <a:gdLst>
              <a:gd name="T0" fmla="*/ 36 w 49"/>
              <a:gd name="T1" fmla="*/ 23 h 29"/>
              <a:gd name="T2" fmla="*/ 2 w 49"/>
              <a:gd name="T3" fmla="*/ 23 h 29"/>
              <a:gd name="T4" fmla="*/ 0 w 49"/>
              <a:gd name="T5" fmla="*/ 22 h 29"/>
              <a:gd name="T6" fmla="*/ 1 w 49"/>
              <a:gd name="T7" fmla="*/ 20 h 29"/>
              <a:gd name="T8" fmla="*/ 17 w 49"/>
              <a:gd name="T9" fmla="*/ 5 h 29"/>
              <a:gd name="T10" fmla="*/ 48 w 49"/>
              <a:gd name="T11" fmla="*/ 9 h 29"/>
              <a:gd name="T12" fmla="*/ 49 w 49"/>
              <a:gd name="T13" fmla="*/ 10 h 29"/>
              <a:gd name="T14" fmla="*/ 49 w 49"/>
              <a:gd name="T15" fmla="*/ 12 h 29"/>
              <a:gd name="T16" fmla="*/ 36 w 49"/>
              <a:gd name="T17" fmla="*/ 23 h 29"/>
              <a:gd name="T18" fmla="*/ 5 w 49"/>
              <a:gd name="T19" fmla="*/ 20 h 29"/>
              <a:gd name="T20" fmla="*/ 44 w 49"/>
              <a:gd name="T21" fmla="*/ 12 h 29"/>
              <a:gd name="T22" fmla="*/ 18 w 49"/>
              <a:gd name="T23" fmla="*/ 9 h 29"/>
              <a:gd name="T24" fmla="*/ 5 w 49"/>
              <a:gd name="T25" fmla="*/ 2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" h="29">
                <a:moveTo>
                  <a:pt x="36" y="23"/>
                </a:moveTo>
                <a:cubicBezTo>
                  <a:pt x="22" y="29"/>
                  <a:pt x="3" y="23"/>
                  <a:pt x="2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0"/>
                  <a:pt x="1" y="20"/>
                  <a:pt x="1" y="20"/>
                </a:cubicBezTo>
                <a:cubicBezTo>
                  <a:pt x="4" y="13"/>
                  <a:pt x="10" y="8"/>
                  <a:pt x="17" y="5"/>
                </a:cubicBezTo>
                <a:cubicBezTo>
                  <a:pt x="31" y="0"/>
                  <a:pt x="47" y="9"/>
                  <a:pt x="48" y="9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17"/>
                  <a:pt x="41" y="21"/>
                  <a:pt x="36" y="23"/>
                </a:cubicBezTo>
                <a:close/>
                <a:moveTo>
                  <a:pt x="5" y="20"/>
                </a:moveTo>
                <a:cubicBezTo>
                  <a:pt x="12" y="22"/>
                  <a:pt x="35" y="27"/>
                  <a:pt x="44" y="12"/>
                </a:cubicBezTo>
                <a:cubicBezTo>
                  <a:pt x="40" y="10"/>
                  <a:pt x="28" y="5"/>
                  <a:pt x="18" y="9"/>
                </a:cubicBezTo>
                <a:cubicBezTo>
                  <a:pt x="12" y="10"/>
                  <a:pt x="8" y="14"/>
                  <a:pt x="5" y="2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84">
            <a:extLst>
              <a:ext uri="{FF2B5EF4-FFF2-40B4-BE49-F238E27FC236}">
                <a16:creationId xmlns:a16="http://schemas.microsoft.com/office/drawing/2014/main" id="{77DC3920-3088-47C3-95E9-2EF6E6A59845}"/>
              </a:ext>
            </a:extLst>
          </p:cNvPr>
          <p:cNvSpPr>
            <a:spLocks/>
          </p:cNvSpPr>
          <p:nvPr/>
        </p:nvSpPr>
        <p:spPr bwMode="auto">
          <a:xfrm flipH="1">
            <a:off x="10195373" y="5709059"/>
            <a:ext cx="233363" cy="223838"/>
          </a:xfrm>
          <a:custGeom>
            <a:avLst/>
            <a:gdLst>
              <a:gd name="T0" fmla="*/ 0 w 45"/>
              <a:gd name="T1" fmla="*/ 22 h 43"/>
              <a:gd name="T2" fmla="*/ 45 w 45"/>
              <a:gd name="T3" fmla="*/ 26 h 43"/>
              <a:gd name="T4" fmla="*/ 0 w 45"/>
              <a:gd name="T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43">
                <a:moveTo>
                  <a:pt x="0" y="22"/>
                </a:moveTo>
                <a:cubicBezTo>
                  <a:pt x="0" y="22"/>
                  <a:pt x="28" y="43"/>
                  <a:pt x="45" y="26"/>
                </a:cubicBezTo>
                <a:cubicBezTo>
                  <a:pt x="45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5">
            <a:extLst>
              <a:ext uri="{FF2B5EF4-FFF2-40B4-BE49-F238E27FC236}">
                <a16:creationId xmlns:a16="http://schemas.microsoft.com/office/drawing/2014/main" id="{F5DC6ACE-E74B-450E-83FC-830CEA310BE1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79498" y="5766209"/>
            <a:ext cx="265113" cy="150813"/>
          </a:xfrm>
          <a:custGeom>
            <a:avLst/>
            <a:gdLst>
              <a:gd name="T0" fmla="*/ 42 w 51"/>
              <a:gd name="T1" fmla="*/ 21 h 29"/>
              <a:gd name="T2" fmla="*/ 2 w 51"/>
              <a:gd name="T3" fmla="*/ 12 h 29"/>
              <a:gd name="T4" fmla="*/ 0 w 51"/>
              <a:gd name="T5" fmla="*/ 11 h 29"/>
              <a:gd name="T6" fmla="*/ 2 w 51"/>
              <a:gd name="T7" fmla="*/ 9 h 29"/>
              <a:gd name="T8" fmla="*/ 22 w 51"/>
              <a:gd name="T9" fmla="*/ 0 h 29"/>
              <a:gd name="T10" fmla="*/ 50 w 51"/>
              <a:gd name="T11" fmla="*/ 14 h 29"/>
              <a:gd name="T12" fmla="*/ 51 w 51"/>
              <a:gd name="T13" fmla="*/ 15 h 29"/>
              <a:gd name="T14" fmla="*/ 50 w 51"/>
              <a:gd name="T15" fmla="*/ 17 h 29"/>
              <a:gd name="T16" fmla="*/ 42 w 51"/>
              <a:gd name="T17" fmla="*/ 21 h 29"/>
              <a:gd name="T18" fmla="*/ 6 w 51"/>
              <a:gd name="T19" fmla="*/ 10 h 29"/>
              <a:gd name="T20" fmla="*/ 46 w 51"/>
              <a:gd name="T21" fmla="*/ 15 h 29"/>
              <a:gd name="T22" fmla="*/ 22 w 51"/>
              <a:gd name="T23" fmla="*/ 4 h 29"/>
              <a:gd name="T24" fmla="*/ 6 w 51"/>
              <a:gd name="T25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9">
                <a:moveTo>
                  <a:pt x="42" y="21"/>
                </a:moveTo>
                <a:cubicBezTo>
                  <a:pt x="24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7" y="3"/>
                  <a:pt x="14" y="0"/>
                  <a:pt x="22" y="0"/>
                </a:cubicBezTo>
                <a:cubicBezTo>
                  <a:pt x="37" y="0"/>
                  <a:pt x="49" y="13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7" y="19"/>
                  <a:pt x="45" y="20"/>
                  <a:pt x="42" y="21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2" y="12"/>
                  <a:pt x="32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86">
            <a:extLst>
              <a:ext uri="{FF2B5EF4-FFF2-40B4-BE49-F238E27FC236}">
                <a16:creationId xmlns:a16="http://schemas.microsoft.com/office/drawing/2014/main" id="{47CBBF5C-BF85-4E7B-A19D-657A729D97FD}"/>
              </a:ext>
            </a:extLst>
          </p:cNvPr>
          <p:cNvSpPr>
            <a:spLocks/>
          </p:cNvSpPr>
          <p:nvPr/>
        </p:nvSpPr>
        <p:spPr bwMode="auto">
          <a:xfrm flipH="1">
            <a:off x="10362061" y="6067834"/>
            <a:ext cx="238125" cy="223838"/>
          </a:xfrm>
          <a:custGeom>
            <a:avLst/>
            <a:gdLst>
              <a:gd name="T0" fmla="*/ 0 w 46"/>
              <a:gd name="T1" fmla="*/ 22 h 43"/>
              <a:gd name="T2" fmla="*/ 46 w 46"/>
              <a:gd name="T3" fmla="*/ 26 h 43"/>
              <a:gd name="T4" fmla="*/ 0 w 46"/>
              <a:gd name="T5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43">
                <a:moveTo>
                  <a:pt x="0" y="22"/>
                </a:moveTo>
                <a:cubicBezTo>
                  <a:pt x="0" y="22"/>
                  <a:pt x="28" y="43"/>
                  <a:pt x="46" y="26"/>
                </a:cubicBezTo>
                <a:cubicBezTo>
                  <a:pt x="46" y="26"/>
                  <a:pt x="21" y="0"/>
                  <a:pt x="0" y="22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587">
            <a:extLst>
              <a:ext uri="{FF2B5EF4-FFF2-40B4-BE49-F238E27FC236}">
                <a16:creationId xmlns:a16="http://schemas.microsoft.com/office/drawing/2014/main" id="{2FD6556B-D833-4B32-88C2-0E6B5BD75672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350948" y="6124984"/>
            <a:ext cx="265113" cy="150813"/>
          </a:xfrm>
          <a:custGeom>
            <a:avLst/>
            <a:gdLst>
              <a:gd name="T0" fmla="*/ 43 w 51"/>
              <a:gd name="T1" fmla="*/ 22 h 29"/>
              <a:gd name="T2" fmla="*/ 2 w 51"/>
              <a:gd name="T3" fmla="*/ 12 h 29"/>
              <a:gd name="T4" fmla="*/ 0 w 51"/>
              <a:gd name="T5" fmla="*/ 11 h 29"/>
              <a:gd name="T6" fmla="*/ 2 w 51"/>
              <a:gd name="T7" fmla="*/ 9 h 29"/>
              <a:gd name="T8" fmla="*/ 22 w 51"/>
              <a:gd name="T9" fmla="*/ 0 h 29"/>
              <a:gd name="T10" fmla="*/ 50 w 51"/>
              <a:gd name="T11" fmla="*/ 14 h 29"/>
              <a:gd name="T12" fmla="*/ 51 w 51"/>
              <a:gd name="T13" fmla="*/ 15 h 29"/>
              <a:gd name="T14" fmla="*/ 50 w 51"/>
              <a:gd name="T15" fmla="*/ 17 h 29"/>
              <a:gd name="T16" fmla="*/ 43 w 51"/>
              <a:gd name="T17" fmla="*/ 22 h 29"/>
              <a:gd name="T18" fmla="*/ 6 w 51"/>
              <a:gd name="T19" fmla="*/ 10 h 29"/>
              <a:gd name="T20" fmla="*/ 46 w 51"/>
              <a:gd name="T21" fmla="*/ 15 h 29"/>
              <a:gd name="T22" fmla="*/ 22 w 51"/>
              <a:gd name="T23" fmla="*/ 4 h 29"/>
              <a:gd name="T24" fmla="*/ 6 w 51"/>
              <a:gd name="T25" fmla="*/ 1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" h="29">
                <a:moveTo>
                  <a:pt x="43" y="22"/>
                </a:moveTo>
                <a:cubicBezTo>
                  <a:pt x="25" y="29"/>
                  <a:pt x="3" y="13"/>
                  <a:pt x="2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9"/>
                  <a:pt x="2" y="9"/>
                  <a:pt x="2" y="9"/>
                </a:cubicBezTo>
                <a:cubicBezTo>
                  <a:pt x="8" y="3"/>
                  <a:pt x="14" y="0"/>
                  <a:pt x="22" y="0"/>
                </a:cubicBezTo>
                <a:cubicBezTo>
                  <a:pt x="37" y="0"/>
                  <a:pt x="50" y="14"/>
                  <a:pt x="50" y="14"/>
                </a:cubicBezTo>
                <a:cubicBezTo>
                  <a:pt x="51" y="15"/>
                  <a:pt x="51" y="15"/>
                  <a:pt x="51" y="15"/>
                </a:cubicBezTo>
                <a:cubicBezTo>
                  <a:pt x="50" y="17"/>
                  <a:pt x="50" y="17"/>
                  <a:pt x="50" y="17"/>
                </a:cubicBezTo>
                <a:cubicBezTo>
                  <a:pt x="48" y="19"/>
                  <a:pt x="45" y="20"/>
                  <a:pt x="43" y="22"/>
                </a:cubicBezTo>
                <a:close/>
                <a:moveTo>
                  <a:pt x="6" y="10"/>
                </a:moveTo>
                <a:cubicBezTo>
                  <a:pt x="12" y="14"/>
                  <a:pt x="32" y="26"/>
                  <a:pt x="46" y="15"/>
                </a:cubicBezTo>
                <a:cubicBezTo>
                  <a:pt x="43" y="12"/>
                  <a:pt x="33" y="4"/>
                  <a:pt x="22" y="4"/>
                </a:cubicBezTo>
                <a:cubicBezTo>
                  <a:pt x="16" y="4"/>
                  <a:pt x="11" y="6"/>
                  <a:pt x="6" y="1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88">
            <a:extLst>
              <a:ext uri="{FF2B5EF4-FFF2-40B4-BE49-F238E27FC236}">
                <a16:creationId xmlns:a16="http://schemas.microsoft.com/office/drawing/2014/main" id="{79903AB8-9A16-49AD-8AF3-69292DCEF9E1}"/>
              </a:ext>
            </a:extLst>
          </p:cNvPr>
          <p:cNvSpPr>
            <a:spLocks/>
          </p:cNvSpPr>
          <p:nvPr/>
        </p:nvSpPr>
        <p:spPr bwMode="auto">
          <a:xfrm flipH="1">
            <a:off x="10512873" y="6410734"/>
            <a:ext cx="212725" cy="176213"/>
          </a:xfrm>
          <a:custGeom>
            <a:avLst/>
            <a:gdLst>
              <a:gd name="T0" fmla="*/ 0 w 41"/>
              <a:gd name="T1" fmla="*/ 29 h 34"/>
              <a:gd name="T2" fmla="*/ 41 w 41"/>
              <a:gd name="T3" fmla="*/ 10 h 34"/>
              <a:gd name="T4" fmla="*/ 0 w 41"/>
              <a:gd name="T5" fmla="*/ 2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4">
                <a:moveTo>
                  <a:pt x="0" y="29"/>
                </a:moveTo>
                <a:cubicBezTo>
                  <a:pt x="0" y="29"/>
                  <a:pt x="35" y="34"/>
                  <a:pt x="41" y="10"/>
                </a:cubicBezTo>
                <a:cubicBezTo>
                  <a:pt x="41" y="10"/>
                  <a:pt x="7" y="0"/>
                  <a:pt x="0" y="2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589">
            <a:extLst>
              <a:ext uri="{FF2B5EF4-FFF2-40B4-BE49-F238E27FC236}">
                <a16:creationId xmlns:a16="http://schemas.microsoft.com/office/drawing/2014/main" id="{11B70E81-B454-4AE2-AA86-9D55E4DBDD9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496998" y="6426609"/>
            <a:ext cx="238125" cy="155575"/>
          </a:xfrm>
          <a:custGeom>
            <a:avLst/>
            <a:gdLst>
              <a:gd name="T0" fmla="*/ 30 w 46"/>
              <a:gd name="T1" fmla="*/ 25 h 30"/>
              <a:gd name="T2" fmla="*/ 2 w 46"/>
              <a:gd name="T3" fmla="*/ 28 h 30"/>
              <a:gd name="T4" fmla="*/ 0 w 46"/>
              <a:gd name="T5" fmla="*/ 28 h 30"/>
              <a:gd name="T6" fmla="*/ 0 w 46"/>
              <a:gd name="T7" fmla="*/ 26 h 30"/>
              <a:gd name="T8" fmla="*/ 13 w 46"/>
              <a:gd name="T9" fmla="*/ 8 h 30"/>
              <a:gd name="T10" fmla="*/ 44 w 46"/>
              <a:gd name="T11" fmla="*/ 6 h 30"/>
              <a:gd name="T12" fmla="*/ 46 w 46"/>
              <a:gd name="T13" fmla="*/ 6 h 30"/>
              <a:gd name="T14" fmla="*/ 45 w 46"/>
              <a:gd name="T15" fmla="*/ 8 h 30"/>
              <a:gd name="T16" fmla="*/ 30 w 46"/>
              <a:gd name="T17" fmla="*/ 25 h 30"/>
              <a:gd name="T18" fmla="*/ 4 w 46"/>
              <a:gd name="T19" fmla="*/ 25 h 30"/>
              <a:gd name="T20" fmla="*/ 41 w 46"/>
              <a:gd name="T21" fmla="*/ 9 h 30"/>
              <a:gd name="T22" fmla="*/ 14 w 46"/>
              <a:gd name="T23" fmla="*/ 11 h 30"/>
              <a:gd name="T24" fmla="*/ 4 w 46"/>
              <a:gd name="T25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" h="30">
                <a:moveTo>
                  <a:pt x="30" y="25"/>
                </a:moveTo>
                <a:cubicBezTo>
                  <a:pt x="17" y="30"/>
                  <a:pt x="3" y="28"/>
                  <a:pt x="2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2" y="18"/>
                  <a:pt x="6" y="12"/>
                  <a:pt x="13" y="8"/>
                </a:cubicBezTo>
                <a:cubicBezTo>
                  <a:pt x="26" y="0"/>
                  <a:pt x="43" y="5"/>
                  <a:pt x="44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5" y="8"/>
                  <a:pt x="45" y="8"/>
                  <a:pt x="45" y="8"/>
                </a:cubicBezTo>
                <a:cubicBezTo>
                  <a:pt x="43" y="17"/>
                  <a:pt x="36" y="22"/>
                  <a:pt x="30" y="25"/>
                </a:cubicBezTo>
                <a:close/>
                <a:moveTo>
                  <a:pt x="4" y="25"/>
                </a:moveTo>
                <a:cubicBezTo>
                  <a:pt x="11" y="25"/>
                  <a:pt x="35" y="25"/>
                  <a:pt x="41" y="9"/>
                </a:cubicBezTo>
                <a:cubicBezTo>
                  <a:pt x="36" y="8"/>
                  <a:pt x="24" y="6"/>
                  <a:pt x="14" y="11"/>
                </a:cubicBezTo>
                <a:cubicBezTo>
                  <a:pt x="9" y="14"/>
                  <a:pt x="6" y="19"/>
                  <a:pt x="4" y="25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590">
            <a:extLst>
              <a:ext uri="{FF2B5EF4-FFF2-40B4-BE49-F238E27FC236}">
                <a16:creationId xmlns:a16="http://schemas.microsoft.com/office/drawing/2014/main" id="{AB964562-B655-45A3-8B72-DCEC3DC0C49B}"/>
              </a:ext>
            </a:extLst>
          </p:cNvPr>
          <p:cNvSpPr>
            <a:spLocks/>
          </p:cNvSpPr>
          <p:nvPr/>
        </p:nvSpPr>
        <p:spPr bwMode="auto">
          <a:xfrm flipH="1">
            <a:off x="9758810" y="5002622"/>
            <a:ext cx="1122363" cy="2540000"/>
          </a:xfrm>
          <a:custGeom>
            <a:avLst/>
            <a:gdLst>
              <a:gd name="T0" fmla="*/ 18 w 216"/>
              <a:gd name="T1" fmla="*/ 489 h 489"/>
              <a:gd name="T2" fmla="*/ 14 w 216"/>
              <a:gd name="T3" fmla="*/ 489 h 489"/>
              <a:gd name="T4" fmla="*/ 104 w 216"/>
              <a:gd name="T5" fmla="*/ 129 h 489"/>
              <a:gd name="T6" fmla="*/ 214 w 216"/>
              <a:gd name="T7" fmla="*/ 0 h 489"/>
              <a:gd name="T8" fmla="*/ 216 w 216"/>
              <a:gd name="T9" fmla="*/ 2 h 489"/>
              <a:gd name="T10" fmla="*/ 107 w 216"/>
              <a:gd name="T11" fmla="*/ 131 h 489"/>
              <a:gd name="T12" fmla="*/ 18 w 216"/>
              <a:gd name="T13" fmla="*/ 489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" h="489">
                <a:moveTo>
                  <a:pt x="18" y="489"/>
                </a:moveTo>
                <a:cubicBezTo>
                  <a:pt x="14" y="489"/>
                  <a:pt x="14" y="489"/>
                  <a:pt x="14" y="489"/>
                </a:cubicBezTo>
                <a:cubicBezTo>
                  <a:pt x="0" y="330"/>
                  <a:pt x="56" y="205"/>
                  <a:pt x="104" y="129"/>
                </a:cubicBezTo>
                <a:cubicBezTo>
                  <a:pt x="157" y="46"/>
                  <a:pt x="214" y="0"/>
                  <a:pt x="214" y="0"/>
                </a:cubicBezTo>
                <a:cubicBezTo>
                  <a:pt x="216" y="2"/>
                  <a:pt x="216" y="2"/>
                  <a:pt x="216" y="2"/>
                </a:cubicBezTo>
                <a:cubicBezTo>
                  <a:pt x="216" y="3"/>
                  <a:pt x="160" y="48"/>
                  <a:pt x="107" y="131"/>
                </a:cubicBezTo>
                <a:cubicBezTo>
                  <a:pt x="59" y="207"/>
                  <a:pt x="4" y="331"/>
                  <a:pt x="18" y="489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126F56D-A27C-4414-AED6-EACF08849D0B}"/>
              </a:ext>
            </a:extLst>
          </p:cNvPr>
          <p:cNvGrpSpPr/>
          <p:nvPr/>
        </p:nvGrpSpPr>
        <p:grpSpPr>
          <a:xfrm>
            <a:off x="8826871" y="4152137"/>
            <a:ext cx="514350" cy="509588"/>
            <a:chOff x="10011791" y="3402421"/>
            <a:chExt cx="514350" cy="509588"/>
          </a:xfrm>
        </p:grpSpPr>
        <p:sp>
          <p:nvSpPr>
            <p:cNvPr id="111" name="Freeform 607">
              <a:extLst>
                <a:ext uri="{FF2B5EF4-FFF2-40B4-BE49-F238E27FC236}">
                  <a16:creationId xmlns:a16="http://schemas.microsoft.com/office/drawing/2014/main" id="{6F0A6EF1-665B-422C-BB50-0817BD7418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1791" y="3402421"/>
              <a:ext cx="514350" cy="509588"/>
            </a:xfrm>
            <a:custGeom>
              <a:avLst/>
              <a:gdLst>
                <a:gd name="T0" fmla="*/ 99 w 99"/>
                <a:gd name="T1" fmla="*/ 0 h 98"/>
                <a:gd name="T2" fmla="*/ 18 w 99"/>
                <a:gd name="T3" fmla="*/ 77 h 98"/>
                <a:gd name="T4" fmla="*/ 99 w 99"/>
                <a:gd name="T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98">
                  <a:moveTo>
                    <a:pt x="99" y="0"/>
                  </a:moveTo>
                  <a:cubicBezTo>
                    <a:pt x="99" y="0"/>
                    <a:pt x="81" y="98"/>
                    <a:pt x="18" y="77"/>
                  </a:cubicBezTo>
                  <a:cubicBezTo>
                    <a:pt x="18" y="77"/>
                    <a:pt x="0" y="7"/>
                    <a:pt x="99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08">
              <a:extLst>
                <a:ext uri="{FF2B5EF4-FFF2-40B4-BE49-F238E27FC236}">
                  <a16:creationId xmlns:a16="http://schemas.microsoft.com/office/drawing/2014/main" id="{AF0F5B29-D883-4776-838D-41B6480729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11791" y="3402421"/>
              <a:ext cx="420688" cy="400050"/>
            </a:xfrm>
            <a:custGeom>
              <a:avLst/>
              <a:gdLst>
                <a:gd name="T0" fmla="*/ 81 w 81"/>
                <a:gd name="T1" fmla="*/ 0 h 77"/>
                <a:gd name="T2" fmla="*/ 0 w 81"/>
                <a:gd name="T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" h="77">
                  <a:moveTo>
                    <a:pt x="81" y="0"/>
                  </a:moveTo>
                  <a:cubicBezTo>
                    <a:pt x="81" y="0"/>
                    <a:pt x="47" y="51"/>
                    <a:pt x="0" y="77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09">
              <a:extLst>
                <a:ext uri="{FF2B5EF4-FFF2-40B4-BE49-F238E27FC236}">
                  <a16:creationId xmlns:a16="http://schemas.microsoft.com/office/drawing/2014/main" id="{074DCA8C-3D8F-4DAA-96AC-0928C35031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59416" y="3443696"/>
              <a:ext cx="57150" cy="88900"/>
            </a:xfrm>
            <a:custGeom>
              <a:avLst/>
              <a:gdLst>
                <a:gd name="T0" fmla="*/ 11 w 11"/>
                <a:gd name="T1" fmla="*/ 15 h 17"/>
                <a:gd name="T2" fmla="*/ 2 w 11"/>
                <a:gd name="T3" fmla="*/ 15 h 17"/>
                <a:gd name="T4" fmla="*/ 1 w 11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7">
                  <a:moveTo>
                    <a:pt x="11" y="15"/>
                  </a:moveTo>
                  <a:cubicBezTo>
                    <a:pt x="11" y="15"/>
                    <a:pt x="4" y="17"/>
                    <a:pt x="2" y="15"/>
                  </a:cubicBezTo>
                  <a:cubicBezTo>
                    <a:pt x="0" y="12"/>
                    <a:pt x="0" y="5"/>
                    <a:pt x="1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10">
              <a:extLst>
                <a:ext uri="{FF2B5EF4-FFF2-40B4-BE49-F238E27FC236}">
                  <a16:creationId xmlns:a16="http://schemas.microsoft.com/office/drawing/2014/main" id="{86C6E390-2A98-403B-8D72-2B6EBEAB06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105453" y="3464333"/>
              <a:ext cx="119063" cy="176213"/>
            </a:xfrm>
            <a:custGeom>
              <a:avLst/>
              <a:gdLst>
                <a:gd name="T0" fmla="*/ 23 w 23"/>
                <a:gd name="T1" fmla="*/ 27 h 34"/>
                <a:gd name="T2" fmla="*/ 7 w 23"/>
                <a:gd name="T3" fmla="*/ 29 h 34"/>
                <a:gd name="T4" fmla="*/ 8 w 2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4">
                  <a:moveTo>
                    <a:pt x="23" y="27"/>
                  </a:moveTo>
                  <a:cubicBezTo>
                    <a:pt x="23" y="27"/>
                    <a:pt x="13" y="34"/>
                    <a:pt x="7" y="29"/>
                  </a:cubicBezTo>
                  <a:cubicBezTo>
                    <a:pt x="0" y="23"/>
                    <a:pt x="6" y="5"/>
                    <a:pt x="8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11">
              <a:extLst>
                <a:ext uri="{FF2B5EF4-FFF2-40B4-BE49-F238E27FC236}">
                  <a16:creationId xmlns:a16="http://schemas.microsoft.com/office/drawing/2014/main" id="{D7326D9C-E2BB-47C8-B2B2-282F71512B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183241" y="3516721"/>
              <a:ext cx="130175" cy="217488"/>
            </a:xfrm>
            <a:custGeom>
              <a:avLst/>
              <a:gdLst>
                <a:gd name="T0" fmla="*/ 25 w 25"/>
                <a:gd name="T1" fmla="*/ 37 h 42"/>
                <a:gd name="T2" fmla="*/ 6 w 25"/>
                <a:gd name="T3" fmla="*/ 35 h 42"/>
                <a:gd name="T4" fmla="*/ 7 w 25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2">
                  <a:moveTo>
                    <a:pt x="25" y="37"/>
                  </a:moveTo>
                  <a:cubicBezTo>
                    <a:pt x="25" y="37"/>
                    <a:pt x="11" y="42"/>
                    <a:pt x="6" y="35"/>
                  </a:cubicBezTo>
                  <a:cubicBezTo>
                    <a:pt x="0" y="28"/>
                    <a:pt x="4" y="5"/>
                    <a:pt x="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A417E6-5703-412E-A891-B65DDFB43DFF}"/>
              </a:ext>
            </a:extLst>
          </p:cNvPr>
          <p:cNvGrpSpPr/>
          <p:nvPr/>
        </p:nvGrpSpPr>
        <p:grpSpPr>
          <a:xfrm>
            <a:off x="10620823" y="3955223"/>
            <a:ext cx="555625" cy="519113"/>
            <a:chOff x="10572179" y="4373971"/>
            <a:chExt cx="555625" cy="519113"/>
          </a:xfrm>
        </p:grpSpPr>
        <p:sp>
          <p:nvSpPr>
            <p:cNvPr id="116" name="Freeform 612">
              <a:extLst>
                <a:ext uri="{FF2B5EF4-FFF2-40B4-BE49-F238E27FC236}">
                  <a16:creationId xmlns:a16="http://schemas.microsoft.com/office/drawing/2014/main" id="{B325A22E-153B-42F2-B6A4-D862A4BED9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179" y="4373971"/>
              <a:ext cx="555625" cy="519113"/>
            </a:xfrm>
            <a:custGeom>
              <a:avLst/>
              <a:gdLst>
                <a:gd name="T0" fmla="*/ 81 w 107"/>
                <a:gd name="T1" fmla="*/ 0 h 100"/>
                <a:gd name="T2" fmla="*/ 44 w 107"/>
                <a:gd name="T3" fmla="*/ 100 h 100"/>
                <a:gd name="T4" fmla="*/ 81 w 107"/>
                <a:gd name="T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7" h="100">
                  <a:moveTo>
                    <a:pt x="81" y="0"/>
                  </a:moveTo>
                  <a:cubicBezTo>
                    <a:pt x="81" y="0"/>
                    <a:pt x="107" y="92"/>
                    <a:pt x="44" y="100"/>
                  </a:cubicBezTo>
                  <a:cubicBezTo>
                    <a:pt x="44" y="100"/>
                    <a:pt x="0" y="48"/>
                    <a:pt x="81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13">
              <a:extLst>
                <a:ext uri="{FF2B5EF4-FFF2-40B4-BE49-F238E27FC236}">
                  <a16:creationId xmlns:a16="http://schemas.microsoft.com/office/drawing/2014/main" id="{8B327314-BEB5-4367-A2FD-EB38D4627E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07116" y="4373971"/>
              <a:ext cx="192088" cy="519113"/>
            </a:xfrm>
            <a:custGeom>
              <a:avLst/>
              <a:gdLst>
                <a:gd name="T0" fmla="*/ 37 w 37"/>
                <a:gd name="T1" fmla="*/ 0 h 100"/>
                <a:gd name="T2" fmla="*/ 0 w 37"/>
                <a:gd name="T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" h="100">
                  <a:moveTo>
                    <a:pt x="37" y="0"/>
                  </a:moveTo>
                  <a:cubicBezTo>
                    <a:pt x="37" y="0"/>
                    <a:pt x="29" y="58"/>
                    <a:pt x="0" y="10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614">
              <a:extLst>
                <a:ext uri="{FF2B5EF4-FFF2-40B4-BE49-F238E27FC236}">
                  <a16:creationId xmlns:a16="http://schemas.microsoft.com/office/drawing/2014/main" id="{337C8EB9-A902-4F4F-97FF-7CC2740108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97591" y="4451758"/>
              <a:ext cx="73025" cy="73025"/>
            </a:xfrm>
            <a:custGeom>
              <a:avLst/>
              <a:gdLst>
                <a:gd name="T0" fmla="*/ 14 w 14"/>
                <a:gd name="T1" fmla="*/ 9 h 14"/>
                <a:gd name="T2" fmla="*/ 6 w 14"/>
                <a:gd name="T3" fmla="*/ 12 h 14"/>
                <a:gd name="T4" fmla="*/ 0 w 14"/>
                <a:gd name="T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14">
                  <a:moveTo>
                    <a:pt x="14" y="9"/>
                  </a:moveTo>
                  <a:cubicBezTo>
                    <a:pt x="14" y="9"/>
                    <a:pt x="9" y="14"/>
                    <a:pt x="6" y="12"/>
                  </a:cubicBezTo>
                  <a:cubicBezTo>
                    <a:pt x="3" y="11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615">
              <a:extLst>
                <a:ext uri="{FF2B5EF4-FFF2-40B4-BE49-F238E27FC236}">
                  <a16:creationId xmlns:a16="http://schemas.microsoft.com/office/drawing/2014/main" id="{DD1F5E1B-0D1F-4A48-9065-1BC9EEA6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02353" y="4504146"/>
              <a:ext cx="125413" cy="134938"/>
            </a:xfrm>
            <a:custGeom>
              <a:avLst/>
              <a:gdLst>
                <a:gd name="T0" fmla="*/ 24 w 24"/>
                <a:gd name="T1" fmla="*/ 16 h 26"/>
                <a:gd name="T2" fmla="*/ 11 w 24"/>
                <a:gd name="T3" fmla="*/ 24 h 26"/>
                <a:gd name="T4" fmla="*/ 0 w 2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6">
                  <a:moveTo>
                    <a:pt x="24" y="16"/>
                  </a:moveTo>
                  <a:cubicBezTo>
                    <a:pt x="24" y="16"/>
                    <a:pt x="19" y="26"/>
                    <a:pt x="11" y="24"/>
                  </a:cubicBezTo>
                  <a:cubicBezTo>
                    <a:pt x="3" y="22"/>
                    <a:pt x="1" y="4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616">
              <a:extLst>
                <a:ext uri="{FF2B5EF4-FFF2-40B4-BE49-F238E27FC236}">
                  <a16:creationId xmlns:a16="http://schemas.microsoft.com/office/drawing/2014/main" id="{49684005-147C-439C-A384-F11FC97402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29341" y="4586696"/>
              <a:ext cx="155575" cy="171450"/>
            </a:xfrm>
            <a:custGeom>
              <a:avLst/>
              <a:gdLst>
                <a:gd name="T0" fmla="*/ 30 w 30"/>
                <a:gd name="T1" fmla="*/ 23 h 33"/>
                <a:gd name="T2" fmla="*/ 13 w 30"/>
                <a:gd name="T3" fmla="*/ 30 h 33"/>
                <a:gd name="T4" fmla="*/ 0 w 30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3">
                  <a:moveTo>
                    <a:pt x="30" y="23"/>
                  </a:moveTo>
                  <a:cubicBezTo>
                    <a:pt x="30" y="23"/>
                    <a:pt x="21" y="33"/>
                    <a:pt x="13" y="30"/>
                  </a:cubicBezTo>
                  <a:cubicBezTo>
                    <a:pt x="6" y="26"/>
                    <a:pt x="0" y="5"/>
                    <a:pt x="0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2E12AB-022F-4062-946B-5701B2432F4C}"/>
              </a:ext>
            </a:extLst>
          </p:cNvPr>
          <p:cNvGrpSpPr/>
          <p:nvPr/>
        </p:nvGrpSpPr>
        <p:grpSpPr>
          <a:xfrm rot="7200000">
            <a:off x="2861873" y="4852386"/>
            <a:ext cx="385245" cy="422309"/>
            <a:chOff x="1795463" y="115888"/>
            <a:chExt cx="544513" cy="596900"/>
          </a:xfrm>
        </p:grpSpPr>
        <p:sp>
          <p:nvSpPr>
            <p:cNvPr id="121" name="Freeform 617">
              <a:extLst>
                <a:ext uri="{FF2B5EF4-FFF2-40B4-BE49-F238E27FC236}">
                  <a16:creationId xmlns:a16="http://schemas.microsoft.com/office/drawing/2014/main" id="{4A3F51D6-2F37-4659-AE62-7CB806B3F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18">
              <a:extLst>
                <a:ext uri="{FF2B5EF4-FFF2-40B4-BE49-F238E27FC236}">
                  <a16:creationId xmlns:a16="http://schemas.microsoft.com/office/drawing/2014/main" id="{3A6977D7-FB59-476F-B43E-DDC1C8D14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19">
              <a:extLst>
                <a:ext uri="{FF2B5EF4-FFF2-40B4-BE49-F238E27FC236}">
                  <a16:creationId xmlns:a16="http://schemas.microsoft.com/office/drawing/2014/main" id="{70D48C8E-3CFC-4751-B826-D60468839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20">
              <a:extLst>
                <a:ext uri="{FF2B5EF4-FFF2-40B4-BE49-F238E27FC236}">
                  <a16:creationId xmlns:a16="http://schemas.microsoft.com/office/drawing/2014/main" id="{7D868C38-97DE-4FE8-BE28-2435E189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21">
              <a:extLst>
                <a:ext uri="{FF2B5EF4-FFF2-40B4-BE49-F238E27FC236}">
                  <a16:creationId xmlns:a16="http://schemas.microsoft.com/office/drawing/2014/main" id="{2CE23EA5-EA8E-44DC-A28A-4D315177E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B173B26-6E13-4499-B8C2-98E92E1C800D}"/>
              </a:ext>
            </a:extLst>
          </p:cNvPr>
          <p:cNvGrpSpPr/>
          <p:nvPr/>
        </p:nvGrpSpPr>
        <p:grpSpPr>
          <a:xfrm rot="1800000" flipH="1">
            <a:off x="2651372" y="3931411"/>
            <a:ext cx="612775" cy="566738"/>
            <a:chOff x="2932113" y="900113"/>
            <a:chExt cx="612775" cy="566738"/>
          </a:xfrm>
        </p:grpSpPr>
        <p:sp>
          <p:nvSpPr>
            <p:cNvPr id="126" name="Freeform 622">
              <a:extLst>
                <a:ext uri="{FF2B5EF4-FFF2-40B4-BE49-F238E27FC236}">
                  <a16:creationId xmlns:a16="http://schemas.microsoft.com/office/drawing/2014/main" id="{45ABCB33-A406-46F0-81C4-17612E0F0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113" y="900113"/>
              <a:ext cx="612775" cy="566738"/>
            </a:xfrm>
            <a:custGeom>
              <a:avLst/>
              <a:gdLst>
                <a:gd name="T0" fmla="*/ 40 w 118"/>
                <a:gd name="T1" fmla="*/ 0 h 109"/>
                <a:gd name="T2" fmla="*/ 64 w 118"/>
                <a:gd name="T3" fmla="*/ 109 h 109"/>
                <a:gd name="T4" fmla="*/ 40 w 118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8" h="109">
                  <a:moveTo>
                    <a:pt x="40" y="0"/>
                  </a:moveTo>
                  <a:cubicBezTo>
                    <a:pt x="40" y="0"/>
                    <a:pt x="0" y="92"/>
                    <a:pt x="64" y="109"/>
                  </a:cubicBezTo>
                  <a:cubicBezTo>
                    <a:pt x="64" y="109"/>
                    <a:pt x="118" y="60"/>
                    <a:pt x="40" y="0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23">
              <a:extLst>
                <a:ext uri="{FF2B5EF4-FFF2-40B4-BE49-F238E27FC236}">
                  <a16:creationId xmlns:a16="http://schemas.microsoft.com/office/drawing/2014/main" id="{C66234BD-C0F0-4A19-930B-CA26E0D2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075" y="900113"/>
              <a:ext cx="123825" cy="566738"/>
            </a:xfrm>
            <a:custGeom>
              <a:avLst/>
              <a:gdLst>
                <a:gd name="T0" fmla="*/ 0 w 24"/>
                <a:gd name="T1" fmla="*/ 0 h 109"/>
                <a:gd name="T2" fmla="*/ 24 w 24"/>
                <a:gd name="T3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109">
                  <a:moveTo>
                    <a:pt x="0" y="0"/>
                  </a:moveTo>
                  <a:cubicBezTo>
                    <a:pt x="0" y="0"/>
                    <a:pt x="0" y="61"/>
                    <a:pt x="24" y="109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24">
              <a:extLst>
                <a:ext uri="{FF2B5EF4-FFF2-40B4-BE49-F238E27FC236}">
                  <a16:creationId xmlns:a16="http://schemas.microsoft.com/office/drawing/2014/main" id="{CF4186DB-B582-4A0A-B491-1E4E44E0F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989013"/>
              <a:ext cx="82550" cy="66675"/>
            </a:xfrm>
            <a:custGeom>
              <a:avLst/>
              <a:gdLst>
                <a:gd name="T0" fmla="*/ 0 w 16"/>
                <a:gd name="T1" fmla="*/ 7 h 13"/>
                <a:gd name="T2" fmla="*/ 7 w 16"/>
                <a:gd name="T3" fmla="*/ 12 h 13"/>
                <a:gd name="T4" fmla="*/ 16 w 1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">
                  <a:moveTo>
                    <a:pt x="0" y="7"/>
                  </a:moveTo>
                  <a:cubicBezTo>
                    <a:pt x="0" y="7"/>
                    <a:pt x="4" y="13"/>
                    <a:pt x="7" y="12"/>
                  </a:cubicBezTo>
                  <a:cubicBezTo>
                    <a:pt x="11" y="11"/>
                    <a:pt x="14" y="4"/>
                    <a:pt x="16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25">
              <a:extLst>
                <a:ext uri="{FF2B5EF4-FFF2-40B4-BE49-F238E27FC236}">
                  <a16:creationId xmlns:a16="http://schemas.microsoft.com/office/drawing/2014/main" id="{3D269154-C186-4DAD-AB70-56B238D8A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563" y="1050926"/>
              <a:ext cx="139700" cy="130175"/>
            </a:xfrm>
            <a:custGeom>
              <a:avLst/>
              <a:gdLst>
                <a:gd name="T0" fmla="*/ 0 w 27"/>
                <a:gd name="T1" fmla="*/ 13 h 25"/>
                <a:gd name="T2" fmla="*/ 13 w 27"/>
                <a:gd name="T3" fmla="*/ 24 h 25"/>
                <a:gd name="T4" fmla="*/ 27 w 2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5">
                  <a:moveTo>
                    <a:pt x="0" y="13"/>
                  </a:moveTo>
                  <a:cubicBezTo>
                    <a:pt x="0" y="13"/>
                    <a:pt x="4" y="25"/>
                    <a:pt x="13" y="24"/>
                  </a:cubicBezTo>
                  <a:cubicBezTo>
                    <a:pt x="21" y="22"/>
                    <a:pt x="26" y="5"/>
                    <a:pt x="27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626">
              <a:extLst>
                <a:ext uri="{FF2B5EF4-FFF2-40B4-BE49-F238E27FC236}">
                  <a16:creationId xmlns:a16="http://schemas.microsoft.com/office/drawing/2014/main" id="{1E6A94F8-4357-4166-9C17-5A5B06BA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3088" y="1144588"/>
              <a:ext cx="182563" cy="166688"/>
            </a:xfrm>
            <a:custGeom>
              <a:avLst/>
              <a:gdLst>
                <a:gd name="T0" fmla="*/ 0 w 35"/>
                <a:gd name="T1" fmla="*/ 21 h 32"/>
                <a:gd name="T2" fmla="*/ 17 w 35"/>
                <a:gd name="T3" fmla="*/ 30 h 32"/>
                <a:gd name="T4" fmla="*/ 35 w 35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2">
                  <a:moveTo>
                    <a:pt x="0" y="21"/>
                  </a:moveTo>
                  <a:cubicBezTo>
                    <a:pt x="0" y="21"/>
                    <a:pt x="8" y="32"/>
                    <a:pt x="17" y="30"/>
                  </a:cubicBezTo>
                  <a:cubicBezTo>
                    <a:pt x="25" y="27"/>
                    <a:pt x="34" y="5"/>
                    <a:pt x="35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75C919C-0E39-43B7-B63E-316040029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28" b="18467"/>
          <a:stretch/>
        </p:blipFill>
        <p:spPr>
          <a:xfrm>
            <a:off x="-30896" y="4966992"/>
            <a:ext cx="2639383" cy="1896517"/>
          </a:xfrm>
          <a:prstGeom prst="rect">
            <a:avLst/>
          </a:prstGeom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3152CF-9BD2-4F13-A6B0-9F0560F6BB82}"/>
              </a:ext>
            </a:extLst>
          </p:cNvPr>
          <p:cNvGrpSpPr/>
          <p:nvPr/>
        </p:nvGrpSpPr>
        <p:grpSpPr>
          <a:xfrm rot="17493806" flipH="1">
            <a:off x="614617" y="3841097"/>
            <a:ext cx="385245" cy="422309"/>
            <a:chOff x="1795463" y="115888"/>
            <a:chExt cx="544513" cy="596900"/>
          </a:xfrm>
        </p:grpSpPr>
        <p:sp>
          <p:nvSpPr>
            <p:cNvPr id="154" name="Freeform 617">
              <a:extLst>
                <a:ext uri="{FF2B5EF4-FFF2-40B4-BE49-F238E27FC236}">
                  <a16:creationId xmlns:a16="http://schemas.microsoft.com/office/drawing/2014/main" id="{6BAFA7F7-E2C1-4380-AED8-FD583F758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618">
              <a:extLst>
                <a:ext uri="{FF2B5EF4-FFF2-40B4-BE49-F238E27FC236}">
                  <a16:creationId xmlns:a16="http://schemas.microsoft.com/office/drawing/2014/main" id="{1E70E5EB-F7E1-4262-943C-681363A0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619">
              <a:extLst>
                <a:ext uri="{FF2B5EF4-FFF2-40B4-BE49-F238E27FC236}">
                  <a16:creationId xmlns:a16="http://schemas.microsoft.com/office/drawing/2014/main" id="{C53C915C-1A15-46CD-A244-966123C67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620">
              <a:extLst>
                <a:ext uri="{FF2B5EF4-FFF2-40B4-BE49-F238E27FC236}">
                  <a16:creationId xmlns:a16="http://schemas.microsoft.com/office/drawing/2014/main" id="{1DF4C7CA-B28B-403F-AC20-1C27C162A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1">
              <a:extLst>
                <a:ext uri="{FF2B5EF4-FFF2-40B4-BE49-F238E27FC236}">
                  <a16:creationId xmlns:a16="http://schemas.microsoft.com/office/drawing/2014/main" id="{362378B7-D183-444E-8DB4-7C15C8F86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84C0C94-7CD8-4CB5-A07E-7D2080168CA3}"/>
              </a:ext>
            </a:extLst>
          </p:cNvPr>
          <p:cNvGrpSpPr/>
          <p:nvPr/>
        </p:nvGrpSpPr>
        <p:grpSpPr>
          <a:xfrm rot="17100000" flipH="1">
            <a:off x="9520149" y="3080321"/>
            <a:ext cx="385245" cy="422309"/>
            <a:chOff x="1795463" y="115888"/>
            <a:chExt cx="544513" cy="596900"/>
          </a:xfrm>
        </p:grpSpPr>
        <p:sp>
          <p:nvSpPr>
            <p:cNvPr id="163" name="Freeform 617">
              <a:extLst>
                <a:ext uri="{FF2B5EF4-FFF2-40B4-BE49-F238E27FC236}">
                  <a16:creationId xmlns:a16="http://schemas.microsoft.com/office/drawing/2014/main" id="{40612681-1CCB-4978-A9BF-BB1B066EC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115888"/>
              <a:ext cx="544513" cy="596900"/>
            </a:xfrm>
            <a:custGeom>
              <a:avLst/>
              <a:gdLst>
                <a:gd name="T0" fmla="*/ 0 w 105"/>
                <a:gd name="T1" fmla="*/ 31 h 115"/>
                <a:gd name="T2" fmla="*/ 105 w 105"/>
                <a:gd name="T3" fmla="*/ 71 h 115"/>
                <a:gd name="T4" fmla="*/ 0 w 105"/>
                <a:gd name="T5" fmla="*/ 3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115">
                  <a:moveTo>
                    <a:pt x="0" y="31"/>
                  </a:moveTo>
                  <a:cubicBezTo>
                    <a:pt x="0" y="31"/>
                    <a:pt x="55" y="115"/>
                    <a:pt x="105" y="71"/>
                  </a:cubicBezTo>
                  <a:cubicBezTo>
                    <a:pt x="105" y="71"/>
                    <a:pt x="94" y="0"/>
                    <a:pt x="0" y="31"/>
                  </a:cubicBezTo>
                  <a:close/>
                </a:path>
              </a:pathLst>
            </a:custGeom>
            <a:solidFill>
              <a:srgbClr val="AFE2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4" name="Freeform 618">
              <a:extLst>
                <a:ext uri="{FF2B5EF4-FFF2-40B4-BE49-F238E27FC236}">
                  <a16:creationId xmlns:a16="http://schemas.microsoft.com/office/drawing/2014/main" id="{73DECCFF-8100-4AD8-8E9E-110282A5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463" y="277813"/>
              <a:ext cx="544513" cy="206375"/>
            </a:xfrm>
            <a:custGeom>
              <a:avLst/>
              <a:gdLst>
                <a:gd name="T0" fmla="*/ 0 w 105"/>
                <a:gd name="T1" fmla="*/ 0 h 40"/>
                <a:gd name="T2" fmla="*/ 105 w 105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" h="40">
                  <a:moveTo>
                    <a:pt x="0" y="0"/>
                  </a:moveTo>
                  <a:cubicBezTo>
                    <a:pt x="0" y="0"/>
                    <a:pt x="51" y="34"/>
                    <a:pt x="105" y="4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5" name="Freeform 619">
              <a:extLst>
                <a:ext uri="{FF2B5EF4-FFF2-40B4-BE49-F238E27FC236}">
                  <a16:creationId xmlns:a16="http://schemas.microsoft.com/office/drawing/2014/main" id="{9D662626-3F6D-454B-85E1-419C0DEC7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538" y="282576"/>
              <a:ext cx="47625" cy="87313"/>
            </a:xfrm>
            <a:custGeom>
              <a:avLst/>
              <a:gdLst>
                <a:gd name="T0" fmla="*/ 0 w 9"/>
                <a:gd name="T1" fmla="*/ 17 h 17"/>
                <a:gd name="T2" fmla="*/ 8 w 9"/>
                <a:gd name="T3" fmla="*/ 14 h 17"/>
                <a:gd name="T4" fmla="*/ 2 w 9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7">
                  <a:moveTo>
                    <a:pt x="0" y="17"/>
                  </a:moveTo>
                  <a:cubicBezTo>
                    <a:pt x="0" y="17"/>
                    <a:pt x="7" y="16"/>
                    <a:pt x="8" y="14"/>
                  </a:cubicBezTo>
                  <a:cubicBezTo>
                    <a:pt x="9" y="10"/>
                    <a:pt x="5" y="3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6" name="Freeform 620">
              <a:extLst>
                <a:ext uri="{FF2B5EF4-FFF2-40B4-BE49-F238E27FC236}">
                  <a16:creationId xmlns:a16="http://schemas.microsoft.com/office/drawing/2014/main" id="{65A23536-32E4-481A-89F5-FB024ADD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563" y="271463"/>
              <a:ext cx="98425" cy="171450"/>
            </a:xfrm>
            <a:custGeom>
              <a:avLst/>
              <a:gdLst>
                <a:gd name="T0" fmla="*/ 0 w 19"/>
                <a:gd name="T1" fmla="*/ 30 h 33"/>
                <a:gd name="T2" fmla="*/ 15 w 19"/>
                <a:gd name="T3" fmla="*/ 25 h 33"/>
                <a:gd name="T4" fmla="*/ 3 w 19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33">
                  <a:moveTo>
                    <a:pt x="0" y="30"/>
                  </a:moveTo>
                  <a:cubicBezTo>
                    <a:pt x="0" y="30"/>
                    <a:pt x="12" y="33"/>
                    <a:pt x="15" y="25"/>
                  </a:cubicBezTo>
                  <a:cubicBezTo>
                    <a:pt x="19" y="18"/>
                    <a:pt x="7" y="4"/>
                    <a:pt x="3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  <p:sp>
          <p:nvSpPr>
            <p:cNvPr id="167" name="Freeform 621">
              <a:extLst>
                <a:ext uri="{FF2B5EF4-FFF2-40B4-BE49-F238E27FC236}">
                  <a16:creationId xmlns:a16="http://schemas.microsoft.com/office/drawing/2014/main" id="{04DED58F-EFBB-4A9A-ACAB-FD7F53AE8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4863" y="282576"/>
              <a:ext cx="98425" cy="212725"/>
            </a:xfrm>
            <a:custGeom>
              <a:avLst/>
              <a:gdLst>
                <a:gd name="T0" fmla="*/ 0 w 19"/>
                <a:gd name="T1" fmla="*/ 41 h 41"/>
                <a:gd name="T2" fmla="*/ 16 w 19"/>
                <a:gd name="T3" fmla="*/ 32 h 41"/>
                <a:gd name="T4" fmla="*/ 2 w 19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1">
                  <a:moveTo>
                    <a:pt x="0" y="41"/>
                  </a:moveTo>
                  <a:cubicBezTo>
                    <a:pt x="0" y="41"/>
                    <a:pt x="14" y="40"/>
                    <a:pt x="16" y="32"/>
                  </a:cubicBezTo>
                  <a:cubicBezTo>
                    <a:pt x="19" y="24"/>
                    <a:pt x="6" y="4"/>
                    <a:pt x="2" y="0"/>
                  </a:cubicBezTo>
                </a:path>
              </a:pathLst>
            </a:custGeom>
            <a:noFill/>
            <a:ln w="11113" cap="flat">
              <a:solidFill>
                <a:srgbClr val="5ACF8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6C92"/>
                </a:solidFill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CFB73D2B-F78F-4ABF-A37C-3B24952AC680}"/>
              </a:ext>
            </a:extLst>
          </p:cNvPr>
          <p:cNvSpPr txBox="1"/>
          <p:nvPr/>
        </p:nvSpPr>
        <p:spPr>
          <a:xfrm>
            <a:off x="2534599" y="2788257"/>
            <a:ext cx="7130250" cy="769441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ctr"/>
            <a:r>
              <a:rPr lang="en-US" sz="4400" spc="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E347F49B-923B-41EF-A275-E878E4D28610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-30896" y="2540187"/>
            <a:ext cx="12222896" cy="4317813"/>
          </a:xfrm>
          <a:custGeom>
            <a:avLst/>
            <a:gdLst>
              <a:gd name="connsiteX0" fmla="*/ 2606347 w 12222896"/>
              <a:gd name="connsiteY0" fmla="*/ 46 h 4317813"/>
              <a:gd name="connsiteX1" fmla="*/ 429 w 12222896"/>
              <a:gd name="connsiteY1" fmla="*/ 1193013 h 4317813"/>
              <a:gd name="connsiteX2" fmla="*/ 0 w 12222896"/>
              <a:gd name="connsiteY2" fmla="*/ 1193358 h 4317813"/>
              <a:gd name="connsiteX3" fmla="*/ 0 w 12222896"/>
              <a:gd name="connsiteY3" fmla="*/ 4317813 h 4317813"/>
              <a:gd name="connsiteX4" fmla="*/ 12222896 w 12222896"/>
              <a:gd name="connsiteY4" fmla="*/ 4317813 h 4317813"/>
              <a:gd name="connsiteX5" fmla="*/ 12222896 w 12222896"/>
              <a:gd name="connsiteY5" fmla="*/ 2207769 h 4317813"/>
              <a:gd name="connsiteX6" fmla="*/ 11957789 w 12222896"/>
              <a:gd name="connsiteY6" fmla="*/ 2302242 h 4317813"/>
              <a:gd name="connsiteX7" fmla="*/ 5965852 w 12222896"/>
              <a:gd name="connsiteY7" fmla="*/ 1342893 h 4317813"/>
              <a:gd name="connsiteX8" fmla="*/ 2606347 w 12222896"/>
              <a:gd name="connsiteY8" fmla="*/ 46 h 4317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2896" h="4317813">
                <a:moveTo>
                  <a:pt x="2606347" y="46"/>
                </a:moveTo>
                <a:cubicBezTo>
                  <a:pt x="1553354" y="-5728"/>
                  <a:pt x="808340" y="542506"/>
                  <a:pt x="429" y="1193013"/>
                </a:cubicBezTo>
                <a:lnTo>
                  <a:pt x="0" y="1193358"/>
                </a:lnTo>
                <a:lnTo>
                  <a:pt x="0" y="4317813"/>
                </a:lnTo>
                <a:lnTo>
                  <a:pt x="12222896" y="4317813"/>
                </a:lnTo>
                <a:lnTo>
                  <a:pt x="12222896" y="2207769"/>
                </a:lnTo>
                <a:lnTo>
                  <a:pt x="11957789" y="2302242"/>
                </a:lnTo>
                <a:cubicBezTo>
                  <a:pt x="10521031" y="2788488"/>
                  <a:pt x="8872023" y="3287876"/>
                  <a:pt x="5965852" y="1342893"/>
                </a:cubicBezTo>
                <a:cubicBezTo>
                  <a:pt x="4513022" y="372454"/>
                  <a:pt x="3458770" y="4720"/>
                  <a:pt x="2606347" y="46"/>
                </a:cubicBezTo>
                <a:close/>
              </a:path>
            </a:pathLst>
          </a:custGeom>
          <a:gradFill flip="none" rotWithShape="1">
            <a:gsLst>
              <a:gs pos="0">
                <a:srgbClr val="E6F9FF">
                  <a:alpha val="0"/>
                </a:srgbClr>
              </a:gs>
              <a:gs pos="100000">
                <a:srgbClr val="A7E8FF">
                  <a:alpha val="9000"/>
                </a:srgb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7B17C72-37E9-4548-9FFE-0F51A2A47EBF}"/>
              </a:ext>
            </a:extLst>
          </p:cNvPr>
          <p:cNvSpPr>
            <a:spLocks/>
          </p:cNvSpPr>
          <p:nvPr/>
        </p:nvSpPr>
        <p:spPr bwMode="auto">
          <a:xfrm flipH="1">
            <a:off x="0" y="0"/>
            <a:ext cx="9332060" cy="6858000"/>
          </a:xfrm>
          <a:custGeom>
            <a:avLst/>
            <a:gdLst>
              <a:gd name="connsiteX0" fmla="*/ 9332060 w 9332060"/>
              <a:gd name="connsiteY0" fmla="*/ 0 h 6858000"/>
              <a:gd name="connsiteX1" fmla="*/ 3768494 w 9332060"/>
              <a:gd name="connsiteY1" fmla="*/ 0 h 6858000"/>
              <a:gd name="connsiteX2" fmla="*/ 3607011 w 9332060"/>
              <a:gd name="connsiteY2" fmla="*/ 90394 h 6858000"/>
              <a:gd name="connsiteX3" fmla="*/ 2741183 w 9332060"/>
              <a:gd name="connsiteY3" fmla="*/ 379706 h 6858000"/>
              <a:gd name="connsiteX4" fmla="*/ 718134 w 9332060"/>
              <a:gd name="connsiteY4" fmla="*/ 5989290 h 6858000"/>
              <a:gd name="connsiteX5" fmla="*/ 1114 w 9332060"/>
              <a:gd name="connsiteY5" fmla="*/ 6851489 h 6858000"/>
              <a:gd name="connsiteX6" fmla="*/ 0 w 9332060"/>
              <a:gd name="connsiteY6" fmla="*/ 6858000 h 6858000"/>
              <a:gd name="connsiteX7" fmla="*/ 9332060 w 933206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2060" h="6858000">
                <a:moveTo>
                  <a:pt x="9332060" y="0"/>
                </a:moveTo>
                <a:lnTo>
                  <a:pt x="3768494" y="0"/>
                </a:lnTo>
                <a:lnTo>
                  <a:pt x="3607011" y="90394"/>
                </a:lnTo>
                <a:cubicBezTo>
                  <a:pt x="3353218" y="221421"/>
                  <a:pt x="3068441" y="323656"/>
                  <a:pt x="2741183" y="379706"/>
                </a:cubicBezTo>
                <a:cubicBezTo>
                  <a:pt x="132274" y="828107"/>
                  <a:pt x="2191939" y="5293811"/>
                  <a:pt x="718134" y="5989290"/>
                </a:cubicBezTo>
                <a:cubicBezTo>
                  <a:pt x="292471" y="6181462"/>
                  <a:pt x="83071" y="6497173"/>
                  <a:pt x="1114" y="6851489"/>
                </a:cubicBezTo>
                <a:lnTo>
                  <a:pt x="0" y="6858000"/>
                </a:lnTo>
                <a:lnTo>
                  <a:pt x="9332060" y="6858000"/>
                </a:lnTo>
                <a:close/>
              </a:path>
            </a:pathLst>
          </a:custGeom>
          <a:gradFill flip="none" rotWithShape="1">
            <a:gsLst>
              <a:gs pos="22000">
                <a:schemeClr val="bg1"/>
              </a:gs>
              <a:gs pos="92000">
                <a:srgbClr val="A7E8FF">
                  <a:alpha val="34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62E375-233A-4FEC-93B7-92E071997DF0}"/>
              </a:ext>
            </a:extLst>
          </p:cNvPr>
          <p:cNvGrpSpPr/>
          <p:nvPr/>
        </p:nvGrpSpPr>
        <p:grpSpPr>
          <a:xfrm>
            <a:off x="937477" y="1105300"/>
            <a:ext cx="1738264" cy="288794"/>
            <a:chOff x="615636" y="839208"/>
            <a:chExt cx="2218100" cy="3685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4D5A3B0-D62F-44C2-9D68-D326023A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0324" y="863502"/>
              <a:ext cx="1593412" cy="319927"/>
            </a:xfrm>
            <a:prstGeom prst="rect">
              <a:avLst/>
            </a:prstGeom>
          </p:spPr>
        </p:pic>
        <p:sp>
          <p:nvSpPr>
            <p:cNvPr id="17" name="Freeform 162">
              <a:extLst>
                <a:ext uri="{FF2B5EF4-FFF2-40B4-BE49-F238E27FC236}">
                  <a16:creationId xmlns:a16="http://schemas.microsoft.com/office/drawing/2014/main" id="{49946682-6E45-41B3-B743-6D244CE14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36" y="839208"/>
              <a:ext cx="461726" cy="368514"/>
            </a:xfrm>
            <a:custGeom>
              <a:avLst/>
              <a:gdLst>
                <a:gd name="T0" fmla="*/ 90 w 90"/>
                <a:gd name="T1" fmla="*/ 9 h 72"/>
                <a:gd name="T2" fmla="*/ 81 w 90"/>
                <a:gd name="T3" fmla="*/ 9 h 72"/>
                <a:gd name="T4" fmla="*/ 86 w 90"/>
                <a:gd name="T5" fmla="*/ 1 h 72"/>
                <a:gd name="T6" fmla="*/ 75 w 90"/>
                <a:gd name="T7" fmla="*/ 6 h 72"/>
                <a:gd name="T8" fmla="*/ 61 w 90"/>
                <a:gd name="T9" fmla="*/ 0 h 72"/>
                <a:gd name="T10" fmla="*/ 43 w 90"/>
                <a:gd name="T11" fmla="*/ 18 h 72"/>
                <a:gd name="T12" fmla="*/ 44 w 90"/>
                <a:gd name="T13" fmla="*/ 22 h 72"/>
                <a:gd name="T14" fmla="*/ 6 w 90"/>
                <a:gd name="T15" fmla="*/ 3 h 72"/>
                <a:gd name="T16" fmla="*/ 4 w 90"/>
                <a:gd name="T17" fmla="*/ 12 h 72"/>
                <a:gd name="T18" fmla="*/ 12 w 90"/>
                <a:gd name="T19" fmla="*/ 28 h 72"/>
                <a:gd name="T20" fmla="*/ 4 w 90"/>
                <a:gd name="T21" fmla="*/ 25 h 72"/>
                <a:gd name="T22" fmla="*/ 4 w 90"/>
                <a:gd name="T23" fmla="*/ 26 h 72"/>
                <a:gd name="T24" fmla="*/ 18 w 90"/>
                <a:gd name="T25" fmla="*/ 43 h 72"/>
                <a:gd name="T26" fmla="*/ 10 w 90"/>
                <a:gd name="T27" fmla="*/ 44 h 72"/>
                <a:gd name="T28" fmla="*/ 27 w 90"/>
                <a:gd name="T29" fmla="*/ 56 h 72"/>
                <a:gd name="T30" fmla="*/ 0 w 90"/>
                <a:gd name="T31" fmla="*/ 64 h 72"/>
                <a:gd name="T32" fmla="*/ 28 w 90"/>
                <a:gd name="T33" fmla="*/ 72 h 72"/>
                <a:gd name="T34" fmla="*/ 80 w 90"/>
                <a:gd name="T35" fmla="*/ 20 h 72"/>
                <a:gd name="T36" fmla="*/ 80 w 90"/>
                <a:gd name="T37" fmla="*/ 18 h 72"/>
                <a:gd name="T38" fmla="*/ 90 w 90"/>
                <a:gd name="T39" fmla="*/ 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2">
                  <a:moveTo>
                    <a:pt x="90" y="9"/>
                  </a:moveTo>
                  <a:cubicBezTo>
                    <a:pt x="87" y="11"/>
                    <a:pt x="84" y="11"/>
                    <a:pt x="81" y="9"/>
                  </a:cubicBezTo>
                  <a:cubicBezTo>
                    <a:pt x="85" y="7"/>
                    <a:pt x="85" y="6"/>
                    <a:pt x="86" y="1"/>
                  </a:cubicBezTo>
                  <a:cubicBezTo>
                    <a:pt x="83" y="3"/>
                    <a:pt x="79" y="5"/>
                    <a:pt x="75" y="6"/>
                  </a:cubicBezTo>
                  <a:cubicBezTo>
                    <a:pt x="71" y="2"/>
                    <a:pt x="67" y="0"/>
                    <a:pt x="61" y="0"/>
                  </a:cubicBezTo>
                  <a:cubicBezTo>
                    <a:pt x="51" y="0"/>
                    <a:pt x="43" y="8"/>
                    <a:pt x="43" y="18"/>
                  </a:cubicBezTo>
                  <a:cubicBezTo>
                    <a:pt x="43" y="20"/>
                    <a:pt x="43" y="21"/>
                    <a:pt x="44" y="22"/>
                  </a:cubicBezTo>
                  <a:cubicBezTo>
                    <a:pt x="29" y="22"/>
                    <a:pt x="15" y="14"/>
                    <a:pt x="6" y="3"/>
                  </a:cubicBezTo>
                  <a:cubicBezTo>
                    <a:pt x="5" y="6"/>
                    <a:pt x="4" y="9"/>
                    <a:pt x="4" y="12"/>
                  </a:cubicBezTo>
                  <a:cubicBezTo>
                    <a:pt x="4" y="19"/>
                    <a:pt x="7" y="24"/>
                    <a:pt x="12" y="28"/>
                  </a:cubicBezTo>
                  <a:cubicBezTo>
                    <a:pt x="9" y="27"/>
                    <a:pt x="6" y="27"/>
                    <a:pt x="4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34"/>
                    <a:pt x="10" y="42"/>
                    <a:pt x="18" y="43"/>
                  </a:cubicBezTo>
                  <a:cubicBezTo>
                    <a:pt x="15" y="44"/>
                    <a:pt x="13" y="44"/>
                    <a:pt x="10" y="44"/>
                  </a:cubicBezTo>
                  <a:cubicBezTo>
                    <a:pt x="12" y="51"/>
                    <a:pt x="19" y="56"/>
                    <a:pt x="27" y="56"/>
                  </a:cubicBezTo>
                  <a:cubicBezTo>
                    <a:pt x="19" y="62"/>
                    <a:pt x="9" y="65"/>
                    <a:pt x="0" y="64"/>
                  </a:cubicBezTo>
                  <a:cubicBezTo>
                    <a:pt x="8" y="69"/>
                    <a:pt x="18" y="72"/>
                    <a:pt x="28" y="72"/>
                  </a:cubicBezTo>
                  <a:cubicBezTo>
                    <a:pt x="61" y="72"/>
                    <a:pt x="80" y="44"/>
                    <a:pt x="80" y="20"/>
                  </a:cubicBezTo>
                  <a:cubicBezTo>
                    <a:pt x="80" y="19"/>
                    <a:pt x="80" y="19"/>
                    <a:pt x="80" y="18"/>
                  </a:cubicBezTo>
                  <a:cubicBezTo>
                    <a:pt x="83" y="15"/>
                    <a:pt x="87" y="13"/>
                    <a:pt x="90" y="9"/>
                  </a:cubicBez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A362A89-3BD1-48F5-914A-E42C444D7712}"/>
              </a:ext>
            </a:extLst>
          </p:cNvPr>
          <p:cNvSpPr txBox="1"/>
          <p:nvPr/>
        </p:nvSpPr>
        <p:spPr>
          <a:xfrm>
            <a:off x="924769" y="2265512"/>
            <a:ext cx="3922623" cy="208672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Data Cleaning &amp; Challenges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683016-FD14-410D-BBEF-4C9E49CDFE6A}"/>
              </a:ext>
            </a:extLst>
          </p:cNvPr>
          <p:cNvCxnSpPr>
            <a:cxnSpLocks/>
          </p:cNvCxnSpPr>
          <p:nvPr/>
        </p:nvCxnSpPr>
        <p:spPr>
          <a:xfrm>
            <a:off x="923349" y="5943600"/>
            <a:ext cx="7179251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F7D304-9A49-4A38-B883-CA9E46590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980" y="641452"/>
            <a:ext cx="5516151" cy="557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E301E1D-5725-4D06-AFED-25DA0374CC35}"/>
              </a:ext>
            </a:extLst>
          </p:cNvPr>
          <p:cNvCxnSpPr>
            <a:cxnSpLocks/>
          </p:cNvCxnSpPr>
          <p:nvPr/>
        </p:nvCxnSpPr>
        <p:spPr>
          <a:xfrm>
            <a:off x="923349" y="5943600"/>
            <a:ext cx="7179251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87C1D365-D0D2-4141-9494-7501AB837A3C}"/>
              </a:ext>
            </a:extLst>
          </p:cNvPr>
          <p:cNvSpPr>
            <a:spLocks/>
          </p:cNvSpPr>
          <p:nvPr/>
        </p:nvSpPr>
        <p:spPr bwMode="auto">
          <a:xfrm>
            <a:off x="7945008" y="5042214"/>
            <a:ext cx="4230172" cy="1844405"/>
          </a:xfrm>
          <a:custGeom>
            <a:avLst/>
            <a:gdLst>
              <a:gd name="T0" fmla="*/ 179 w 761"/>
              <a:gd name="T1" fmla="*/ 0 h 332"/>
              <a:gd name="T2" fmla="*/ 151 w 761"/>
              <a:gd name="T3" fmla="*/ 35 h 332"/>
              <a:gd name="T4" fmla="*/ 49 w 761"/>
              <a:gd name="T5" fmla="*/ 192 h 332"/>
              <a:gd name="T6" fmla="*/ 0 w 761"/>
              <a:gd name="T7" fmla="*/ 332 h 332"/>
              <a:gd name="T8" fmla="*/ 761 w 761"/>
              <a:gd name="T9" fmla="*/ 332 h 332"/>
              <a:gd name="T10" fmla="*/ 761 w 761"/>
              <a:gd name="T11" fmla="*/ 156 h 332"/>
              <a:gd name="T12" fmla="*/ 701 w 761"/>
              <a:gd name="T13" fmla="*/ 161 h 332"/>
              <a:gd name="T14" fmla="*/ 179 w 761"/>
              <a:gd name="T15" fmla="*/ 0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1" h="332">
                <a:moveTo>
                  <a:pt x="179" y="0"/>
                </a:moveTo>
                <a:cubicBezTo>
                  <a:pt x="169" y="11"/>
                  <a:pt x="160" y="23"/>
                  <a:pt x="151" y="35"/>
                </a:cubicBezTo>
                <a:cubicBezTo>
                  <a:pt x="246" y="67"/>
                  <a:pt x="199" y="140"/>
                  <a:pt x="49" y="192"/>
                </a:cubicBezTo>
                <a:cubicBezTo>
                  <a:pt x="22" y="243"/>
                  <a:pt x="6" y="289"/>
                  <a:pt x="0" y="332"/>
                </a:cubicBezTo>
                <a:cubicBezTo>
                  <a:pt x="761" y="332"/>
                  <a:pt x="761" y="332"/>
                  <a:pt x="761" y="332"/>
                </a:cubicBezTo>
                <a:cubicBezTo>
                  <a:pt x="761" y="156"/>
                  <a:pt x="761" y="156"/>
                  <a:pt x="761" y="156"/>
                </a:cubicBezTo>
                <a:cubicBezTo>
                  <a:pt x="742" y="159"/>
                  <a:pt x="721" y="161"/>
                  <a:pt x="701" y="161"/>
                </a:cubicBezTo>
                <a:cubicBezTo>
                  <a:pt x="559" y="161"/>
                  <a:pt x="322" y="107"/>
                  <a:pt x="179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6035540-4815-4737-B1FF-C4E5FF7103A4}"/>
              </a:ext>
            </a:extLst>
          </p:cNvPr>
          <p:cNvSpPr>
            <a:spLocks/>
          </p:cNvSpPr>
          <p:nvPr/>
        </p:nvSpPr>
        <p:spPr bwMode="auto">
          <a:xfrm>
            <a:off x="8949650" y="3582961"/>
            <a:ext cx="3235578" cy="2546288"/>
          </a:xfrm>
          <a:custGeom>
            <a:avLst/>
            <a:gdLst>
              <a:gd name="T0" fmla="*/ 532 w 582"/>
              <a:gd name="T1" fmla="*/ 0 h 458"/>
              <a:gd name="T2" fmla="*/ 309 w 582"/>
              <a:gd name="T3" fmla="*/ 67 h 458"/>
              <a:gd name="T4" fmla="*/ 0 w 582"/>
              <a:gd name="T5" fmla="*/ 297 h 458"/>
              <a:gd name="T6" fmla="*/ 522 w 582"/>
              <a:gd name="T7" fmla="*/ 458 h 458"/>
              <a:gd name="T8" fmla="*/ 582 w 582"/>
              <a:gd name="T9" fmla="*/ 453 h 458"/>
              <a:gd name="T10" fmla="*/ 582 w 582"/>
              <a:gd name="T11" fmla="*/ 8 h 458"/>
              <a:gd name="T12" fmla="*/ 532 w 582"/>
              <a:gd name="T1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2" h="458">
                <a:moveTo>
                  <a:pt x="532" y="0"/>
                </a:moveTo>
                <a:cubicBezTo>
                  <a:pt x="479" y="0"/>
                  <a:pt x="408" y="20"/>
                  <a:pt x="309" y="67"/>
                </a:cubicBezTo>
                <a:cubicBezTo>
                  <a:pt x="170" y="134"/>
                  <a:pt x="78" y="203"/>
                  <a:pt x="0" y="297"/>
                </a:cubicBezTo>
                <a:cubicBezTo>
                  <a:pt x="143" y="404"/>
                  <a:pt x="380" y="458"/>
                  <a:pt x="522" y="458"/>
                </a:cubicBezTo>
                <a:cubicBezTo>
                  <a:pt x="542" y="458"/>
                  <a:pt x="563" y="456"/>
                  <a:pt x="582" y="453"/>
                </a:cubicBezTo>
                <a:cubicBezTo>
                  <a:pt x="582" y="8"/>
                  <a:pt x="582" y="8"/>
                  <a:pt x="582" y="8"/>
                </a:cubicBezTo>
                <a:cubicBezTo>
                  <a:pt x="568" y="3"/>
                  <a:pt x="551" y="0"/>
                  <a:pt x="532" y="0"/>
                </a:cubicBezTo>
              </a:path>
            </a:pathLst>
          </a:custGeom>
          <a:solidFill>
            <a:srgbClr val="A7E8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3811C4B3-F472-4281-8A65-C3E167AD5A32}"/>
              </a:ext>
            </a:extLst>
          </p:cNvPr>
          <p:cNvSpPr>
            <a:spLocks/>
          </p:cNvSpPr>
          <p:nvPr/>
        </p:nvSpPr>
        <p:spPr bwMode="auto">
          <a:xfrm>
            <a:off x="5578333" y="4809304"/>
            <a:ext cx="6613667" cy="2057346"/>
          </a:xfrm>
          <a:custGeom>
            <a:avLst/>
            <a:gdLst>
              <a:gd name="T0" fmla="*/ 1388 w 1390"/>
              <a:gd name="T1" fmla="*/ 185 h 433"/>
              <a:gd name="T2" fmla="*/ 1158 w 1390"/>
              <a:gd name="T3" fmla="*/ 127 h 433"/>
              <a:gd name="T4" fmla="*/ 1346 w 1390"/>
              <a:gd name="T5" fmla="*/ 73 h 433"/>
              <a:gd name="T6" fmla="*/ 618 w 1390"/>
              <a:gd name="T7" fmla="*/ 8 h 433"/>
              <a:gd name="T8" fmla="*/ 150 w 1390"/>
              <a:gd name="T9" fmla="*/ 155 h 433"/>
              <a:gd name="T10" fmla="*/ 438 w 1390"/>
              <a:gd name="T11" fmla="*/ 217 h 433"/>
              <a:gd name="T12" fmla="*/ 326 w 1390"/>
              <a:gd name="T13" fmla="*/ 278 h 433"/>
              <a:gd name="T14" fmla="*/ 0 w 1390"/>
              <a:gd name="T15" fmla="*/ 433 h 433"/>
              <a:gd name="T16" fmla="*/ 1390 w 1390"/>
              <a:gd name="T17" fmla="*/ 433 h 433"/>
              <a:gd name="T18" fmla="*/ 1388 w 1390"/>
              <a:gd name="T19" fmla="*/ 18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433">
                <a:moveTo>
                  <a:pt x="1388" y="185"/>
                </a:moveTo>
                <a:cubicBezTo>
                  <a:pt x="1382" y="180"/>
                  <a:pt x="1094" y="167"/>
                  <a:pt x="1158" y="127"/>
                </a:cubicBezTo>
                <a:cubicBezTo>
                  <a:pt x="1218" y="89"/>
                  <a:pt x="1354" y="132"/>
                  <a:pt x="1346" y="73"/>
                </a:cubicBezTo>
                <a:cubicBezTo>
                  <a:pt x="1338" y="14"/>
                  <a:pt x="953" y="0"/>
                  <a:pt x="618" y="8"/>
                </a:cubicBezTo>
                <a:cubicBezTo>
                  <a:pt x="283" y="17"/>
                  <a:pt x="88" y="55"/>
                  <a:pt x="150" y="155"/>
                </a:cubicBezTo>
                <a:cubicBezTo>
                  <a:pt x="190" y="220"/>
                  <a:pt x="321" y="207"/>
                  <a:pt x="438" y="217"/>
                </a:cubicBezTo>
                <a:cubicBezTo>
                  <a:pt x="554" y="227"/>
                  <a:pt x="473" y="286"/>
                  <a:pt x="326" y="278"/>
                </a:cubicBezTo>
                <a:cubicBezTo>
                  <a:pt x="179" y="270"/>
                  <a:pt x="32" y="348"/>
                  <a:pt x="0" y="433"/>
                </a:cubicBezTo>
                <a:cubicBezTo>
                  <a:pt x="1390" y="433"/>
                  <a:pt x="1390" y="433"/>
                  <a:pt x="1390" y="433"/>
                </a:cubicBezTo>
                <a:lnTo>
                  <a:pt x="1388" y="185"/>
                </a:lnTo>
                <a:close/>
              </a:path>
            </a:pathLst>
          </a:custGeom>
          <a:gradFill>
            <a:gsLst>
              <a:gs pos="30000">
                <a:srgbClr val="52A9C8">
                  <a:alpha val="99000"/>
                </a:srgbClr>
              </a:gs>
              <a:gs pos="73000">
                <a:srgbClr val="006C92"/>
              </a:gs>
              <a:gs pos="0">
                <a:srgbClr val="A7E8FF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ADE16A69-A155-4DC5-A657-719DC36C0FDA}"/>
              </a:ext>
            </a:extLst>
          </p:cNvPr>
          <p:cNvSpPr>
            <a:spLocks/>
          </p:cNvSpPr>
          <p:nvPr/>
        </p:nvSpPr>
        <p:spPr bwMode="auto">
          <a:xfrm>
            <a:off x="10651719" y="1953138"/>
            <a:ext cx="50866" cy="28613"/>
          </a:xfrm>
          <a:custGeom>
            <a:avLst/>
            <a:gdLst>
              <a:gd name="T0" fmla="*/ 8 w 9"/>
              <a:gd name="T1" fmla="*/ 0 h 5"/>
              <a:gd name="T2" fmla="*/ 0 w 9"/>
              <a:gd name="T3" fmla="*/ 5 h 5"/>
              <a:gd name="T4" fmla="*/ 9 w 9"/>
              <a:gd name="T5" fmla="*/ 3 h 5"/>
              <a:gd name="T6" fmla="*/ 8 w 9"/>
              <a:gd name="T7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5">
                <a:moveTo>
                  <a:pt x="8" y="0"/>
                </a:moveTo>
                <a:cubicBezTo>
                  <a:pt x="5" y="2"/>
                  <a:pt x="3" y="3"/>
                  <a:pt x="0" y="5"/>
                </a:cubicBezTo>
                <a:cubicBezTo>
                  <a:pt x="3" y="4"/>
                  <a:pt x="6" y="3"/>
                  <a:pt x="9" y="3"/>
                </a:cubicBezTo>
                <a:cubicBezTo>
                  <a:pt x="9" y="2"/>
                  <a:pt x="8" y="1"/>
                  <a:pt x="8" y="0"/>
                </a:cubicBezTo>
              </a:path>
            </a:pathLst>
          </a:custGeom>
          <a:solidFill>
            <a:srgbClr val="FEDB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5">
            <a:extLst>
              <a:ext uri="{FF2B5EF4-FFF2-40B4-BE49-F238E27FC236}">
                <a16:creationId xmlns:a16="http://schemas.microsoft.com/office/drawing/2014/main" id="{8C361ECF-A4AF-4934-AC8F-9A8A4B1D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5885" y="5121391"/>
            <a:ext cx="1008592" cy="184401"/>
          </a:xfrm>
          <a:prstGeom prst="ellipse">
            <a:avLst/>
          </a:prstGeom>
          <a:solidFill>
            <a:srgbClr val="D1D1D1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>
            <a:extLst>
              <a:ext uri="{FF2B5EF4-FFF2-40B4-BE49-F238E27FC236}">
                <a16:creationId xmlns:a16="http://schemas.microsoft.com/office/drawing/2014/main" id="{B8627D8D-F950-4E9F-8955-CF753AE7B35E}"/>
              </a:ext>
            </a:extLst>
          </p:cNvPr>
          <p:cNvSpPr>
            <a:spLocks/>
          </p:cNvSpPr>
          <p:nvPr/>
        </p:nvSpPr>
        <p:spPr bwMode="auto">
          <a:xfrm>
            <a:off x="10295297" y="3659011"/>
            <a:ext cx="290231" cy="205246"/>
          </a:xfrm>
          <a:custGeom>
            <a:avLst/>
            <a:gdLst>
              <a:gd name="T0" fmla="*/ 0 w 55"/>
              <a:gd name="T1" fmla="*/ 6 h 39"/>
              <a:gd name="T2" fmla="*/ 7 w 55"/>
              <a:gd name="T3" fmla="*/ 32 h 39"/>
              <a:gd name="T4" fmla="*/ 20 w 55"/>
              <a:gd name="T5" fmla="*/ 38 h 39"/>
              <a:gd name="T6" fmla="*/ 47 w 55"/>
              <a:gd name="T7" fmla="*/ 21 h 39"/>
              <a:gd name="T8" fmla="*/ 55 w 55"/>
              <a:gd name="T9" fmla="*/ 12 h 39"/>
              <a:gd name="T10" fmla="*/ 33 w 55"/>
              <a:gd name="T11" fmla="*/ 17 h 39"/>
              <a:gd name="T12" fmla="*/ 24 w 55"/>
              <a:gd name="T13" fmla="*/ 14 h 39"/>
              <a:gd name="T14" fmla="*/ 22 w 55"/>
              <a:gd name="T15" fmla="*/ 8 h 39"/>
              <a:gd name="T16" fmla="*/ 20 w 55"/>
              <a:gd name="T17" fmla="*/ 0 h 39"/>
              <a:gd name="T18" fmla="*/ 0 w 55"/>
              <a:gd name="T19" fmla="*/ 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39">
                <a:moveTo>
                  <a:pt x="0" y="6"/>
                </a:moveTo>
                <a:cubicBezTo>
                  <a:pt x="0" y="6"/>
                  <a:pt x="7" y="29"/>
                  <a:pt x="7" y="32"/>
                </a:cubicBezTo>
                <a:cubicBezTo>
                  <a:pt x="8" y="35"/>
                  <a:pt x="14" y="37"/>
                  <a:pt x="20" y="38"/>
                </a:cubicBezTo>
                <a:cubicBezTo>
                  <a:pt x="26" y="39"/>
                  <a:pt x="47" y="21"/>
                  <a:pt x="47" y="21"/>
                </a:cubicBezTo>
                <a:cubicBezTo>
                  <a:pt x="55" y="12"/>
                  <a:pt x="55" y="12"/>
                  <a:pt x="55" y="12"/>
                </a:cubicBezTo>
                <a:cubicBezTo>
                  <a:pt x="55" y="12"/>
                  <a:pt x="37" y="15"/>
                  <a:pt x="33" y="17"/>
                </a:cubicBezTo>
                <a:cubicBezTo>
                  <a:pt x="29" y="18"/>
                  <a:pt x="25" y="19"/>
                  <a:pt x="24" y="14"/>
                </a:cubicBezTo>
                <a:cubicBezTo>
                  <a:pt x="24" y="12"/>
                  <a:pt x="23" y="10"/>
                  <a:pt x="22" y="8"/>
                </a:cubicBezTo>
                <a:cubicBezTo>
                  <a:pt x="21" y="4"/>
                  <a:pt x="20" y="0"/>
                  <a:pt x="20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B0C9A693-0DE9-4B93-919E-64615EDDEF5E}"/>
              </a:ext>
            </a:extLst>
          </p:cNvPr>
          <p:cNvSpPr>
            <a:spLocks/>
          </p:cNvSpPr>
          <p:nvPr/>
        </p:nvSpPr>
        <p:spPr bwMode="auto">
          <a:xfrm>
            <a:off x="10295297" y="3659011"/>
            <a:ext cx="117054" cy="131486"/>
          </a:xfrm>
          <a:custGeom>
            <a:avLst/>
            <a:gdLst>
              <a:gd name="T0" fmla="*/ 20 w 22"/>
              <a:gd name="T1" fmla="*/ 0 h 25"/>
              <a:gd name="T2" fmla="*/ 0 w 22"/>
              <a:gd name="T3" fmla="*/ 6 h 25"/>
              <a:gd name="T4" fmla="*/ 5 w 22"/>
              <a:gd name="T5" fmla="*/ 23 h 25"/>
              <a:gd name="T6" fmla="*/ 10 w 22"/>
              <a:gd name="T7" fmla="*/ 25 h 25"/>
              <a:gd name="T8" fmla="*/ 17 w 22"/>
              <a:gd name="T9" fmla="*/ 12 h 25"/>
              <a:gd name="T10" fmla="*/ 22 w 22"/>
              <a:gd name="T11" fmla="*/ 8 h 25"/>
              <a:gd name="T12" fmla="*/ 20 w 22"/>
              <a:gd name="T13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5">
                <a:moveTo>
                  <a:pt x="20" y="0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3" y="15"/>
                  <a:pt x="5" y="23"/>
                </a:cubicBezTo>
                <a:cubicBezTo>
                  <a:pt x="6" y="24"/>
                  <a:pt x="8" y="24"/>
                  <a:pt x="10" y="25"/>
                </a:cubicBezTo>
                <a:cubicBezTo>
                  <a:pt x="11" y="21"/>
                  <a:pt x="14" y="15"/>
                  <a:pt x="17" y="12"/>
                </a:cubicBezTo>
                <a:cubicBezTo>
                  <a:pt x="22" y="8"/>
                  <a:pt x="22" y="8"/>
                  <a:pt x="22" y="8"/>
                </a:cubicBezTo>
                <a:cubicBezTo>
                  <a:pt x="21" y="4"/>
                  <a:pt x="20" y="0"/>
                  <a:pt x="20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8">
            <a:extLst>
              <a:ext uri="{FF2B5EF4-FFF2-40B4-BE49-F238E27FC236}">
                <a16:creationId xmlns:a16="http://schemas.microsoft.com/office/drawing/2014/main" id="{54B4BC47-F70F-4451-BA63-A3263036DF7B}"/>
              </a:ext>
            </a:extLst>
          </p:cNvPr>
          <p:cNvSpPr>
            <a:spLocks/>
          </p:cNvSpPr>
          <p:nvPr/>
        </p:nvSpPr>
        <p:spPr bwMode="auto">
          <a:xfrm>
            <a:off x="9814251" y="4983491"/>
            <a:ext cx="338335" cy="232506"/>
          </a:xfrm>
          <a:custGeom>
            <a:avLst/>
            <a:gdLst>
              <a:gd name="T0" fmla="*/ 15 w 64"/>
              <a:gd name="T1" fmla="*/ 0 h 44"/>
              <a:gd name="T2" fmla="*/ 3 w 64"/>
              <a:gd name="T3" fmla="*/ 25 h 44"/>
              <a:gd name="T4" fmla="*/ 7 w 64"/>
              <a:gd name="T5" fmla="*/ 33 h 44"/>
              <a:gd name="T6" fmla="*/ 24 w 64"/>
              <a:gd name="T7" fmla="*/ 34 h 44"/>
              <a:gd name="T8" fmla="*/ 48 w 64"/>
              <a:gd name="T9" fmla="*/ 43 h 44"/>
              <a:gd name="T10" fmla="*/ 64 w 64"/>
              <a:gd name="T11" fmla="*/ 41 h 44"/>
              <a:gd name="T12" fmla="*/ 48 w 64"/>
              <a:gd name="T13" fmla="*/ 29 h 44"/>
              <a:gd name="T14" fmla="*/ 32 w 64"/>
              <a:gd name="T15" fmla="*/ 14 h 44"/>
              <a:gd name="T16" fmla="*/ 31 w 64"/>
              <a:gd name="T17" fmla="*/ 1 h 44"/>
              <a:gd name="T18" fmla="*/ 15 w 64"/>
              <a:gd name="T19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44">
                <a:moveTo>
                  <a:pt x="15" y="0"/>
                </a:moveTo>
                <a:cubicBezTo>
                  <a:pt x="15" y="0"/>
                  <a:pt x="4" y="20"/>
                  <a:pt x="3" y="25"/>
                </a:cubicBezTo>
                <a:cubicBezTo>
                  <a:pt x="2" y="31"/>
                  <a:pt x="0" y="30"/>
                  <a:pt x="7" y="33"/>
                </a:cubicBezTo>
                <a:cubicBezTo>
                  <a:pt x="14" y="35"/>
                  <a:pt x="18" y="33"/>
                  <a:pt x="24" y="34"/>
                </a:cubicBezTo>
                <a:cubicBezTo>
                  <a:pt x="30" y="36"/>
                  <a:pt x="35" y="42"/>
                  <a:pt x="48" y="43"/>
                </a:cubicBezTo>
                <a:cubicBezTo>
                  <a:pt x="61" y="44"/>
                  <a:pt x="64" y="43"/>
                  <a:pt x="64" y="41"/>
                </a:cubicBezTo>
                <a:cubicBezTo>
                  <a:pt x="64" y="40"/>
                  <a:pt x="56" y="34"/>
                  <a:pt x="48" y="29"/>
                </a:cubicBezTo>
                <a:cubicBezTo>
                  <a:pt x="40" y="23"/>
                  <a:pt x="33" y="19"/>
                  <a:pt x="32" y="14"/>
                </a:cubicBezTo>
                <a:cubicBezTo>
                  <a:pt x="31" y="8"/>
                  <a:pt x="31" y="1"/>
                  <a:pt x="31" y="1"/>
                </a:cubicBezTo>
                <a:lnTo>
                  <a:pt x="15" y="0"/>
                </a:lnTo>
                <a:close/>
              </a:path>
            </a:pathLst>
          </a:cu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9">
            <a:extLst>
              <a:ext uri="{FF2B5EF4-FFF2-40B4-BE49-F238E27FC236}">
                <a16:creationId xmlns:a16="http://schemas.microsoft.com/office/drawing/2014/main" id="{4D05B87E-5ECD-44BD-AC47-F13236904DB8}"/>
              </a:ext>
            </a:extLst>
          </p:cNvPr>
          <p:cNvSpPr>
            <a:spLocks/>
          </p:cNvSpPr>
          <p:nvPr/>
        </p:nvSpPr>
        <p:spPr bwMode="auto">
          <a:xfrm>
            <a:off x="10057981" y="4930576"/>
            <a:ext cx="343146" cy="237316"/>
          </a:xfrm>
          <a:custGeom>
            <a:avLst/>
            <a:gdLst>
              <a:gd name="T0" fmla="*/ 12 w 65"/>
              <a:gd name="T1" fmla="*/ 6 h 45"/>
              <a:gd name="T2" fmla="*/ 4 w 65"/>
              <a:gd name="T3" fmla="*/ 24 h 45"/>
              <a:gd name="T4" fmla="*/ 6 w 65"/>
              <a:gd name="T5" fmla="*/ 33 h 45"/>
              <a:gd name="T6" fmla="*/ 19 w 65"/>
              <a:gd name="T7" fmla="*/ 37 h 45"/>
              <a:gd name="T8" fmla="*/ 22 w 65"/>
              <a:gd name="T9" fmla="*/ 33 h 45"/>
              <a:gd name="T10" fmla="*/ 29 w 65"/>
              <a:gd name="T11" fmla="*/ 39 h 45"/>
              <a:gd name="T12" fmla="*/ 59 w 65"/>
              <a:gd name="T13" fmla="*/ 45 h 45"/>
              <a:gd name="T14" fmla="*/ 55 w 65"/>
              <a:gd name="T15" fmla="*/ 37 h 45"/>
              <a:gd name="T16" fmla="*/ 23 w 65"/>
              <a:gd name="T17" fmla="*/ 8 h 45"/>
              <a:gd name="T18" fmla="*/ 12 w 65"/>
              <a:gd name="T19" fmla="*/ 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45">
                <a:moveTo>
                  <a:pt x="12" y="6"/>
                </a:moveTo>
                <a:cubicBezTo>
                  <a:pt x="12" y="6"/>
                  <a:pt x="6" y="20"/>
                  <a:pt x="4" y="24"/>
                </a:cubicBezTo>
                <a:cubicBezTo>
                  <a:pt x="3" y="27"/>
                  <a:pt x="0" y="31"/>
                  <a:pt x="6" y="33"/>
                </a:cubicBezTo>
                <a:cubicBezTo>
                  <a:pt x="12" y="36"/>
                  <a:pt x="19" y="37"/>
                  <a:pt x="19" y="37"/>
                </a:cubicBezTo>
                <a:cubicBezTo>
                  <a:pt x="19" y="37"/>
                  <a:pt x="19" y="32"/>
                  <a:pt x="22" y="33"/>
                </a:cubicBezTo>
                <a:cubicBezTo>
                  <a:pt x="25" y="34"/>
                  <a:pt x="23" y="37"/>
                  <a:pt x="29" y="39"/>
                </a:cubicBezTo>
                <a:cubicBezTo>
                  <a:pt x="35" y="41"/>
                  <a:pt x="53" y="45"/>
                  <a:pt x="59" y="45"/>
                </a:cubicBezTo>
                <a:cubicBezTo>
                  <a:pt x="65" y="44"/>
                  <a:pt x="61" y="40"/>
                  <a:pt x="55" y="37"/>
                </a:cubicBezTo>
                <a:cubicBezTo>
                  <a:pt x="50" y="33"/>
                  <a:pt x="23" y="16"/>
                  <a:pt x="23" y="8"/>
                </a:cubicBezTo>
                <a:cubicBezTo>
                  <a:pt x="23" y="0"/>
                  <a:pt x="12" y="6"/>
                  <a:pt x="12" y="6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0">
            <a:extLst>
              <a:ext uri="{FF2B5EF4-FFF2-40B4-BE49-F238E27FC236}">
                <a16:creationId xmlns:a16="http://schemas.microsoft.com/office/drawing/2014/main" id="{09D47183-2179-4BD1-92FE-14B4F4880567}"/>
              </a:ext>
            </a:extLst>
          </p:cNvPr>
          <p:cNvSpPr>
            <a:spLocks/>
          </p:cNvSpPr>
          <p:nvPr/>
        </p:nvSpPr>
        <p:spPr bwMode="auto">
          <a:xfrm>
            <a:off x="9825475" y="3974898"/>
            <a:ext cx="559616" cy="1040663"/>
          </a:xfrm>
          <a:custGeom>
            <a:avLst/>
            <a:gdLst>
              <a:gd name="T0" fmla="*/ 21 w 106"/>
              <a:gd name="T1" fmla="*/ 0 h 197"/>
              <a:gd name="T2" fmla="*/ 6 w 106"/>
              <a:gd name="T3" fmla="*/ 19 h 197"/>
              <a:gd name="T4" fmla="*/ 6 w 106"/>
              <a:gd name="T5" fmla="*/ 57 h 197"/>
              <a:gd name="T6" fmla="*/ 32 w 106"/>
              <a:gd name="T7" fmla="*/ 102 h 197"/>
              <a:gd name="T8" fmla="*/ 28 w 106"/>
              <a:gd name="T9" fmla="*/ 116 h 197"/>
              <a:gd name="T10" fmla="*/ 12 w 106"/>
              <a:gd name="T11" fmla="*/ 169 h 197"/>
              <a:gd name="T12" fmla="*/ 9 w 106"/>
              <a:gd name="T13" fmla="*/ 194 h 197"/>
              <a:gd name="T14" fmla="*/ 30 w 106"/>
              <a:gd name="T15" fmla="*/ 195 h 197"/>
              <a:gd name="T16" fmla="*/ 59 w 106"/>
              <a:gd name="T17" fmla="*/ 123 h 197"/>
              <a:gd name="T18" fmla="*/ 64 w 106"/>
              <a:gd name="T19" fmla="*/ 99 h 197"/>
              <a:gd name="T20" fmla="*/ 56 w 106"/>
              <a:gd name="T21" fmla="*/ 60 h 197"/>
              <a:gd name="T22" fmla="*/ 72 w 106"/>
              <a:gd name="T23" fmla="*/ 103 h 197"/>
              <a:gd name="T24" fmla="*/ 59 w 106"/>
              <a:gd name="T25" fmla="*/ 149 h 197"/>
              <a:gd name="T26" fmla="*/ 52 w 106"/>
              <a:gd name="T27" fmla="*/ 191 h 197"/>
              <a:gd name="T28" fmla="*/ 70 w 106"/>
              <a:gd name="T29" fmla="*/ 190 h 197"/>
              <a:gd name="T30" fmla="*/ 93 w 106"/>
              <a:gd name="T31" fmla="*/ 134 h 197"/>
              <a:gd name="T32" fmla="*/ 106 w 106"/>
              <a:gd name="T33" fmla="*/ 101 h 197"/>
              <a:gd name="T34" fmla="*/ 98 w 106"/>
              <a:gd name="T35" fmla="*/ 72 h 197"/>
              <a:gd name="T36" fmla="*/ 67 w 106"/>
              <a:gd name="T37" fmla="*/ 18 h 197"/>
              <a:gd name="T38" fmla="*/ 63 w 106"/>
              <a:gd name="T39" fmla="*/ 11 h 197"/>
              <a:gd name="T40" fmla="*/ 21 w 106"/>
              <a:gd name="T41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6" h="197">
                <a:moveTo>
                  <a:pt x="21" y="0"/>
                </a:moveTo>
                <a:cubicBezTo>
                  <a:pt x="21" y="0"/>
                  <a:pt x="13" y="9"/>
                  <a:pt x="6" y="19"/>
                </a:cubicBezTo>
                <a:cubicBezTo>
                  <a:pt x="0" y="28"/>
                  <a:pt x="0" y="47"/>
                  <a:pt x="6" y="57"/>
                </a:cubicBezTo>
                <a:cubicBezTo>
                  <a:pt x="12" y="67"/>
                  <a:pt x="32" y="98"/>
                  <a:pt x="32" y="102"/>
                </a:cubicBezTo>
                <a:cubicBezTo>
                  <a:pt x="32" y="106"/>
                  <a:pt x="30" y="109"/>
                  <a:pt x="28" y="116"/>
                </a:cubicBezTo>
                <a:cubicBezTo>
                  <a:pt x="25" y="123"/>
                  <a:pt x="15" y="154"/>
                  <a:pt x="12" y="169"/>
                </a:cubicBezTo>
                <a:cubicBezTo>
                  <a:pt x="10" y="185"/>
                  <a:pt x="9" y="194"/>
                  <a:pt x="9" y="194"/>
                </a:cubicBezTo>
                <a:cubicBezTo>
                  <a:pt x="9" y="194"/>
                  <a:pt x="27" y="197"/>
                  <a:pt x="30" y="195"/>
                </a:cubicBezTo>
                <a:cubicBezTo>
                  <a:pt x="32" y="193"/>
                  <a:pt x="55" y="132"/>
                  <a:pt x="59" y="123"/>
                </a:cubicBezTo>
                <a:cubicBezTo>
                  <a:pt x="63" y="115"/>
                  <a:pt x="66" y="107"/>
                  <a:pt x="64" y="99"/>
                </a:cubicBezTo>
                <a:cubicBezTo>
                  <a:pt x="61" y="91"/>
                  <a:pt x="56" y="60"/>
                  <a:pt x="56" y="60"/>
                </a:cubicBezTo>
                <a:cubicBezTo>
                  <a:pt x="56" y="60"/>
                  <a:pt x="72" y="99"/>
                  <a:pt x="72" y="103"/>
                </a:cubicBezTo>
                <a:cubicBezTo>
                  <a:pt x="72" y="107"/>
                  <a:pt x="66" y="117"/>
                  <a:pt x="59" y="149"/>
                </a:cubicBezTo>
                <a:cubicBezTo>
                  <a:pt x="52" y="180"/>
                  <a:pt x="52" y="191"/>
                  <a:pt x="52" y="191"/>
                </a:cubicBezTo>
                <a:cubicBezTo>
                  <a:pt x="52" y="191"/>
                  <a:pt x="65" y="193"/>
                  <a:pt x="70" y="190"/>
                </a:cubicBezTo>
                <a:cubicBezTo>
                  <a:pt x="70" y="190"/>
                  <a:pt x="86" y="147"/>
                  <a:pt x="93" y="134"/>
                </a:cubicBezTo>
                <a:cubicBezTo>
                  <a:pt x="100" y="121"/>
                  <a:pt x="106" y="111"/>
                  <a:pt x="106" y="101"/>
                </a:cubicBezTo>
                <a:cubicBezTo>
                  <a:pt x="106" y="90"/>
                  <a:pt x="102" y="80"/>
                  <a:pt x="98" y="72"/>
                </a:cubicBezTo>
                <a:cubicBezTo>
                  <a:pt x="96" y="66"/>
                  <a:pt x="76" y="33"/>
                  <a:pt x="67" y="18"/>
                </a:cubicBezTo>
                <a:cubicBezTo>
                  <a:pt x="65" y="13"/>
                  <a:pt x="63" y="11"/>
                  <a:pt x="63" y="11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5D18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1">
            <a:extLst>
              <a:ext uri="{FF2B5EF4-FFF2-40B4-BE49-F238E27FC236}">
                <a16:creationId xmlns:a16="http://schemas.microsoft.com/office/drawing/2014/main" id="{BA4CC621-5150-4795-8EA3-196533500D16}"/>
              </a:ext>
            </a:extLst>
          </p:cNvPr>
          <p:cNvSpPr>
            <a:spLocks/>
          </p:cNvSpPr>
          <p:nvPr/>
        </p:nvSpPr>
        <p:spPr bwMode="auto">
          <a:xfrm>
            <a:off x="9857545" y="3990933"/>
            <a:ext cx="322300" cy="105830"/>
          </a:xfrm>
          <a:custGeom>
            <a:avLst/>
            <a:gdLst>
              <a:gd name="T0" fmla="*/ 12 w 61"/>
              <a:gd name="T1" fmla="*/ 0 h 20"/>
              <a:gd name="T2" fmla="*/ 0 w 61"/>
              <a:gd name="T3" fmla="*/ 16 h 20"/>
              <a:gd name="T4" fmla="*/ 30 w 61"/>
              <a:gd name="T5" fmla="*/ 20 h 20"/>
              <a:gd name="T6" fmla="*/ 59 w 61"/>
              <a:gd name="T7" fmla="*/ 16 h 20"/>
              <a:gd name="T8" fmla="*/ 61 w 61"/>
              <a:gd name="T9" fmla="*/ 15 h 20"/>
              <a:gd name="T10" fmla="*/ 59 w 61"/>
              <a:gd name="T11" fmla="*/ 11 h 20"/>
              <a:gd name="T12" fmla="*/ 57 w 61"/>
              <a:gd name="T13" fmla="*/ 11 h 20"/>
              <a:gd name="T14" fmla="*/ 45 w 61"/>
              <a:gd name="T15" fmla="*/ 10 h 20"/>
              <a:gd name="T16" fmla="*/ 12 w 61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" h="20">
                <a:moveTo>
                  <a:pt x="12" y="0"/>
                </a:moveTo>
                <a:cubicBezTo>
                  <a:pt x="10" y="3"/>
                  <a:pt x="5" y="9"/>
                  <a:pt x="0" y="16"/>
                </a:cubicBezTo>
                <a:cubicBezTo>
                  <a:pt x="0" y="16"/>
                  <a:pt x="13" y="20"/>
                  <a:pt x="30" y="20"/>
                </a:cubicBezTo>
                <a:cubicBezTo>
                  <a:pt x="39" y="20"/>
                  <a:pt x="49" y="19"/>
                  <a:pt x="59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0" y="13"/>
                  <a:pt x="60" y="12"/>
                  <a:pt x="59" y="11"/>
                </a:cubicBezTo>
                <a:cubicBezTo>
                  <a:pt x="58" y="11"/>
                  <a:pt x="58" y="11"/>
                  <a:pt x="57" y="11"/>
                </a:cubicBezTo>
                <a:cubicBezTo>
                  <a:pt x="54" y="11"/>
                  <a:pt x="50" y="10"/>
                  <a:pt x="45" y="10"/>
                </a:cubicBezTo>
                <a:cubicBezTo>
                  <a:pt x="36" y="9"/>
                  <a:pt x="18" y="2"/>
                  <a:pt x="1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2">
            <a:extLst>
              <a:ext uri="{FF2B5EF4-FFF2-40B4-BE49-F238E27FC236}">
                <a16:creationId xmlns:a16="http://schemas.microsoft.com/office/drawing/2014/main" id="{139ECEE0-4B80-4489-B4F2-A5013B1841C8}"/>
              </a:ext>
            </a:extLst>
          </p:cNvPr>
          <p:cNvSpPr>
            <a:spLocks/>
          </p:cNvSpPr>
          <p:nvPr/>
        </p:nvSpPr>
        <p:spPr bwMode="auto">
          <a:xfrm>
            <a:off x="10110896" y="4260319"/>
            <a:ext cx="142710" cy="501892"/>
          </a:xfrm>
          <a:custGeom>
            <a:avLst/>
            <a:gdLst>
              <a:gd name="T0" fmla="*/ 2 w 27"/>
              <a:gd name="T1" fmla="*/ 0 h 95"/>
              <a:gd name="T2" fmla="*/ 2 w 27"/>
              <a:gd name="T3" fmla="*/ 6 h 95"/>
              <a:gd name="T4" fmla="*/ 18 w 27"/>
              <a:gd name="T5" fmla="*/ 49 h 95"/>
              <a:gd name="T6" fmla="*/ 18 w 27"/>
              <a:gd name="T7" fmla="*/ 49 h 95"/>
              <a:gd name="T8" fmla="*/ 18 w 27"/>
              <a:gd name="T9" fmla="*/ 49 h 95"/>
              <a:gd name="T10" fmla="*/ 5 w 27"/>
              <a:gd name="T11" fmla="*/ 95 h 95"/>
              <a:gd name="T12" fmla="*/ 22 w 27"/>
              <a:gd name="T13" fmla="*/ 66 h 95"/>
              <a:gd name="T14" fmla="*/ 25 w 27"/>
              <a:gd name="T15" fmla="*/ 44 h 95"/>
              <a:gd name="T16" fmla="*/ 3 w 27"/>
              <a:gd name="T17" fmla="*/ 1 h 95"/>
              <a:gd name="T18" fmla="*/ 2 w 27"/>
              <a:gd name="T1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" h="95">
                <a:moveTo>
                  <a:pt x="2" y="0"/>
                </a:moveTo>
                <a:cubicBezTo>
                  <a:pt x="0" y="0"/>
                  <a:pt x="2" y="6"/>
                  <a:pt x="2" y="6"/>
                </a:cubicBezTo>
                <a:cubicBezTo>
                  <a:pt x="2" y="6"/>
                  <a:pt x="18" y="45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8" y="53"/>
                  <a:pt x="12" y="63"/>
                  <a:pt x="5" y="95"/>
                </a:cubicBezTo>
                <a:cubicBezTo>
                  <a:pt x="5" y="95"/>
                  <a:pt x="20" y="71"/>
                  <a:pt x="22" y="66"/>
                </a:cubicBezTo>
                <a:cubicBezTo>
                  <a:pt x="25" y="61"/>
                  <a:pt x="27" y="51"/>
                  <a:pt x="25" y="44"/>
                </a:cubicBezTo>
                <a:cubicBezTo>
                  <a:pt x="23" y="37"/>
                  <a:pt x="6" y="5"/>
                  <a:pt x="3" y="1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380E1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3">
            <a:extLst>
              <a:ext uri="{FF2B5EF4-FFF2-40B4-BE49-F238E27FC236}">
                <a16:creationId xmlns:a16="http://schemas.microsoft.com/office/drawing/2014/main" id="{68E16A52-603A-42A4-9F7A-003240B76097}"/>
              </a:ext>
            </a:extLst>
          </p:cNvPr>
          <p:cNvSpPr>
            <a:spLocks/>
          </p:cNvSpPr>
          <p:nvPr/>
        </p:nvSpPr>
        <p:spPr bwMode="auto">
          <a:xfrm>
            <a:off x="9956961" y="2983944"/>
            <a:ext cx="402475" cy="442562"/>
          </a:xfrm>
          <a:custGeom>
            <a:avLst/>
            <a:gdLst>
              <a:gd name="T0" fmla="*/ 74 w 76"/>
              <a:gd name="T1" fmla="*/ 63 h 84"/>
              <a:gd name="T2" fmla="*/ 76 w 76"/>
              <a:gd name="T3" fmla="*/ 75 h 84"/>
              <a:gd name="T4" fmla="*/ 54 w 76"/>
              <a:gd name="T5" fmla="*/ 83 h 84"/>
              <a:gd name="T6" fmla="*/ 7 w 76"/>
              <a:gd name="T7" fmla="*/ 67 h 84"/>
              <a:gd name="T8" fmla="*/ 4 w 76"/>
              <a:gd name="T9" fmla="*/ 55 h 84"/>
              <a:gd name="T10" fmla="*/ 23 w 76"/>
              <a:gd name="T11" fmla="*/ 21 h 84"/>
              <a:gd name="T12" fmla="*/ 53 w 76"/>
              <a:gd name="T13" fmla="*/ 1 h 84"/>
              <a:gd name="T14" fmla="*/ 74 w 76"/>
              <a:gd name="T15" fmla="*/ 63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" h="84">
                <a:moveTo>
                  <a:pt x="74" y="63"/>
                </a:moveTo>
                <a:cubicBezTo>
                  <a:pt x="74" y="63"/>
                  <a:pt x="76" y="71"/>
                  <a:pt x="76" y="75"/>
                </a:cubicBezTo>
                <a:cubicBezTo>
                  <a:pt x="75" y="78"/>
                  <a:pt x="75" y="84"/>
                  <a:pt x="54" y="83"/>
                </a:cubicBezTo>
                <a:cubicBezTo>
                  <a:pt x="33" y="81"/>
                  <a:pt x="12" y="71"/>
                  <a:pt x="7" y="67"/>
                </a:cubicBezTo>
                <a:cubicBezTo>
                  <a:pt x="3" y="63"/>
                  <a:pt x="0" y="59"/>
                  <a:pt x="4" y="55"/>
                </a:cubicBezTo>
                <a:cubicBezTo>
                  <a:pt x="7" y="51"/>
                  <a:pt x="18" y="30"/>
                  <a:pt x="23" y="21"/>
                </a:cubicBezTo>
                <a:cubicBezTo>
                  <a:pt x="28" y="13"/>
                  <a:pt x="34" y="2"/>
                  <a:pt x="53" y="1"/>
                </a:cubicBezTo>
                <a:cubicBezTo>
                  <a:pt x="72" y="0"/>
                  <a:pt x="74" y="63"/>
                  <a:pt x="74" y="63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4">
            <a:extLst>
              <a:ext uri="{FF2B5EF4-FFF2-40B4-BE49-F238E27FC236}">
                <a16:creationId xmlns:a16="http://schemas.microsoft.com/office/drawing/2014/main" id="{F77A15DA-371B-4A47-B47C-3311E4F47E24}"/>
              </a:ext>
            </a:extLst>
          </p:cNvPr>
          <p:cNvSpPr>
            <a:spLocks/>
          </p:cNvSpPr>
          <p:nvPr/>
        </p:nvSpPr>
        <p:spPr bwMode="auto">
          <a:xfrm>
            <a:off x="10179846" y="3327090"/>
            <a:ext cx="94605" cy="94606"/>
          </a:xfrm>
          <a:custGeom>
            <a:avLst/>
            <a:gdLst>
              <a:gd name="T0" fmla="*/ 0 w 18"/>
              <a:gd name="T1" fmla="*/ 13 h 18"/>
              <a:gd name="T2" fmla="*/ 4 w 18"/>
              <a:gd name="T3" fmla="*/ 2 h 18"/>
              <a:gd name="T4" fmla="*/ 18 w 18"/>
              <a:gd name="T5" fmla="*/ 6 h 18"/>
              <a:gd name="T6" fmla="*/ 14 w 18"/>
              <a:gd name="T7" fmla="*/ 18 h 18"/>
              <a:gd name="T8" fmla="*/ 0 w 18"/>
              <a:gd name="T9" fmla="*/ 13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8">
                <a:moveTo>
                  <a:pt x="0" y="13"/>
                </a:moveTo>
                <a:cubicBezTo>
                  <a:pt x="0" y="13"/>
                  <a:pt x="4" y="4"/>
                  <a:pt x="4" y="2"/>
                </a:cubicBezTo>
                <a:cubicBezTo>
                  <a:pt x="4" y="0"/>
                  <a:pt x="18" y="6"/>
                  <a:pt x="18" y="6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2" y="15"/>
                  <a:pt x="0" y="13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id="{72C2DEA9-03D9-417F-9B77-9A3E6B671EF9}"/>
              </a:ext>
            </a:extLst>
          </p:cNvPr>
          <p:cNvSpPr>
            <a:spLocks/>
          </p:cNvSpPr>
          <p:nvPr/>
        </p:nvSpPr>
        <p:spPr bwMode="auto">
          <a:xfrm>
            <a:off x="9894426" y="3384815"/>
            <a:ext cx="412096" cy="670257"/>
          </a:xfrm>
          <a:custGeom>
            <a:avLst/>
            <a:gdLst>
              <a:gd name="T0" fmla="*/ 33 w 78"/>
              <a:gd name="T1" fmla="*/ 11 h 127"/>
              <a:gd name="T2" fmla="*/ 23 w 78"/>
              <a:gd name="T3" fmla="*/ 44 h 127"/>
              <a:gd name="T4" fmla="*/ 14 w 78"/>
              <a:gd name="T5" fmla="*/ 81 h 127"/>
              <a:gd name="T6" fmla="*/ 12 w 78"/>
              <a:gd name="T7" fmla="*/ 90 h 127"/>
              <a:gd name="T8" fmla="*/ 7 w 78"/>
              <a:gd name="T9" fmla="*/ 109 h 127"/>
              <a:gd name="T10" fmla="*/ 5 w 78"/>
              <a:gd name="T11" fmla="*/ 115 h 127"/>
              <a:gd name="T12" fmla="*/ 38 w 78"/>
              <a:gd name="T13" fmla="*/ 125 h 127"/>
              <a:gd name="T14" fmla="*/ 54 w 78"/>
              <a:gd name="T15" fmla="*/ 125 h 127"/>
              <a:gd name="T16" fmla="*/ 54 w 78"/>
              <a:gd name="T17" fmla="*/ 118 h 127"/>
              <a:gd name="T18" fmla="*/ 66 w 78"/>
              <a:gd name="T19" fmla="*/ 74 h 127"/>
              <a:gd name="T20" fmla="*/ 74 w 78"/>
              <a:gd name="T21" fmla="*/ 55 h 127"/>
              <a:gd name="T22" fmla="*/ 78 w 78"/>
              <a:gd name="T23" fmla="*/ 23 h 127"/>
              <a:gd name="T24" fmla="*/ 72 w 78"/>
              <a:gd name="T25" fmla="*/ 13 h 127"/>
              <a:gd name="T26" fmla="*/ 72 w 78"/>
              <a:gd name="T27" fmla="*/ 7 h 127"/>
              <a:gd name="T28" fmla="*/ 53 w 78"/>
              <a:gd name="T29" fmla="*/ 0 h 127"/>
              <a:gd name="T30" fmla="*/ 46 w 78"/>
              <a:gd name="T31" fmla="*/ 7 h 127"/>
              <a:gd name="T32" fmla="*/ 33 w 78"/>
              <a:gd name="T33" fmla="*/ 11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8" h="127">
                <a:moveTo>
                  <a:pt x="33" y="11"/>
                </a:moveTo>
                <a:cubicBezTo>
                  <a:pt x="33" y="11"/>
                  <a:pt x="28" y="27"/>
                  <a:pt x="23" y="44"/>
                </a:cubicBezTo>
                <a:cubicBezTo>
                  <a:pt x="19" y="60"/>
                  <a:pt x="15" y="75"/>
                  <a:pt x="14" y="81"/>
                </a:cubicBezTo>
                <a:cubicBezTo>
                  <a:pt x="13" y="84"/>
                  <a:pt x="13" y="87"/>
                  <a:pt x="12" y="90"/>
                </a:cubicBezTo>
                <a:cubicBezTo>
                  <a:pt x="10" y="99"/>
                  <a:pt x="8" y="107"/>
                  <a:pt x="7" y="109"/>
                </a:cubicBezTo>
                <a:cubicBezTo>
                  <a:pt x="6" y="111"/>
                  <a:pt x="0" y="113"/>
                  <a:pt x="5" y="115"/>
                </a:cubicBezTo>
                <a:cubicBezTo>
                  <a:pt x="10" y="117"/>
                  <a:pt x="29" y="124"/>
                  <a:pt x="38" y="125"/>
                </a:cubicBezTo>
                <a:cubicBezTo>
                  <a:pt x="47" y="126"/>
                  <a:pt x="53" y="127"/>
                  <a:pt x="54" y="125"/>
                </a:cubicBezTo>
                <a:cubicBezTo>
                  <a:pt x="54" y="123"/>
                  <a:pt x="53" y="120"/>
                  <a:pt x="54" y="118"/>
                </a:cubicBezTo>
                <a:cubicBezTo>
                  <a:pt x="54" y="115"/>
                  <a:pt x="62" y="79"/>
                  <a:pt x="66" y="74"/>
                </a:cubicBezTo>
                <a:cubicBezTo>
                  <a:pt x="69" y="70"/>
                  <a:pt x="74" y="62"/>
                  <a:pt x="74" y="55"/>
                </a:cubicBezTo>
                <a:cubicBezTo>
                  <a:pt x="74" y="49"/>
                  <a:pt x="78" y="23"/>
                  <a:pt x="78" y="23"/>
                </a:cubicBezTo>
                <a:cubicBezTo>
                  <a:pt x="78" y="23"/>
                  <a:pt x="72" y="15"/>
                  <a:pt x="72" y="13"/>
                </a:cubicBezTo>
                <a:cubicBezTo>
                  <a:pt x="72" y="10"/>
                  <a:pt x="72" y="7"/>
                  <a:pt x="72" y="7"/>
                </a:cubicBezTo>
                <a:cubicBezTo>
                  <a:pt x="72" y="7"/>
                  <a:pt x="57" y="0"/>
                  <a:pt x="53" y="0"/>
                </a:cubicBezTo>
                <a:cubicBezTo>
                  <a:pt x="50" y="0"/>
                  <a:pt x="51" y="5"/>
                  <a:pt x="46" y="7"/>
                </a:cubicBezTo>
                <a:cubicBezTo>
                  <a:pt x="41" y="10"/>
                  <a:pt x="33" y="11"/>
                  <a:pt x="33" y="11"/>
                </a:cubicBezTo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6">
            <a:extLst>
              <a:ext uri="{FF2B5EF4-FFF2-40B4-BE49-F238E27FC236}">
                <a16:creationId xmlns:a16="http://schemas.microsoft.com/office/drawing/2014/main" id="{9F740F0C-937D-453E-8EEB-16DF36D0D4D2}"/>
              </a:ext>
            </a:extLst>
          </p:cNvPr>
          <p:cNvSpPr>
            <a:spLocks/>
          </p:cNvSpPr>
          <p:nvPr/>
        </p:nvSpPr>
        <p:spPr bwMode="auto">
          <a:xfrm>
            <a:off x="10200691" y="3891517"/>
            <a:ext cx="4810" cy="16035"/>
          </a:xfrm>
          <a:custGeom>
            <a:avLst/>
            <a:gdLst>
              <a:gd name="T0" fmla="*/ 1 w 1"/>
              <a:gd name="T1" fmla="*/ 0 h 3"/>
              <a:gd name="T2" fmla="*/ 0 w 1"/>
              <a:gd name="T3" fmla="*/ 3 h 3"/>
              <a:gd name="T4" fmla="*/ 0 w 1"/>
              <a:gd name="T5" fmla="*/ 3 h 3"/>
              <a:gd name="T6" fmla="*/ 1 w 1"/>
              <a:gd name="T7" fmla="*/ 0 h 3"/>
              <a:gd name="T8" fmla="*/ 1 w 1"/>
              <a:gd name="T9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3">
                <a:moveTo>
                  <a:pt x="1" y="0"/>
                </a:moveTo>
                <a:cubicBezTo>
                  <a:pt x="0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7">
            <a:extLst>
              <a:ext uri="{FF2B5EF4-FFF2-40B4-BE49-F238E27FC236}">
                <a16:creationId xmlns:a16="http://schemas.microsoft.com/office/drawing/2014/main" id="{1AEB7F64-A130-4701-AF5F-36C6990434A0}"/>
              </a:ext>
            </a:extLst>
          </p:cNvPr>
          <p:cNvSpPr>
            <a:spLocks noEditPoints="1"/>
          </p:cNvSpPr>
          <p:nvPr/>
        </p:nvSpPr>
        <p:spPr bwMode="auto">
          <a:xfrm>
            <a:off x="9956961" y="3553181"/>
            <a:ext cx="312679" cy="354371"/>
          </a:xfrm>
          <a:custGeom>
            <a:avLst/>
            <a:gdLst>
              <a:gd name="T0" fmla="*/ 2 w 59"/>
              <a:gd name="T1" fmla="*/ 49 h 67"/>
              <a:gd name="T2" fmla="*/ 0 w 59"/>
              <a:gd name="T3" fmla="*/ 58 h 67"/>
              <a:gd name="T4" fmla="*/ 46 w 59"/>
              <a:gd name="T5" fmla="*/ 67 h 67"/>
              <a:gd name="T6" fmla="*/ 47 w 59"/>
              <a:gd name="T7" fmla="*/ 64 h 67"/>
              <a:gd name="T8" fmla="*/ 8 w 59"/>
              <a:gd name="T9" fmla="*/ 52 h 67"/>
              <a:gd name="T10" fmla="*/ 2 w 59"/>
              <a:gd name="T11" fmla="*/ 49 h 67"/>
              <a:gd name="T12" fmla="*/ 15 w 59"/>
              <a:gd name="T13" fmla="*/ 2 h 67"/>
              <a:gd name="T14" fmla="*/ 8 w 59"/>
              <a:gd name="T15" fmla="*/ 25 h 67"/>
              <a:gd name="T16" fmla="*/ 57 w 59"/>
              <a:gd name="T17" fmla="*/ 38 h 67"/>
              <a:gd name="T18" fmla="*/ 59 w 59"/>
              <a:gd name="T19" fmla="*/ 35 h 67"/>
              <a:gd name="T20" fmla="*/ 45 w 59"/>
              <a:gd name="T21" fmla="*/ 29 h 67"/>
              <a:gd name="T22" fmla="*/ 15 w 59"/>
              <a:gd name="T23" fmla="*/ 2 h 67"/>
              <a:gd name="T24" fmla="*/ 16 w 59"/>
              <a:gd name="T25" fmla="*/ 0 h 67"/>
              <a:gd name="T26" fmla="*/ 15 w 59"/>
              <a:gd name="T27" fmla="*/ 2 h 67"/>
              <a:gd name="T28" fmla="*/ 16 w 59"/>
              <a:gd name="T2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9" h="67">
                <a:moveTo>
                  <a:pt x="2" y="49"/>
                </a:moveTo>
                <a:cubicBezTo>
                  <a:pt x="1" y="52"/>
                  <a:pt x="0" y="55"/>
                  <a:pt x="0" y="58"/>
                </a:cubicBezTo>
                <a:cubicBezTo>
                  <a:pt x="46" y="67"/>
                  <a:pt x="46" y="67"/>
                  <a:pt x="46" y="67"/>
                </a:cubicBezTo>
                <a:cubicBezTo>
                  <a:pt x="46" y="66"/>
                  <a:pt x="46" y="65"/>
                  <a:pt x="47" y="64"/>
                </a:cubicBezTo>
                <a:cubicBezTo>
                  <a:pt x="37" y="61"/>
                  <a:pt x="15" y="55"/>
                  <a:pt x="8" y="52"/>
                </a:cubicBezTo>
                <a:cubicBezTo>
                  <a:pt x="6" y="51"/>
                  <a:pt x="4" y="50"/>
                  <a:pt x="2" y="49"/>
                </a:cubicBezTo>
                <a:moveTo>
                  <a:pt x="15" y="2"/>
                </a:moveTo>
                <a:cubicBezTo>
                  <a:pt x="13" y="9"/>
                  <a:pt x="11" y="17"/>
                  <a:pt x="8" y="25"/>
                </a:cubicBezTo>
                <a:cubicBezTo>
                  <a:pt x="22" y="26"/>
                  <a:pt x="38" y="30"/>
                  <a:pt x="57" y="38"/>
                </a:cubicBezTo>
                <a:cubicBezTo>
                  <a:pt x="59" y="35"/>
                  <a:pt x="59" y="35"/>
                  <a:pt x="59" y="35"/>
                </a:cubicBezTo>
                <a:cubicBezTo>
                  <a:pt x="59" y="35"/>
                  <a:pt x="51" y="29"/>
                  <a:pt x="45" y="29"/>
                </a:cubicBezTo>
                <a:cubicBezTo>
                  <a:pt x="15" y="24"/>
                  <a:pt x="14" y="9"/>
                  <a:pt x="15" y="2"/>
                </a:cubicBezTo>
                <a:moveTo>
                  <a:pt x="16" y="0"/>
                </a:moveTo>
                <a:cubicBezTo>
                  <a:pt x="16" y="0"/>
                  <a:pt x="16" y="1"/>
                  <a:pt x="15" y="2"/>
                </a:cubicBezTo>
                <a:cubicBezTo>
                  <a:pt x="16" y="1"/>
                  <a:pt x="16" y="0"/>
                  <a:pt x="16" y="0"/>
                </a:cubicBezTo>
              </a:path>
            </a:pathLst>
          </a:custGeom>
          <a:solidFill>
            <a:srgbClr val="6ECA3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8">
            <a:extLst>
              <a:ext uri="{FF2B5EF4-FFF2-40B4-BE49-F238E27FC236}">
                <a16:creationId xmlns:a16="http://schemas.microsoft.com/office/drawing/2014/main" id="{2B12070E-78AD-4F1A-9111-919002FCDA9E}"/>
              </a:ext>
            </a:extLst>
          </p:cNvPr>
          <p:cNvSpPr>
            <a:spLocks/>
          </p:cNvSpPr>
          <p:nvPr/>
        </p:nvSpPr>
        <p:spPr bwMode="auto">
          <a:xfrm>
            <a:off x="6878268" y="3626941"/>
            <a:ext cx="3591810" cy="1324480"/>
          </a:xfrm>
          <a:custGeom>
            <a:avLst/>
            <a:gdLst>
              <a:gd name="T0" fmla="*/ 106 w 680"/>
              <a:gd name="T1" fmla="*/ 251 h 251"/>
              <a:gd name="T2" fmla="*/ 11 w 680"/>
              <a:gd name="T3" fmla="*/ 225 h 251"/>
              <a:gd name="T4" fmla="*/ 6 w 680"/>
              <a:gd name="T5" fmla="*/ 178 h 251"/>
              <a:gd name="T6" fmla="*/ 110 w 680"/>
              <a:gd name="T7" fmla="*/ 154 h 251"/>
              <a:gd name="T8" fmla="*/ 178 w 680"/>
              <a:gd name="T9" fmla="*/ 159 h 251"/>
              <a:gd name="T10" fmla="*/ 243 w 680"/>
              <a:gd name="T11" fmla="*/ 142 h 251"/>
              <a:gd name="T12" fmla="*/ 311 w 680"/>
              <a:gd name="T13" fmla="*/ 120 h 251"/>
              <a:gd name="T14" fmla="*/ 401 w 680"/>
              <a:gd name="T15" fmla="*/ 120 h 251"/>
              <a:gd name="T16" fmla="*/ 444 w 680"/>
              <a:gd name="T17" fmla="*/ 121 h 251"/>
              <a:gd name="T18" fmla="*/ 490 w 680"/>
              <a:gd name="T19" fmla="*/ 73 h 251"/>
              <a:gd name="T20" fmla="*/ 528 w 680"/>
              <a:gd name="T21" fmla="*/ 28 h 251"/>
              <a:gd name="T22" fmla="*/ 680 w 680"/>
              <a:gd name="T23" fmla="*/ 43 h 251"/>
              <a:gd name="T24" fmla="*/ 674 w 680"/>
              <a:gd name="T25" fmla="*/ 62 h 251"/>
              <a:gd name="T26" fmla="*/ 539 w 680"/>
              <a:gd name="T27" fmla="*/ 45 h 251"/>
              <a:gd name="T28" fmla="*/ 507 w 680"/>
              <a:gd name="T29" fmla="*/ 84 h 251"/>
              <a:gd name="T30" fmla="*/ 450 w 680"/>
              <a:gd name="T31" fmla="*/ 140 h 251"/>
              <a:gd name="T32" fmla="*/ 398 w 680"/>
              <a:gd name="T33" fmla="*/ 140 h 251"/>
              <a:gd name="T34" fmla="*/ 315 w 680"/>
              <a:gd name="T35" fmla="*/ 139 h 251"/>
              <a:gd name="T36" fmla="*/ 251 w 680"/>
              <a:gd name="T37" fmla="*/ 160 h 251"/>
              <a:gd name="T38" fmla="*/ 180 w 680"/>
              <a:gd name="T39" fmla="*/ 179 h 251"/>
              <a:gd name="T40" fmla="*/ 108 w 680"/>
              <a:gd name="T41" fmla="*/ 174 h 251"/>
              <a:gd name="T42" fmla="*/ 26 w 680"/>
              <a:gd name="T43" fmla="*/ 183 h 251"/>
              <a:gd name="T44" fmla="*/ 27 w 680"/>
              <a:gd name="T45" fmla="*/ 213 h 251"/>
              <a:gd name="T46" fmla="*/ 106 w 680"/>
              <a:gd name="T47" fmla="*/ 231 h 251"/>
              <a:gd name="T48" fmla="*/ 179 w 680"/>
              <a:gd name="T49" fmla="*/ 218 h 251"/>
              <a:gd name="T50" fmla="*/ 218 w 680"/>
              <a:gd name="T51" fmla="*/ 211 h 251"/>
              <a:gd name="T52" fmla="*/ 272 w 680"/>
              <a:gd name="T53" fmla="*/ 224 h 251"/>
              <a:gd name="T54" fmla="*/ 262 w 680"/>
              <a:gd name="T55" fmla="*/ 241 h 251"/>
              <a:gd name="T56" fmla="*/ 218 w 680"/>
              <a:gd name="T57" fmla="*/ 231 h 251"/>
              <a:gd name="T58" fmla="*/ 185 w 680"/>
              <a:gd name="T59" fmla="*/ 237 h 251"/>
              <a:gd name="T60" fmla="*/ 106 w 680"/>
              <a:gd name="T61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80" h="251">
                <a:moveTo>
                  <a:pt x="106" y="251"/>
                </a:moveTo>
                <a:cubicBezTo>
                  <a:pt x="53" y="251"/>
                  <a:pt x="24" y="243"/>
                  <a:pt x="11" y="225"/>
                </a:cubicBezTo>
                <a:cubicBezTo>
                  <a:pt x="2" y="213"/>
                  <a:pt x="0" y="197"/>
                  <a:pt x="6" y="178"/>
                </a:cubicBezTo>
                <a:cubicBezTo>
                  <a:pt x="17" y="142"/>
                  <a:pt x="65" y="148"/>
                  <a:pt x="110" y="154"/>
                </a:cubicBezTo>
                <a:cubicBezTo>
                  <a:pt x="134" y="157"/>
                  <a:pt x="158" y="160"/>
                  <a:pt x="178" y="159"/>
                </a:cubicBezTo>
                <a:cubicBezTo>
                  <a:pt x="210" y="156"/>
                  <a:pt x="225" y="150"/>
                  <a:pt x="243" y="142"/>
                </a:cubicBezTo>
                <a:cubicBezTo>
                  <a:pt x="260" y="135"/>
                  <a:pt x="278" y="127"/>
                  <a:pt x="311" y="120"/>
                </a:cubicBezTo>
                <a:cubicBezTo>
                  <a:pt x="352" y="111"/>
                  <a:pt x="379" y="116"/>
                  <a:pt x="401" y="120"/>
                </a:cubicBezTo>
                <a:cubicBezTo>
                  <a:pt x="418" y="123"/>
                  <a:pt x="430" y="125"/>
                  <a:pt x="444" y="121"/>
                </a:cubicBezTo>
                <a:cubicBezTo>
                  <a:pt x="461" y="116"/>
                  <a:pt x="476" y="94"/>
                  <a:pt x="490" y="73"/>
                </a:cubicBezTo>
                <a:cubicBezTo>
                  <a:pt x="502" y="55"/>
                  <a:pt x="513" y="37"/>
                  <a:pt x="528" y="28"/>
                </a:cubicBezTo>
                <a:cubicBezTo>
                  <a:pt x="562" y="6"/>
                  <a:pt x="601" y="0"/>
                  <a:pt x="680" y="43"/>
                </a:cubicBezTo>
                <a:cubicBezTo>
                  <a:pt x="674" y="62"/>
                  <a:pt x="674" y="62"/>
                  <a:pt x="674" y="62"/>
                </a:cubicBezTo>
                <a:cubicBezTo>
                  <a:pt x="595" y="20"/>
                  <a:pt x="562" y="29"/>
                  <a:pt x="539" y="45"/>
                </a:cubicBezTo>
                <a:cubicBezTo>
                  <a:pt x="528" y="52"/>
                  <a:pt x="517" y="67"/>
                  <a:pt x="507" y="84"/>
                </a:cubicBezTo>
                <a:cubicBezTo>
                  <a:pt x="491" y="108"/>
                  <a:pt x="474" y="133"/>
                  <a:pt x="450" y="140"/>
                </a:cubicBezTo>
                <a:cubicBezTo>
                  <a:pt x="432" y="146"/>
                  <a:pt x="415" y="143"/>
                  <a:pt x="398" y="140"/>
                </a:cubicBezTo>
                <a:cubicBezTo>
                  <a:pt x="376" y="136"/>
                  <a:pt x="352" y="131"/>
                  <a:pt x="315" y="139"/>
                </a:cubicBezTo>
                <a:cubicBezTo>
                  <a:pt x="284" y="146"/>
                  <a:pt x="267" y="153"/>
                  <a:pt x="251" y="160"/>
                </a:cubicBezTo>
                <a:cubicBezTo>
                  <a:pt x="232" y="168"/>
                  <a:pt x="215" y="176"/>
                  <a:pt x="180" y="179"/>
                </a:cubicBezTo>
                <a:cubicBezTo>
                  <a:pt x="157" y="180"/>
                  <a:pt x="132" y="177"/>
                  <a:pt x="108" y="174"/>
                </a:cubicBezTo>
                <a:cubicBezTo>
                  <a:pt x="62" y="168"/>
                  <a:pt x="31" y="165"/>
                  <a:pt x="26" y="183"/>
                </a:cubicBezTo>
                <a:cubicBezTo>
                  <a:pt x="20" y="201"/>
                  <a:pt x="24" y="209"/>
                  <a:pt x="27" y="213"/>
                </a:cubicBezTo>
                <a:cubicBezTo>
                  <a:pt x="35" y="225"/>
                  <a:pt x="62" y="231"/>
                  <a:pt x="106" y="231"/>
                </a:cubicBezTo>
                <a:cubicBezTo>
                  <a:pt x="139" y="231"/>
                  <a:pt x="160" y="224"/>
                  <a:pt x="179" y="218"/>
                </a:cubicBezTo>
                <a:cubicBezTo>
                  <a:pt x="193" y="214"/>
                  <a:pt x="205" y="211"/>
                  <a:pt x="218" y="211"/>
                </a:cubicBezTo>
                <a:cubicBezTo>
                  <a:pt x="248" y="211"/>
                  <a:pt x="271" y="223"/>
                  <a:pt x="272" y="224"/>
                </a:cubicBezTo>
                <a:cubicBezTo>
                  <a:pt x="262" y="241"/>
                  <a:pt x="262" y="241"/>
                  <a:pt x="262" y="241"/>
                </a:cubicBezTo>
                <a:cubicBezTo>
                  <a:pt x="262" y="241"/>
                  <a:pt x="243" y="231"/>
                  <a:pt x="218" y="231"/>
                </a:cubicBezTo>
                <a:cubicBezTo>
                  <a:pt x="208" y="231"/>
                  <a:pt x="198" y="234"/>
                  <a:pt x="185" y="237"/>
                </a:cubicBezTo>
                <a:cubicBezTo>
                  <a:pt x="166" y="243"/>
                  <a:pt x="142" y="251"/>
                  <a:pt x="106" y="251"/>
                </a:cubicBezTo>
              </a:path>
            </a:pathLst>
          </a:cu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39">
            <a:extLst>
              <a:ext uri="{FF2B5EF4-FFF2-40B4-BE49-F238E27FC236}">
                <a16:creationId xmlns:a16="http://schemas.microsoft.com/office/drawing/2014/main" id="{DF4F11E9-4DCB-4371-BD1A-C0236BD1A7B6}"/>
              </a:ext>
            </a:extLst>
          </p:cNvPr>
          <p:cNvSpPr>
            <a:spLocks/>
          </p:cNvSpPr>
          <p:nvPr/>
        </p:nvSpPr>
        <p:spPr bwMode="auto">
          <a:xfrm>
            <a:off x="10559872" y="3981312"/>
            <a:ext cx="412096" cy="194022"/>
          </a:xfrm>
          <a:custGeom>
            <a:avLst/>
            <a:gdLst>
              <a:gd name="T0" fmla="*/ 67 w 78"/>
              <a:gd name="T1" fmla="*/ 37 h 37"/>
              <a:gd name="T2" fmla="*/ 64 w 78"/>
              <a:gd name="T3" fmla="*/ 37 h 37"/>
              <a:gd name="T4" fmla="*/ 9 w 78"/>
              <a:gd name="T5" fmla="*/ 20 h 37"/>
              <a:gd name="T6" fmla="*/ 2 w 78"/>
              <a:gd name="T7" fmla="*/ 8 h 37"/>
              <a:gd name="T8" fmla="*/ 14 w 78"/>
              <a:gd name="T9" fmla="*/ 1 h 37"/>
              <a:gd name="T10" fmla="*/ 69 w 78"/>
              <a:gd name="T11" fmla="*/ 17 h 37"/>
              <a:gd name="T12" fmla="*/ 76 w 78"/>
              <a:gd name="T13" fmla="*/ 30 h 37"/>
              <a:gd name="T14" fmla="*/ 67 w 78"/>
              <a:gd name="T15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7">
                <a:moveTo>
                  <a:pt x="67" y="37"/>
                </a:moveTo>
                <a:cubicBezTo>
                  <a:pt x="66" y="37"/>
                  <a:pt x="65" y="37"/>
                  <a:pt x="64" y="37"/>
                </a:cubicBezTo>
                <a:cubicBezTo>
                  <a:pt x="9" y="20"/>
                  <a:pt x="9" y="20"/>
                  <a:pt x="9" y="20"/>
                </a:cubicBezTo>
                <a:cubicBezTo>
                  <a:pt x="4" y="19"/>
                  <a:pt x="0" y="13"/>
                  <a:pt x="2" y="8"/>
                </a:cubicBezTo>
                <a:cubicBezTo>
                  <a:pt x="4" y="3"/>
                  <a:pt x="9" y="0"/>
                  <a:pt x="14" y="1"/>
                </a:cubicBezTo>
                <a:cubicBezTo>
                  <a:pt x="69" y="17"/>
                  <a:pt x="69" y="17"/>
                  <a:pt x="69" y="17"/>
                </a:cubicBezTo>
                <a:cubicBezTo>
                  <a:pt x="75" y="19"/>
                  <a:pt x="78" y="24"/>
                  <a:pt x="76" y="30"/>
                </a:cubicBezTo>
                <a:cubicBezTo>
                  <a:pt x="75" y="34"/>
                  <a:pt x="71" y="37"/>
                  <a:pt x="67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0">
            <a:extLst>
              <a:ext uri="{FF2B5EF4-FFF2-40B4-BE49-F238E27FC236}">
                <a16:creationId xmlns:a16="http://schemas.microsoft.com/office/drawing/2014/main" id="{4905A679-469E-4C54-B47B-321529AA61AF}"/>
              </a:ext>
            </a:extLst>
          </p:cNvPr>
          <p:cNvSpPr>
            <a:spLocks/>
          </p:cNvSpPr>
          <p:nvPr/>
        </p:nvSpPr>
        <p:spPr bwMode="auto">
          <a:xfrm>
            <a:off x="10591942" y="3811343"/>
            <a:ext cx="405682" cy="200436"/>
          </a:xfrm>
          <a:custGeom>
            <a:avLst/>
            <a:gdLst>
              <a:gd name="T0" fmla="*/ 66 w 77"/>
              <a:gd name="T1" fmla="*/ 38 h 38"/>
              <a:gd name="T2" fmla="*/ 63 w 77"/>
              <a:gd name="T3" fmla="*/ 37 h 38"/>
              <a:gd name="T4" fmla="*/ 8 w 77"/>
              <a:gd name="T5" fmla="*/ 21 h 38"/>
              <a:gd name="T6" fmla="*/ 1 w 77"/>
              <a:gd name="T7" fmla="*/ 9 h 38"/>
              <a:gd name="T8" fmla="*/ 14 w 77"/>
              <a:gd name="T9" fmla="*/ 2 h 38"/>
              <a:gd name="T10" fmla="*/ 69 w 77"/>
              <a:gd name="T11" fmla="*/ 18 h 38"/>
              <a:gd name="T12" fmla="*/ 75 w 77"/>
              <a:gd name="T13" fmla="*/ 30 h 38"/>
              <a:gd name="T14" fmla="*/ 66 w 77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7" h="38">
                <a:moveTo>
                  <a:pt x="66" y="38"/>
                </a:moveTo>
                <a:cubicBezTo>
                  <a:pt x="65" y="38"/>
                  <a:pt x="64" y="38"/>
                  <a:pt x="63" y="37"/>
                </a:cubicBezTo>
                <a:cubicBezTo>
                  <a:pt x="8" y="21"/>
                  <a:pt x="8" y="21"/>
                  <a:pt x="8" y="21"/>
                </a:cubicBezTo>
                <a:cubicBezTo>
                  <a:pt x="3" y="20"/>
                  <a:pt x="0" y="14"/>
                  <a:pt x="1" y="9"/>
                </a:cubicBezTo>
                <a:cubicBezTo>
                  <a:pt x="3" y="3"/>
                  <a:pt x="8" y="0"/>
                  <a:pt x="14" y="2"/>
                </a:cubicBezTo>
                <a:cubicBezTo>
                  <a:pt x="69" y="18"/>
                  <a:pt x="69" y="18"/>
                  <a:pt x="69" y="18"/>
                </a:cubicBezTo>
                <a:cubicBezTo>
                  <a:pt x="74" y="20"/>
                  <a:pt x="77" y="25"/>
                  <a:pt x="75" y="30"/>
                </a:cubicBezTo>
                <a:cubicBezTo>
                  <a:pt x="74" y="35"/>
                  <a:pt x="70" y="37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1">
            <a:extLst>
              <a:ext uri="{FF2B5EF4-FFF2-40B4-BE49-F238E27FC236}">
                <a16:creationId xmlns:a16="http://schemas.microsoft.com/office/drawing/2014/main" id="{D4E37CCA-275D-401B-A9D2-69636EF69E09}"/>
              </a:ext>
            </a:extLst>
          </p:cNvPr>
          <p:cNvSpPr>
            <a:spLocks/>
          </p:cNvSpPr>
          <p:nvPr/>
        </p:nvSpPr>
        <p:spPr bwMode="auto">
          <a:xfrm>
            <a:off x="10389902" y="3727962"/>
            <a:ext cx="418509" cy="426527"/>
          </a:xfrm>
          <a:custGeom>
            <a:avLst/>
            <a:gdLst>
              <a:gd name="T0" fmla="*/ 61 w 79"/>
              <a:gd name="T1" fmla="*/ 81 h 81"/>
              <a:gd name="T2" fmla="*/ 56 w 79"/>
              <a:gd name="T3" fmla="*/ 80 h 81"/>
              <a:gd name="T4" fmla="*/ 14 w 79"/>
              <a:gd name="T5" fmla="*/ 69 h 81"/>
              <a:gd name="T6" fmla="*/ 5 w 79"/>
              <a:gd name="T7" fmla="*/ 48 h 81"/>
              <a:gd name="T8" fmla="*/ 16 w 79"/>
              <a:gd name="T9" fmla="*/ 12 h 81"/>
              <a:gd name="T10" fmla="*/ 39 w 79"/>
              <a:gd name="T11" fmla="*/ 7 h 81"/>
              <a:gd name="T12" fmla="*/ 75 w 79"/>
              <a:gd name="T13" fmla="*/ 18 h 81"/>
              <a:gd name="T14" fmla="*/ 79 w 79"/>
              <a:gd name="T15" fmla="*/ 23 h 81"/>
              <a:gd name="T16" fmla="*/ 61 w 79"/>
              <a:gd name="T17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81">
                <a:moveTo>
                  <a:pt x="61" y="81"/>
                </a:moveTo>
                <a:cubicBezTo>
                  <a:pt x="56" y="80"/>
                  <a:pt x="56" y="80"/>
                  <a:pt x="56" y="80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0" y="67"/>
                  <a:pt x="5" y="48"/>
                </a:cubicBezTo>
                <a:cubicBezTo>
                  <a:pt x="9" y="29"/>
                  <a:pt x="16" y="12"/>
                  <a:pt x="16" y="12"/>
                </a:cubicBezTo>
                <a:cubicBezTo>
                  <a:pt x="16" y="12"/>
                  <a:pt x="18" y="0"/>
                  <a:pt x="39" y="7"/>
                </a:cubicBezTo>
                <a:cubicBezTo>
                  <a:pt x="60" y="13"/>
                  <a:pt x="73" y="17"/>
                  <a:pt x="75" y="18"/>
                </a:cubicBezTo>
                <a:cubicBezTo>
                  <a:pt x="78" y="20"/>
                  <a:pt x="79" y="21"/>
                  <a:pt x="79" y="23"/>
                </a:cubicBezTo>
                <a:cubicBezTo>
                  <a:pt x="79" y="26"/>
                  <a:pt x="78" y="60"/>
                  <a:pt x="61" y="81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2">
            <a:extLst>
              <a:ext uri="{FF2B5EF4-FFF2-40B4-BE49-F238E27FC236}">
                <a16:creationId xmlns:a16="http://schemas.microsoft.com/office/drawing/2014/main" id="{6BB227B0-D4BD-428B-8844-12DDA80469B2}"/>
              </a:ext>
            </a:extLst>
          </p:cNvPr>
          <p:cNvSpPr>
            <a:spLocks/>
          </p:cNvSpPr>
          <p:nvPr/>
        </p:nvSpPr>
        <p:spPr bwMode="auto">
          <a:xfrm>
            <a:off x="10543837" y="3700702"/>
            <a:ext cx="168366" cy="184401"/>
          </a:xfrm>
          <a:custGeom>
            <a:avLst/>
            <a:gdLst>
              <a:gd name="T0" fmla="*/ 8 w 32"/>
              <a:gd name="T1" fmla="*/ 4 h 35"/>
              <a:gd name="T2" fmla="*/ 19 w 32"/>
              <a:gd name="T3" fmla="*/ 5 h 35"/>
              <a:gd name="T4" fmla="*/ 30 w 32"/>
              <a:gd name="T5" fmla="*/ 23 h 35"/>
              <a:gd name="T6" fmla="*/ 31 w 32"/>
              <a:gd name="T7" fmla="*/ 31 h 35"/>
              <a:gd name="T8" fmla="*/ 24 w 32"/>
              <a:gd name="T9" fmla="*/ 34 h 35"/>
              <a:gd name="T10" fmla="*/ 14 w 32"/>
              <a:gd name="T11" fmla="*/ 19 h 35"/>
              <a:gd name="T12" fmla="*/ 13 w 32"/>
              <a:gd name="T13" fmla="*/ 17 h 35"/>
              <a:gd name="T14" fmla="*/ 11 w 32"/>
              <a:gd name="T15" fmla="*/ 24 h 35"/>
              <a:gd name="T16" fmla="*/ 8 w 32"/>
              <a:gd name="T17" fmla="*/ 23 h 35"/>
              <a:gd name="T18" fmla="*/ 8 w 32"/>
              <a:gd name="T19" fmla="*/ 16 h 35"/>
              <a:gd name="T20" fmla="*/ 0 w 32"/>
              <a:gd name="T21" fmla="*/ 13 h 35"/>
              <a:gd name="T22" fmla="*/ 8 w 32"/>
              <a:gd name="T23" fmla="*/ 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" h="35">
                <a:moveTo>
                  <a:pt x="8" y="4"/>
                </a:moveTo>
                <a:cubicBezTo>
                  <a:pt x="8" y="4"/>
                  <a:pt x="13" y="0"/>
                  <a:pt x="19" y="5"/>
                </a:cubicBezTo>
                <a:cubicBezTo>
                  <a:pt x="25" y="11"/>
                  <a:pt x="29" y="20"/>
                  <a:pt x="30" y="23"/>
                </a:cubicBezTo>
                <a:cubicBezTo>
                  <a:pt x="31" y="27"/>
                  <a:pt x="32" y="30"/>
                  <a:pt x="31" y="31"/>
                </a:cubicBezTo>
                <a:cubicBezTo>
                  <a:pt x="30" y="32"/>
                  <a:pt x="26" y="35"/>
                  <a:pt x="24" y="34"/>
                </a:cubicBezTo>
                <a:cubicBezTo>
                  <a:pt x="22" y="32"/>
                  <a:pt x="15" y="21"/>
                  <a:pt x="14" y="19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24"/>
                  <a:pt x="11" y="24"/>
                </a:cubicBezTo>
                <a:cubicBezTo>
                  <a:pt x="10" y="24"/>
                  <a:pt x="8" y="25"/>
                  <a:pt x="8" y="23"/>
                </a:cubicBezTo>
                <a:cubicBezTo>
                  <a:pt x="8" y="21"/>
                  <a:pt x="10" y="18"/>
                  <a:pt x="8" y="16"/>
                </a:cubicBezTo>
                <a:cubicBezTo>
                  <a:pt x="7" y="14"/>
                  <a:pt x="1" y="15"/>
                  <a:pt x="0" y="13"/>
                </a:cubicBezTo>
                <a:cubicBezTo>
                  <a:pt x="0" y="11"/>
                  <a:pt x="5" y="5"/>
                  <a:pt x="8" y="4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3">
            <a:extLst>
              <a:ext uri="{FF2B5EF4-FFF2-40B4-BE49-F238E27FC236}">
                <a16:creationId xmlns:a16="http://schemas.microsoft.com/office/drawing/2014/main" id="{BACDEA17-21AE-497D-A3F2-7074FF3D5485}"/>
              </a:ext>
            </a:extLst>
          </p:cNvPr>
          <p:cNvSpPr>
            <a:spLocks/>
          </p:cNvSpPr>
          <p:nvPr/>
        </p:nvSpPr>
        <p:spPr bwMode="auto">
          <a:xfrm>
            <a:off x="9873580" y="3617320"/>
            <a:ext cx="585272" cy="368802"/>
          </a:xfrm>
          <a:custGeom>
            <a:avLst/>
            <a:gdLst>
              <a:gd name="T0" fmla="*/ 24 w 111"/>
              <a:gd name="T1" fmla="*/ 9 h 70"/>
              <a:gd name="T2" fmla="*/ 23 w 111"/>
              <a:gd name="T3" fmla="*/ 17 h 70"/>
              <a:gd name="T4" fmla="*/ 80 w 111"/>
              <a:gd name="T5" fmla="*/ 52 h 70"/>
              <a:gd name="T6" fmla="*/ 82 w 111"/>
              <a:gd name="T7" fmla="*/ 53 h 70"/>
              <a:gd name="T8" fmla="*/ 91 w 111"/>
              <a:gd name="T9" fmla="*/ 50 h 70"/>
              <a:gd name="T10" fmla="*/ 96 w 111"/>
              <a:gd name="T11" fmla="*/ 51 h 70"/>
              <a:gd name="T12" fmla="*/ 91 w 111"/>
              <a:gd name="T13" fmla="*/ 56 h 70"/>
              <a:gd name="T14" fmla="*/ 99 w 111"/>
              <a:gd name="T15" fmla="*/ 62 h 70"/>
              <a:gd name="T16" fmla="*/ 103 w 111"/>
              <a:gd name="T17" fmla="*/ 61 h 70"/>
              <a:gd name="T18" fmla="*/ 106 w 111"/>
              <a:gd name="T19" fmla="*/ 61 h 70"/>
              <a:gd name="T20" fmla="*/ 111 w 111"/>
              <a:gd name="T21" fmla="*/ 66 h 70"/>
              <a:gd name="T22" fmla="*/ 97 w 111"/>
              <a:gd name="T23" fmla="*/ 70 h 70"/>
              <a:gd name="T24" fmla="*/ 73 w 111"/>
              <a:gd name="T25" fmla="*/ 62 h 70"/>
              <a:gd name="T26" fmla="*/ 67 w 111"/>
              <a:gd name="T27" fmla="*/ 54 h 70"/>
              <a:gd name="T28" fmla="*/ 24 w 111"/>
              <a:gd name="T29" fmla="*/ 40 h 70"/>
              <a:gd name="T30" fmla="*/ 3 w 111"/>
              <a:gd name="T31" fmla="*/ 31 h 70"/>
              <a:gd name="T32" fmla="*/ 1 w 111"/>
              <a:gd name="T33" fmla="*/ 23 h 70"/>
              <a:gd name="T34" fmla="*/ 3 w 111"/>
              <a:gd name="T35" fmla="*/ 13 h 70"/>
              <a:gd name="T36" fmla="*/ 5 w 111"/>
              <a:gd name="T37" fmla="*/ 3 h 70"/>
              <a:gd name="T38" fmla="*/ 24 w 111"/>
              <a:gd name="T39" fmla="*/ 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11" h="70">
                <a:moveTo>
                  <a:pt x="24" y="9"/>
                </a:moveTo>
                <a:cubicBezTo>
                  <a:pt x="24" y="9"/>
                  <a:pt x="21" y="15"/>
                  <a:pt x="23" y="17"/>
                </a:cubicBezTo>
                <a:cubicBezTo>
                  <a:pt x="25" y="19"/>
                  <a:pt x="59" y="35"/>
                  <a:pt x="80" y="52"/>
                </a:cubicBezTo>
                <a:cubicBezTo>
                  <a:pt x="80" y="52"/>
                  <a:pt x="80" y="54"/>
                  <a:pt x="82" y="53"/>
                </a:cubicBezTo>
                <a:cubicBezTo>
                  <a:pt x="85" y="52"/>
                  <a:pt x="87" y="51"/>
                  <a:pt x="91" y="50"/>
                </a:cubicBezTo>
                <a:cubicBezTo>
                  <a:pt x="94" y="49"/>
                  <a:pt x="96" y="49"/>
                  <a:pt x="96" y="51"/>
                </a:cubicBezTo>
                <a:cubicBezTo>
                  <a:pt x="95" y="52"/>
                  <a:pt x="91" y="56"/>
                  <a:pt x="91" y="56"/>
                </a:cubicBezTo>
                <a:cubicBezTo>
                  <a:pt x="91" y="56"/>
                  <a:pt x="97" y="61"/>
                  <a:pt x="99" y="62"/>
                </a:cubicBezTo>
                <a:cubicBezTo>
                  <a:pt x="101" y="62"/>
                  <a:pt x="102" y="62"/>
                  <a:pt x="103" y="61"/>
                </a:cubicBezTo>
                <a:cubicBezTo>
                  <a:pt x="104" y="61"/>
                  <a:pt x="105" y="61"/>
                  <a:pt x="106" y="61"/>
                </a:cubicBezTo>
                <a:cubicBezTo>
                  <a:pt x="109" y="62"/>
                  <a:pt x="111" y="65"/>
                  <a:pt x="111" y="66"/>
                </a:cubicBezTo>
                <a:cubicBezTo>
                  <a:pt x="111" y="67"/>
                  <a:pt x="103" y="69"/>
                  <a:pt x="97" y="70"/>
                </a:cubicBezTo>
                <a:cubicBezTo>
                  <a:pt x="91" y="70"/>
                  <a:pt x="76" y="64"/>
                  <a:pt x="73" y="62"/>
                </a:cubicBezTo>
                <a:cubicBezTo>
                  <a:pt x="70" y="60"/>
                  <a:pt x="69" y="56"/>
                  <a:pt x="67" y="54"/>
                </a:cubicBezTo>
                <a:cubicBezTo>
                  <a:pt x="66" y="53"/>
                  <a:pt x="33" y="44"/>
                  <a:pt x="24" y="40"/>
                </a:cubicBezTo>
                <a:cubicBezTo>
                  <a:pt x="15" y="36"/>
                  <a:pt x="5" y="34"/>
                  <a:pt x="3" y="31"/>
                </a:cubicBezTo>
                <a:cubicBezTo>
                  <a:pt x="0" y="28"/>
                  <a:pt x="1" y="26"/>
                  <a:pt x="1" y="23"/>
                </a:cubicBezTo>
                <a:cubicBezTo>
                  <a:pt x="1" y="22"/>
                  <a:pt x="2" y="17"/>
                  <a:pt x="3" y="13"/>
                </a:cubicBezTo>
                <a:cubicBezTo>
                  <a:pt x="3" y="9"/>
                  <a:pt x="4" y="4"/>
                  <a:pt x="5" y="3"/>
                </a:cubicBezTo>
                <a:cubicBezTo>
                  <a:pt x="7" y="0"/>
                  <a:pt x="24" y="9"/>
                  <a:pt x="24" y="9"/>
                </a:cubicBezTo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4">
            <a:extLst>
              <a:ext uri="{FF2B5EF4-FFF2-40B4-BE49-F238E27FC236}">
                <a16:creationId xmlns:a16="http://schemas.microsoft.com/office/drawing/2014/main" id="{2A9A8345-772C-4F58-8CAE-742835FDD4E8}"/>
              </a:ext>
            </a:extLst>
          </p:cNvPr>
          <p:cNvSpPr>
            <a:spLocks noEditPoints="1"/>
          </p:cNvSpPr>
          <p:nvPr/>
        </p:nvSpPr>
        <p:spPr bwMode="auto">
          <a:xfrm>
            <a:off x="9899236" y="3626941"/>
            <a:ext cx="101019" cy="36881"/>
          </a:xfrm>
          <a:custGeom>
            <a:avLst/>
            <a:gdLst>
              <a:gd name="T0" fmla="*/ 2 w 19"/>
              <a:gd name="T1" fmla="*/ 0 h 7"/>
              <a:gd name="T2" fmla="*/ 0 w 19"/>
              <a:gd name="T3" fmla="*/ 1 h 7"/>
              <a:gd name="T4" fmla="*/ 2 w 19"/>
              <a:gd name="T5" fmla="*/ 0 h 7"/>
              <a:gd name="T6" fmla="*/ 2 w 19"/>
              <a:gd name="T7" fmla="*/ 0 h 7"/>
              <a:gd name="T8" fmla="*/ 2 w 19"/>
              <a:gd name="T9" fmla="*/ 0 h 7"/>
              <a:gd name="T10" fmla="*/ 19 w 19"/>
              <a:gd name="T11" fmla="*/ 7 h 7"/>
              <a:gd name="T12" fmla="*/ 19 w 19"/>
              <a:gd name="T13" fmla="*/ 7 h 7"/>
              <a:gd name="T14" fmla="*/ 2 w 19"/>
              <a:gd name="T15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" h="7">
                <a:moveTo>
                  <a:pt x="2" y="0"/>
                </a:moveTo>
                <a:cubicBezTo>
                  <a:pt x="1" y="0"/>
                  <a:pt x="0" y="0"/>
                  <a:pt x="0" y="1"/>
                </a:cubicBezTo>
                <a:cubicBezTo>
                  <a:pt x="0" y="0"/>
                  <a:pt x="1" y="0"/>
                  <a:pt x="2" y="0"/>
                </a:cubicBezTo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6" y="0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6" y="0"/>
                  <a:pt x="2" y="0"/>
                </a:cubicBezTo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5">
            <a:extLst>
              <a:ext uri="{FF2B5EF4-FFF2-40B4-BE49-F238E27FC236}">
                <a16:creationId xmlns:a16="http://schemas.microsoft.com/office/drawing/2014/main" id="{633E8C56-871E-4604-B179-FBA364A5B511}"/>
              </a:ext>
            </a:extLst>
          </p:cNvPr>
          <p:cNvSpPr>
            <a:spLocks/>
          </p:cNvSpPr>
          <p:nvPr/>
        </p:nvSpPr>
        <p:spPr bwMode="auto">
          <a:xfrm>
            <a:off x="9888012" y="3626941"/>
            <a:ext cx="112244" cy="80174"/>
          </a:xfrm>
          <a:custGeom>
            <a:avLst/>
            <a:gdLst>
              <a:gd name="T0" fmla="*/ 4 w 21"/>
              <a:gd name="T1" fmla="*/ 0 h 15"/>
              <a:gd name="T2" fmla="*/ 4 w 21"/>
              <a:gd name="T3" fmla="*/ 0 h 15"/>
              <a:gd name="T4" fmla="*/ 2 w 21"/>
              <a:gd name="T5" fmla="*/ 1 h 15"/>
              <a:gd name="T6" fmla="*/ 2 w 21"/>
              <a:gd name="T7" fmla="*/ 1 h 15"/>
              <a:gd name="T8" fmla="*/ 2 w 21"/>
              <a:gd name="T9" fmla="*/ 1 h 15"/>
              <a:gd name="T10" fmla="*/ 0 w 21"/>
              <a:gd name="T11" fmla="*/ 11 h 15"/>
              <a:gd name="T12" fmla="*/ 16 w 21"/>
              <a:gd name="T13" fmla="*/ 15 h 15"/>
              <a:gd name="T14" fmla="*/ 17 w 21"/>
              <a:gd name="T15" fmla="*/ 15 h 15"/>
              <a:gd name="T16" fmla="*/ 20 w 21"/>
              <a:gd name="T17" fmla="*/ 15 h 15"/>
              <a:gd name="T18" fmla="*/ 19 w 21"/>
              <a:gd name="T19" fmla="*/ 13 h 15"/>
              <a:gd name="T20" fmla="*/ 21 w 21"/>
              <a:gd name="T21" fmla="*/ 7 h 15"/>
              <a:gd name="T22" fmla="*/ 4 w 21"/>
              <a:gd name="T2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" h="15">
                <a:moveTo>
                  <a:pt x="4" y="0"/>
                </a:move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2" y="1"/>
                  <a:pt x="2" y="1"/>
                  <a:pt x="2" y="1"/>
                </a:cubicBezTo>
                <a:cubicBezTo>
                  <a:pt x="1" y="2"/>
                  <a:pt x="0" y="7"/>
                  <a:pt x="0" y="11"/>
                </a:cubicBezTo>
                <a:cubicBezTo>
                  <a:pt x="0" y="11"/>
                  <a:pt x="6" y="15"/>
                  <a:pt x="16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20" y="14"/>
                  <a:pt x="19" y="14"/>
                  <a:pt x="19" y="13"/>
                </a:cubicBezTo>
                <a:cubicBezTo>
                  <a:pt x="19" y="10"/>
                  <a:pt x="21" y="7"/>
                  <a:pt x="21" y="7"/>
                </a:cubicBezTo>
                <a:cubicBezTo>
                  <a:pt x="21" y="7"/>
                  <a:pt x="8" y="0"/>
                  <a:pt x="4" y="0"/>
                </a:cubicBezTo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6">
            <a:extLst>
              <a:ext uri="{FF2B5EF4-FFF2-40B4-BE49-F238E27FC236}">
                <a16:creationId xmlns:a16="http://schemas.microsoft.com/office/drawing/2014/main" id="{3EB8E323-E7DA-42C2-AE5F-95788F68384D}"/>
              </a:ext>
            </a:extLst>
          </p:cNvPr>
          <p:cNvSpPr>
            <a:spLocks/>
          </p:cNvSpPr>
          <p:nvPr/>
        </p:nvSpPr>
        <p:spPr bwMode="auto">
          <a:xfrm>
            <a:off x="9878391" y="3442541"/>
            <a:ext cx="211660" cy="242127"/>
          </a:xfrm>
          <a:custGeom>
            <a:avLst/>
            <a:gdLst>
              <a:gd name="T0" fmla="*/ 36 w 40"/>
              <a:gd name="T1" fmla="*/ 0 h 46"/>
              <a:gd name="T2" fmla="*/ 19 w 40"/>
              <a:gd name="T3" fmla="*/ 4 h 46"/>
              <a:gd name="T4" fmla="*/ 0 w 40"/>
              <a:gd name="T5" fmla="*/ 36 h 46"/>
              <a:gd name="T6" fmla="*/ 24 w 40"/>
              <a:gd name="T7" fmla="*/ 46 h 46"/>
              <a:gd name="T8" fmla="*/ 38 w 40"/>
              <a:gd name="T9" fmla="*/ 11 h 46"/>
              <a:gd name="T10" fmla="*/ 36 w 40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" h="46">
                <a:moveTo>
                  <a:pt x="36" y="0"/>
                </a:moveTo>
                <a:cubicBezTo>
                  <a:pt x="36" y="0"/>
                  <a:pt x="26" y="0"/>
                  <a:pt x="19" y="4"/>
                </a:cubicBezTo>
                <a:cubicBezTo>
                  <a:pt x="13" y="9"/>
                  <a:pt x="2" y="30"/>
                  <a:pt x="0" y="36"/>
                </a:cubicBezTo>
                <a:cubicBezTo>
                  <a:pt x="0" y="36"/>
                  <a:pt x="11" y="45"/>
                  <a:pt x="24" y="46"/>
                </a:cubicBezTo>
                <a:cubicBezTo>
                  <a:pt x="24" y="46"/>
                  <a:pt x="35" y="21"/>
                  <a:pt x="38" y="11"/>
                </a:cubicBezTo>
                <a:cubicBezTo>
                  <a:pt x="40" y="2"/>
                  <a:pt x="36" y="0"/>
                  <a:pt x="36" y="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7">
            <a:extLst>
              <a:ext uri="{FF2B5EF4-FFF2-40B4-BE49-F238E27FC236}">
                <a16:creationId xmlns:a16="http://schemas.microsoft.com/office/drawing/2014/main" id="{8220334C-21E0-4F4C-9BC1-69874EC0FCFB}"/>
              </a:ext>
            </a:extLst>
          </p:cNvPr>
          <p:cNvSpPr>
            <a:spLocks/>
          </p:cNvSpPr>
          <p:nvPr/>
        </p:nvSpPr>
        <p:spPr bwMode="auto">
          <a:xfrm>
            <a:off x="10274451" y="3490646"/>
            <a:ext cx="137900" cy="221281"/>
          </a:xfrm>
          <a:custGeom>
            <a:avLst/>
            <a:gdLst>
              <a:gd name="T0" fmla="*/ 0 w 26"/>
              <a:gd name="T1" fmla="*/ 16 h 42"/>
              <a:gd name="T2" fmla="*/ 4 w 26"/>
              <a:gd name="T3" fmla="*/ 38 h 42"/>
              <a:gd name="T4" fmla="*/ 4 w 26"/>
              <a:gd name="T5" fmla="*/ 42 h 42"/>
              <a:gd name="T6" fmla="*/ 26 w 26"/>
              <a:gd name="T7" fmla="*/ 35 h 42"/>
              <a:gd name="T8" fmla="*/ 23 w 26"/>
              <a:gd name="T9" fmla="*/ 19 h 42"/>
              <a:gd name="T10" fmla="*/ 9 w 26"/>
              <a:gd name="T11" fmla="*/ 2 h 42"/>
              <a:gd name="T12" fmla="*/ 3 w 26"/>
              <a:gd name="T13" fmla="*/ 0 h 42"/>
              <a:gd name="T14" fmla="*/ 0 w 26"/>
              <a:gd name="T15" fmla="*/ 16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42">
                <a:moveTo>
                  <a:pt x="0" y="16"/>
                </a:moveTo>
                <a:cubicBezTo>
                  <a:pt x="0" y="16"/>
                  <a:pt x="4" y="37"/>
                  <a:pt x="4" y="38"/>
                </a:cubicBezTo>
                <a:cubicBezTo>
                  <a:pt x="4" y="39"/>
                  <a:pt x="4" y="42"/>
                  <a:pt x="4" y="42"/>
                </a:cubicBezTo>
                <a:cubicBezTo>
                  <a:pt x="4" y="42"/>
                  <a:pt x="19" y="40"/>
                  <a:pt x="26" y="35"/>
                </a:cubicBezTo>
                <a:cubicBezTo>
                  <a:pt x="26" y="35"/>
                  <a:pt x="26" y="25"/>
                  <a:pt x="23" y="19"/>
                </a:cubicBezTo>
                <a:cubicBezTo>
                  <a:pt x="21" y="13"/>
                  <a:pt x="12" y="4"/>
                  <a:pt x="9" y="2"/>
                </a:cubicBezTo>
                <a:cubicBezTo>
                  <a:pt x="5" y="1"/>
                  <a:pt x="3" y="0"/>
                  <a:pt x="3" y="0"/>
                </a:cubicBezTo>
                <a:cubicBezTo>
                  <a:pt x="3" y="0"/>
                  <a:pt x="0" y="15"/>
                  <a:pt x="0" y="16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8">
            <a:extLst>
              <a:ext uri="{FF2B5EF4-FFF2-40B4-BE49-F238E27FC236}">
                <a16:creationId xmlns:a16="http://schemas.microsoft.com/office/drawing/2014/main" id="{CA935EFF-450B-448E-9D7B-CE4A036EE629}"/>
              </a:ext>
            </a:extLst>
          </p:cNvPr>
          <p:cNvSpPr>
            <a:spLocks/>
          </p:cNvSpPr>
          <p:nvPr/>
        </p:nvSpPr>
        <p:spPr bwMode="auto">
          <a:xfrm>
            <a:off x="10110896" y="3110619"/>
            <a:ext cx="295042" cy="274197"/>
          </a:xfrm>
          <a:custGeom>
            <a:avLst/>
            <a:gdLst>
              <a:gd name="T0" fmla="*/ 13 w 56"/>
              <a:gd name="T1" fmla="*/ 7 h 52"/>
              <a:gd name="T2" fmla="*/ 4 w 56"/>
              <a:gd name="T3" fmla="*/ 5 h 52"/>
              <a:gd name="T4" fmla="*/ 7 w 56"/>
              <a:gd name="T5" fmla="*/ 15 h 52"/>
              <a:gd name="T6" fmla="*/ 8 w 56"/>
              <a:gd name="T7" fmla="*/ 23 h 52"/>
              <a:gd name="T8" fmla="*/ 21 w 56"/>
              <a:gd name="T9" fmla="*/ 48 h 52"/>
              <a:gd name="T10" fmla="*/ 43 w 56"/>
              <a:gd name="T11" fmla="*/ 45 h 52"/>
              <a:gd name="T12" fmla="*/ 52 w 56"/>
              <a:gd name="T13" fmla="*/ 32 h 52"/>
              <a:gd name="T14" fmla="*/ 55 w 56"/>
              <a:gd name="T15" fmla="*/ 13 h 52"/>
              <a:gd name="T16" fmla="*/ 27 w 56"/>
              <a:gd name="T17" fmla="*/ 0 h 52"/>
              <a:gd name="T18" fmla="*/ 13 w 56"/>
              <a:gd name="T19" fmla="*/ 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" h="52">
                <a:moveTo>
                  <a:pt x="13" y="7"/>
                </a:moveTo>
                <a:cubicBezTo>
                  <a:pt x="13" y="7"/>
                  <a:pt x="9" y="1"/>
                  <a:pt x="4" y="5"/>
                </a:cubicBezTo>
                <a:cubicBezTo>
                  <a:pt x="0" y="9"/>
                  <a:pt x="7" y="15"/>
                  <a:pt x="7" y="15"/>
                </a:cubicBezTo>
                <a:cubicBezTo>
                  <a:pt x="7" y="15"/>
                  <a:pt x="9" y="20"/>
                  <a:pt x="8" y="23"/>
                </a:cubicBezTo>
                <a:cubicBezTo>
                  <a:pt x="7" y="27"/>
                  <a:pt x="8" y="45"/>
                  <a:pt x="21" y="48"/>
                </a:cubicBezTo>
                <a:cubicBezTo>
                  <a:pt x="34" y="52"/>
                  <a:pt x="41" y="46"/>
                  <a:pt x="43" y="45"/>
                </a:cubicBezTo>
                <a:cubicBezTo>
                  <a:pt x="45" y="44"/>
                  <a:pt x="49" y="40"/>
                  <a:pt x="52" y="32"/>
                </a:cubicBezTo>
                <a:cubicBezTo>
                  <a:pt x="55" y="23"/>
                  <a:pt x="54" y="16"/>
                  <a:pt x="55" y="13"/>
                </a:cubicBezTo>
                <a:cubicBezTo>
                  <a:pt x="56" y="10"/>
                  <a:pt x="27" y="0"/>
                  <a:pt x="27" y="0"/>
                </a:cubicBezTo>
                <a:lnTo>
                  <a:pt x="13" y="7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9">
            <a:extLst>
              <a:ext uri="{FF2B5EF4-FFF2-40B4-BE49-F238E27FC236}">
                <a16:creationId xmlns:a16="http://schemas.microsoft.com/office/drawing/2014/main" id="{14B2ED08-6249-4610-B4AA-8FBA0D28807F}"/>
              </a:ext>
            </a:extLst>
          </p:cNvPr>
          <p:cNvSpPr>
            <a:spLocks/>
          </p:cNvSpPr>
          <p:nvPr/>
        </p:nvSpPr>
        <p:spPr bwMode="auto">
          <a:xfrm>
            <a:off x="10173432" y="2983944"/>
            <a:ext cx="259765" cy="246937"/>
          </a:xfrm>
          <a:custGeom>
            <a:avLst/>
            <a:gdLst>
              <a:gd name="T0" fmla="*/ 1 w 49"/>
              <a:gd name="T1" fmla="*/ 28 h 47"/>
              <a:gd name="T2" fmla="*/ 2 w 49"/>
              <a:gd name="T3" fmla="*/ 38 h 47"/>
              <a:gd name="T4" fmla="*/ 12 w 49"/>
              <a:gd name="T5" fmla="*/ 31 h 47"/>
              <a:gd name="T6" fmla="*/ 11 w 49"/>
              <a:gd name="T7" fmla="*/ 37 h 47"/>
              <a:gd name="T8" fmla="*/ 45 w 49"/>
              <a:gd name="T9" fmla="*/ 40 h 47"/>
              <a:gd name="T10" fmla="*/ 48 w 49"/>
              <a:gd name="T11" fmla="*/ 35 h 47"/>
              <a:gd name="T12" fmla="*/ 42 w 49"/>
              <a:gd name="T13" fmla="*/ 12 h 47"/>
              <a:gd name="T14" fmla="*/ 14 w 49"/>
              <a:gd name="T15" fmla="*/ 1 h 47"/>
              <a:gd name="T16" fmla="*/ 1 w 49"/>
              <a:gd name="T17" fmla="*/ 2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47">
                <a:moveTo>
                  <a:pt x="1" y="28"/>
                </a:moveTo>
                <a:cubicBezTo>
                  <a:pt x="1" y="28"/>
                  <a:pt x="0" y="37"/>
                  <a:pt x="2" y="38"/>
                </a:cubicBezTo>
                <a:cubicBezTo>
                  <a:pt x="4" y="39"/>
                  <a:pt x="8" y="32"/>
                  <a:pt x="12" y="31"/>
                </a:cubicBezTo>
                <a:cubicBezTo>
                  <a:pt x="15" y="31"/>
                  <a:pt x="10" y="35"/>
                  <a:pt x="11" y="37"/>
                </a:cubicBezTo>
                <a:cubicBezTo>
                  <a:pt x="12" y="39"/>
                  <a:pt x="28" y="47"/>
                  <a:pt x="45" y="40"/>
                </a:cubicBezTo>
                <a:cubicBezTo>
                  <a:pt x="45" y="40"/>
                  <a:pt x="47" y="39"/>
                  <a:pt x="48" y="35"/>
                </a:cubicBezTo>
                <a:cubicBezTo>
                  <a:pt x="49" y="31"/>
                  <a:pt x="48" y="19"/>
                  <a:pt x="42" y="12"/>
                </a:cubicBezTo>
                <a:cubicBezTo>
                  <a:pt x="36" y="5"/>
                  <a:pt x="26" y="0"/>
                  <a:pt x="14" y="1"/>
                </a:cubicBezTo>
                <a:cubicBezTo>
                  <a:pt x="1" y="2"/>
                  <a:pt x="1" y="28"/>
                  <a:pt x="1" y="28"/>
                </a:cubicBezTo>
                <a:close/>
              </a:path>
            </a:pathLst>
          </a:cu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0">
            <a:extLst>
              <a:ext uri="{FF2B5EF4-FFF2-40B4-BE49-F238E27FC236}">
                <a16:creationId xmlns:a16="http://schemas.microsoft.com/office/drawing/2014/main" id="{1410F3A2-FDE4-43CE-84C6-8C8BD857F75C}"/>
              </a:ext>
            </a:extLst>
          </p:cNvPr>
          <p:cNvSpPr>
            <a:spLocks/>
          </p:cNvSpPr>
          <p:nvPr/>
        </p:nvSpPr>
        <p:spPr bwMode="auto">
          <a:xfrm>
            <a:off x="10285676" y="3237295"/>
            <a:ext cx="41691" cy="68950"/>
          </a:xfrm>
          <a:custGeom>
            <a:avLst/>
            <a:gdLst>
              <a:gd name="T0" fmla="*/ 4 w 8"/>
              <a:gd name="T1" fmla="*/ 1 h 13"/>
              <a:gd name="T2" fmla="*/ 2 w 8"/>
              <a:gd name="T3" fmla="*/ 11 h 13"/>
              <a:gd name="T4" fmla="*/ 6 w 8"/>
              <a:gd name="T5" fmla="*/ 12 h 13"/>
              <a:gd name="T6" fmla="*/ 8 w 8"/>
              <a:gd name="T7" fmla="*/ 2 h 13"/>
              <a:gd name="T8" fmla="*/ 4 w 8"/>
              <a:gd name="T9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3">
                <a:moveTo>
                  <a:pt x="4" y="1"/>
                </a:moveTo>
                <a:cubicBezTo>
                  <a:pt x="4" y="1"/>
                  <a:pt x="0" y="11"/>
                  <a:pt x="2" y="11"/>
                </a:cubicBezTo>
                <a:cubicBezTo>
                  <a:pt x="3" y="12"/>
                  <a:pt x="5" y="13"/>
                  <a:pt x="6" y="12"/>
                </a:cubicBezTo>
                <a:cubicBezTo>
                  <a:pt x="7" y="11"/>
                  <a:pt x="8" y="2"/>
                  <a:pt x="8" y="2"/>
                </a:cubicBezTo>
                <a:cubicBezTo>
                  <a:pt x="8" y="1"/>
                  <a:pt x="5" y="0"/>
                  <a:pt x="4" y="1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1">
            <a:extLst>
              <a:ext uri="{FF2B5EF4-FFF2-40B4-BE49-F238E27FC236}">
                <a16:creationId xmlns:a16="http://schemas.microsoft.com/office/drawing/2014/main" id="{32746AB9-B1C0-4E82-972A-F8B20A35AEED}"/>
              </a:ext>
            </a:extLst>
          </p:cNvPr>
          <p:cNvSpPr>
            <a:spLocks/>
          </p:cNvSpPr>
          <p:nvPr/>
        </p:nvSpPr>
        <p:spPr bwMode="auto">
          <a:xfrm>
            <a:off x="11040918" y="3691081"/>
            <a:ext cx="580462" cy="981334"/>
          </a:xfrm>
          <a:custGeom>
            <a:avLst/>
            <a:gdLst>
              <a:gd name="T0" fmla="*/ 2 w 110"/>
              <a:gd name="T1" fmla="*/ 24 h 186"/>
              <a:gd name="T2" fmla="*/ 2 w 110"/>
              <a:gd name="T3" fmla="*/ 127 h 186"/>
              <a:gd name="T4" fmla="*/ 11 w 110"/>
              <a:gd name="T5" fmla="*/ 150 h 186"/>
              <a:gd name="T6" fmla="*/ 80 w 110"/>
              <a:gd name="T7" fmla="*/ 182 h 186"/>
              <a:gd name="T8" fmla="*/ 106 w 110"/>
              <a:gd name="T9" fmla="*/ 155 h 186"/>
              <a:gd name="T10" fmla="*/ 106 w 110"/>
              <a:gd name="T11" fmla="*/ 68 h 186"/>
              <a:gd name="T12" fmla="*/ 90 w 110"/>
              <a:gd name="T13" fmla="*/ 32 h 186"/>
              <a:gd name="T14" fmla="*/ 27 w 110"/>
              <a:gd name="T15" fmla="*/ 5 h 186"/>
              <a:gd name="T16" fmla="*/ 2 w 110"/>
              <a:gd name="T17" fmla="*/ 24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" h="186">
                <a:moveTo>
                  <a:pt x="2" y="24"/>
                </a:moveTo>
                <a:cubicBezTo>
                  <a:pt x="2" y="127"/>
                  <a:pt x="2" y="127"/>
                  <a:pt x="2" y="127"/>
                </a:cubicBezTo>
                <a:cubicBezTo>
                  <a:pt x="2" y="127"/>
                  <a:pt x="0" y="144"/>
                  <a:pt x="11" y="150"/>
                </a:cubicBezTo>
                <a:cubicBezTo>
                  <a:pt x="22" y="156"/>
                  <a:pt x="80" y="182"/>
                  <a:pt x="80" y="182"/>
                </a:cubicBezTo>
                <a:cubicBezTo>
                  <a:pt x="80" y="182"/>
                  <a:pt x="106" y="186"/>
                  <a:pt x="106" y="155"/>
                </a:cubicBezTo>
                <a:cubicBezTo>
                  <a:pt x="106" y="124"/>
                  <a:pt x="106" y="68"/>
                  <a:pt x="106" y="68"/>
                </a:cubicBezTo>
                <a:cubicBezTo>
                  <a:pt x="106" y="68"/>
                  <a:pt x="110" y="43"/>
                  <a:pt x="90" y="32"/>
                </a:cubicBezTo>
                <a:cubicBezTo>
                  <a:pt x="67" y="20"/>
                  <a:pt x="27" y="5"/>
                  <a:pt x="27" y="5"/>
                </a:cubicBezTo>
                <a:cubicBezTo>
                  <a:pt x="27" y="5"/>
                  <a:pt x="3" y="0"/>
                  <a:pt x="2" y="2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2">
            <a:extLst>
              <a:ext uri="{FF2B5EF4-FFF2-40B4-BE49-F238E27FC236}">
                <a16:creationId xmlns:a16="http://schemas.microsoft.com/office/drawing/2014/main" id="{232B939D-45FC-4AAE-9C20-C1BF234B016D}"/>
              </a:ext>
            </a:extLst>
          </p:cNvPr>
          <p:cNvSpPr>
            <a:spLocks/>
          </p:cNvSpPr>
          <p:nvPr/>
        </p:nvSpPr>
        <p:spPr bwMode="auto">
          <a:xfrm>
            <a:off x="11119489" y="3822567"/>
            <a:ext cx="400872" cy="718362"/>
          </a:xfrm>
          <a:custGeom>
            <a:avLst/>
            <a:gdLst>
              <a:gd name="T0" fmla="*/ 1 w 76"/>
              <a:gd name="T1" fmla="*/ 18 h 136"/>
              <a:gd name="T2" fmla="*/ 1 w 76"/>
              <a:gd name="T3" fmla="*/ 93 h 136"/>
              <a:gd name="T4" fmla="*/ 7 w 76"/>
              <a:gd name="T5" fmla="*/ 109 h 136"/>
              <a:gd name="T6" fmla="*/ 55 w 76"/>
              <a:gd name="T7" fmla="*/ 133 h 136"/>
              <a:gd name="T8" fmla="*/ 72 w 76"/>
              <a:gd name="T9" fmla="*/ 113 h 136"/>
              <a:gd name="T10" fmla="*/ 72 w 76"/>
              <a:gd name="T11" fmla="*/ 50 h 136"/>
              <a:gd name="T12" fmla="*/ 62 w 76"/>
              <a:gd name="T13" fmla="*/ 24 h 136"/>
              <a:gd name="T14" fmla="*/ 18 w 76"/>
              <a:gd name="T15" fmla="*/ 4 h 136"/>
              <a:gd name="T16" fmla="*/ 1 w 76"/>
              <a:gd name="T17" fmla="*/ 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" h="136">
                <a:moveTo>
                  <a:pt x="1" y="18"/>
                </a:moveTo>
                <a:cubicBezTo>
                  <a:pt x="1" y="93"/>
                  <a:pt x="1" y="93"/>
                  <a:pt x="1" y="93"/>
                </a:cubicBezTo>
                <a:cubicBezTo>
                  <a:pt x="1" y="93"/>
                  <a:pt x="0" y="105"/>
                  <a:pt x="7" y="109"/>
                </a:cubicBezTo>
                <a:cubicBezTo>
                  <a:pt x="15" y="114"/>
                  <a:pt x="55" y="133"/>
                  <a:pt x="55" y="133"/>
                </a:cubicBezTo>
                <a:cubicBezTo>
                  <a:pt x="55" y="133"/>
                  <a:pt x="72" y="136"/>
                  <a:pt x="72" y="113"/>
                </a:cubicBezTo>
                <a:cubicBezTo>
                  <a:pt x="72" y="91"/>
                  <a:pt x="72" y="50"/>
                  <a:pt x="72" y="50"/>
                </a:cubicBezTo>
                <a:cubicBezTo>
                  <a:pt x="72" y="50"/>
                  <a:pt x="76" y="31"/>
                  <a:pt x="62" y="24"/>
                </a:cubicBezTo>
                <a:cubicBezTo>
                  <a:pt x="46" y="15"/>
                  <a:pt x="18" y="4"/>
                  <a:pt x="18" y="4"/>
                </a:cubicBezTo>
                <a:cubicBezTo>
                  <a:pt x="18" y="4"/>
                  <a:pt x="2" y="0"/>
                  <a:pt x="1" y="18"/>
                </a:cubicBezTo>
              </a:path>
            </a:pathLst>
          </a:custGeom>
          <a:solidFill>
            <a:srgbClr val="70D5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3">
            <a:extLst>
              <a:ext uri="{FF2B5EF4-FFF2-40B4-BE49-F238E27FC236}">
                <a16:creationId xmlns:a16="http://schemas.microsoft.com/office/drawing/2014/main" id="{4D35AC81-B47D-42EE-AE1C-845DFC9D6C9E}"/>
              </a:ext>
            </a:extLst>
          </p:cNvPr>
          <p:cNvSpPr>
            <a:spLocks/>
          </p:cNvSpPr>
          <p:nvPr/>
        </p:nvSpPr>
        <p:spPr bwMode="auto">
          <a:xfrm>
            <a:off x="11172404" y="3990933"/>
            <a:ext cx="264575" cy="375216"/>
          </a:xfrm>
          <a:custGeom>
            <a:avLst/>
            <a:gdLst>
              <a:gd name="T0" fmla="*/ 25 w 50"/>
              <a:gd name="T1" fmla="*/ 0 h 71"/>
              <a:gd name="T2" fmla="*/ 0 w 50"/>
              <a:gd name="T3" fmla="*/ 35 h 71"/>
              <a:gd name="T4" fmla="*/ 25 w 50"/>
              <a:gd name="T5" fmla="*/ 71 h 71"/>
              <a:gd name="T6" fmla="*/ 50 w 50"/>
              <a:gd name="T7" fmla="*/ 35 h 71"/>
              <a:gd name="T8" fmla="*/ 43 w 50"/>
              <a:gd name="T9" fmla="*/ 10 h 71"/>
              <a:gd name="T10" fmla="*/ 25 w 50"/>
              <a:gd name="T11" fmla="*/ 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71">
                <a:moveTo>
                  <a:pt x="25" y="0"/>
                </a:moveTo>
                <a:cubicBezTo>
                  <a:pt x="11" y="0"/>
                  <a:pt x="0" y="16"/>
                  <a:pt x="0" y="35"/>
                </a:cubicBezTo>
                <a:cubicBezTo>
                  <a:pt x="0" y="55"/>
                  <a:pt x="11" y="71"/>
                  <a:pt x="25" y="71"/>
                </a:cubicBezTo>
                <a:cubicBezTo>
                  <a:pt x="39" y="71"/>
                  <a:pt x="50" y="55"/>
                  <a:pt x="50" y="35"/>
                </a:cubicBezTo>
                <a:cubicBezTo>
                  <a:pt x="50" y="25"/>
                  <a:pt x="47" y="16"/>
                  <a:pt x="43" y="10"/>
                </a:cubicBezTo>
                <a:cubicBezTo>
                  <a:pt x="38" y="4"/>
                  <a:pt x="32" y="0"/>
                  <a:pt x="25" y="0"/>
                </a:cubicBezTo>
              </a:path>
            </a:pathLst>
          </a:custGeom>
          <a:solidFill>
            <a:srgbClr val="4F97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4">
            <a:extLst>
              <a:ext uri="{FF2B5EF4-FFF2-40B4-BE49-F238E27FC236}">
                <a16:creationId xmlns:a16="http://schemas.microsoft.com/office/drawing/2014/main" id="{9509FF32-94CD-41B5-B3D3-35D30C247BA7}"/>
              </a:ext>
            </a:extLst>
          </p:cNvPr>
          <p:cNvSpPr>
            <a:spLocks/>
          </p:cNvSpPr>
          <p:nvPr/>
        </p:nvSpPr>
        <p:spPr bwMode="auto">
          <a:xfrm>
            <a:off x="11225319" y="3990933"/>
            <a:ext cx="211660" cy="333525"/>
          </a:xfrm>
          <a:custGeom>
            <a:avLst/>
            <a:gdLst>
              <a:gd name="T0" fmla="*/ 40 w 40"/>
              <a:gd name="T1" fmla="*/ 35 h 63"/>
              <a:gd name="T2" fmla="*/ 33 w 40"/>
              <a:gd name="T3" fmla="*/ 10 h 63"/>
              <a:gd name="T4" fmla="*/ 15 w 40"/>
              <a:gd name="T5" fmla="*/ 0 h 63"/>
              <a:gd name="T6" fmla="*/ 0 w 40"/>
              <a:gd name="T7" fmla="*/ 35 h 63"/>
              <a:gd name="T8" fmla="*/ 23 w 40"/>
              <a:gd name="T9" fmla="*/ 62 h 63"/>
              <a:gd name="T10" fmla="*/ 40 w 40"/>
              <a:gd name="T11" fmla="*/ 38 h 63"/>
              <a:gd name="T12" fmla="*/ 40 w 40"/>
              <a:gd name="T13" fmla="*/ 3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63">
                <a:moveTo>
                  <a:pt x="40" y="35"/>
                </a:moveTo>
                <a:cubicBezTo>
                  <a:pt x="40" y="25"/>
                  <a:pt x="37" y="16"/>
                  <a:pt x="33" y="10"/>
                </a:cubicBezTo>
                <a:cubicBezTo>
                  <a:pt x="28" y="4"/>
                  <a:pt x="22" y="0"/>
                  <a:pt x="15" y="0"/>
                </a:cubicBezTo>
                <a:cubicBezTo>
                  <a:pt x="15" y="0"/>
                  <a:pt x="0" y="4"/>
                  <a:pt x="0" y="35"/>
                </a:cubicBezTo>
                <a:cubicBezTo>
                  <a:pt x="0" y="61"/>
                  <a:pt x="17" y="63"/>
                  <a:pt x="23" y="62"/>
                </a:cubicBezTo>
                <a:cubicBezTo>
                  <a:pt x="28" y="60"/>
                  <a:pt x="36" y="57"/>
                  <a:pt x="40" y="38"/>
                </a:cubicBezTo>
                <a:lnTo>
                  <a:pt x="40" y="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55">
            <a:extLst>
              <a:ext uri="{FF2B5EF4-FFF2-40B4-BE49-F238E27FC236}">
                <a16:creationId xmlns:a16="http://schemas.microsoft.com/office/drawing/2014/main" id="{4BBB48FC-AC6D-405B-8B65-E3C813B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389" y="4128833"/>
            <a:ext cx="46501" cy="73760"/>
          </a:xfrm>
          <a:prstGeom prst="ellipse">
            <a:avLst/>
          </a:pr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56">
            <a:extLst>
              <a:ext uri="{FF2B5EF4-FFF2-40B4-BE49-F238E27FC236}">
                <a16:creationId xmlns:a16="http://schemas.microsoft.com/office/drawing/2014/main" id="{0AC9DBBA-2ED5-4592-B1B0-D1567337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1149" y="4154489"/>
            <a:ext cx="46501" cy="68950"/>
          </a:xfrm>
          <a:prstGeom prst="ellipse">
            <a:avLst/>
          </a:prstGeom>
          <a:solidFill>
            <a:srgbClr val="1C36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3">
            <a:extLst>
              <a:ext uri="{FF2B5EF4-FFF2-40B4-BE49-F238E27FC236}">
                <a16:creationId xmlns:a16="http://schemas.microsoft.com/office/drawing/2014/main" id="{CED16BD6-EA71-49AA-9E9F-E9AE953CCD56}"/>
              </a:ext>
            </a:extLst>
          </p:cNvPr>
          <p:cNvSpPr>
            <a:spLocks noEditPoints="1"/>
          </p:cNvSpPr>
          <p:nvPr/>
        </p:nvSpPr>
        <p:spPr bwMode="auto">
          <a:xfrm>
            <a:off x="7384969" y="4672414"/>
            <a:ext cx="174780" cy="306266"/>
          </a:xfrm>
          <a:custGeom>
            <a:avLst/>
            <a:gdLst>
              <a:gd name="T0" fmla="*/ 0 w 33"/>
              <a:gd name="T1" fmla="*/ 52 h 58"/>
              <a:gd name="T2" fmla="*/ 1 w 33"/>
              <a:gd name="T3" fmla="*/ 58 h 58"/>
              <a:gd name="T4" fmla="*/ 1 w 33"/>
              <a:gd name="T5" fmla="*/ 58 h 58"/>
              <a:gd name="T6" fmla="*/ 0 w 33"/>
              <a:gd name="T7" fmla="*/ 52 h 58"/>
              <a:gd name="T8" fmla="*/ 0 w 33"/>
              <a:gd name="T9" fmla="*/ 52 h 58"/>
              <a:gd name="T10" fmla="*/ 33 w 33"/>
              <a:gd name="T11" fmla="*/ 0 h 58"/>
              <a:gd name="T12" fmla="*/ 33 w 33"/>
              <a:gd name="T13" fmla="*/ 0 h 58"/>
              <a:gd name="T14" fmla="*/ 33 w 33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58">
                <a:moveTo>
                  <a:pt x="0" y="52"/>
                </a:moveTo>
                <a:cubicBezTo>
                  <a:pt x="1" y="58"/>
                  <a:pt x="1" y="58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1" y="56"/>
                  <a:pt x="0" y="54"/>
                  <a:pt x="0" y="52"/>
                </a:cubicBezTo>
                <a:cubicBezTo>
                  <a:pt x="0" y="52"/>
                  <a:pt x="0" y="52"/>
                  <a:pt x="0" y="5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D1D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4">
            <a:extLst>
              <a:ext uri="{FF2B5EF4-FFF2-40B4-BE49-F238E27FC236}">
                <a16:creationId xmlns:a16="http://schemas.microsoft.com/office/drawing/2014/main" id="{62D2A488-C9A3-40BF-8E8E-FE81E5C60998}"/>
              </a:ext>
            </a:extLst>
          </p:cNvPr>
          <p:cNvSpPr>
            <a:spLocks/>
          </p:cNvSpPr>
          <p:nvPr/>
        </p:nvSpPr>
        <p:spPr bwMode="auto">
          <a:xfrm>
            <a:off x="7384969" y="4935386"/>
            <a:ext cx="0" cy="11225"/>
          </a:xfrm>
          <a:custGeom>
            <a:avLst/>
            <a:gdLst>
              <a:gd name="T0" fmla="*/ 0 h 2"/>
              <a:gd name="T1" fmla="*/ 2 h 2"/>
              <a:gd name="T2" fmla="*/ 2 h 2"/>
              <a:gd name="T3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172C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78">
            <a:extLst>
              <a:ext uri="{FF2B5EF4-FFF2-40B4-BE49-F238E27FC236}">
                <a16:creationId xmlns:a16="http://schemas.microsoft.com/office/drawing/2014/main" id="{E1E61022-A869-416B-8361-D97057D223BF}"/>
              </a:ext>
            </a:extLst>
          </p:cNvPr>
          <p:cNvSpPr>
            <a:spLocks/>
          </p:cNvSpPr>
          <p:nvPr/>
        </p:nvSpPr>
        <p:spPr bwMode="auto">
          <a:xfrm>
            <a:off x="8055226" y="5031595"/>
            <a:ext cx="1395033" cy="246937"/>
          </a:xfrm>
          <a:custGeom>
            <a:avLst/>
            <a:gdLst>
              <a:gd name="T0" fmla="*/ 201 w 264"/>
              <a:gd name="T1" fmla="*/ 0 h 47"/>
              <a:gd name="T2" fmla="*/ 118 w 264"/>
              <a:gd name="T3" fmla="*/ 29 h 47"/>
              <a:gd name="T4" fmla="*/ 41 w 264"/>
              <a:gd name="T5" fmla="*/ 3 h 47"/>
              <a:gd name="T6" fmla="*/ 0 w 264"/>
              <a:gd name="T7" fmla="*/ 21 h 47"/>
              <a:gd name="T8" fmla="*/ 132 w 264"/>
              <a:gd name="T9" fmla="*/ 47 h 47"/>
              <a:gd name="T10" fmla="*/ 264 w 264"/>
              <a:gd name="T11" fmla="*/ 21 h 47"/>
              <a:gd name="T12" fmla="*/ 201 w 264"/>
              <a:gd name="T13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4" h="47">
                <a:moveTo>
                  <a:pt x="201" y="0"/>
                </a:moveTo>
                <a:cubicBezTo>
                  <a:pt x="193" y="14"/>
                  <a:pt x="172" y="29"/>
                  <a:pt x="118" y="29"/>
                </a:cubicBezTo>
                <a:cubicBezTo>
                  <a:pt x="71" y="29"/>
                  <a:pt x="50" y="16"/>
                  <a:pt x="41" y="3"/>
                </a:cubicBezTo>
                <a:cubicBezTo>
                  <a:pt x="16" y="8"/>
                  <a:pt x="0" y="14"/>
                  <a:pt x="0" y="21"/>
                </a:cubicBezTo>
                <a:cubicBezTo>
                  <a:pt x="0" y="35"/>
                  <a:pt x="59" y="47"/>
                  <a:pt x="132" y="47"/>
                </a:cubicBezTo>
                <a:cubicBezTo>
                  <a:pt x="205" y="47"/>
                  <a:pt x="264" y="35"/>
                  <a:pt x="264" y="21"/>
                </a:cubicBezTo>
                <a:cubicBezTo>
                  <a:pt x="264" y="12"/>
                  <a:pt x="239" y="4"/>
                  <a:pt x="201" y="0"/>
                </a:cubicBezTo>
              </a:path>
            </a:pathLst>
          </a:custGeom>
          <a:solidFill>
            <a:srgbClr val="D1D1D1">
              <a:alpha val="41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79">
            <a:extLst>
              <a:ext uri="{FF2B5EF4-FFF2-40B4-BE49-F238E27FC236}">
                <a16:creationId xmlns:a16="http://schemas.microsoft.com/office/drawing/2014/main" id="{E53FEB67-C829-4CEB-8DA1-3A2E47B78FF3}"/>
              </a:ext>
            </a:extLst>
          </p:cNvPr>
          <p:cNvSpPr>
            <a:spLocks/>
          </p:cNvSpPr>
          <p:nvPr/>
        </p:nvSpPr>
        <p:spPr bwMode="auto">
          <a:xfrm>
            <a:off x="8145021" y="4481600"/>
            <a:ext cx="1067922" cy="702327"/>
          </a:xfrm>
          <a:custGeom>
            <a:avLst/>
            <a:gdLst>
              <a:gd name="T0" fmla="*/ 104 w 202"/>
              <a:gd name="T1" fmla="*/ 6 h 133"/>
              <a:gd name="T2" fmla="*/ 33 w 202"/>
              <a:gd name="T3" fmla="*/ 14 h 133"/>
              <a:gd name="T4" fmla="*/ 23 w 202"/>
              <a:gd name="T5" fmla="*/ 47 h 133"/>
              <a:gd name="T6" fmla="*/ 19 w 202"/>
              <a:gd name="T7" fmla="*/ 76 h 133"/>
              <a:gd name="T8" fmla="*/ 101 w 202"/>
              <a:gd name="T9" fmla="*/ 133 h 133"/>
              <a:gd name="T10" fmla="*/ 188 w 202"/>
              <a:gd name="T11" fmla="*/ 81 h 133"/>
              <a:gd name="T12" fmla="*/ 188 w 202"/>
              <a:gd name="T13" fmla="*/ 54 h 133"/>
              <a:gd name="T14" fmla="*/ 182 w 202"/>
              <a:gd name="T15" fmla="*/ 25 h 133"/>
              <a:gd name="T16" fmla="*/ 104 w 202"/>
              <a:gd name="T17" fmla="*/ 6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" h="133">
                <a:moveTo>
                  <a:pt x="104" y="6"/>
                </a:moveTo>
                <a:cubicBezTo>
                  <a:pt x="104" y="6"/>
                  <a:pt x="63" y="0"/>
                  <a:pt x="33" y="14"/>
                </a:cubicBezTo>
                <a:cubicBezTo>
                  <a:pt x="3" y="28"/>
                  <a:pt x="23" y="47"/>
                  <a:pt x="23" y="47"/>
                </a:cubicBezTo>
                <a:cubicBezTo>
                  <a:pt x="23" y="47"/>
                  <a:pt x="5" y="58"/>
                  <a:pt x="19" y="76"/>
                </a:cubicBezTo>
                <a:cubicBezTo>
                  <a:pt x="19" y="76"/>
                  <a:pt x="0" y="133"/>
                  <a:pt x="101" y="133"/>
                </a:cubicBezTo>
                <a:cubicBezTo>
                  <a:pt x="202" y="133"/>
                  <a:pt x="188" y="81"/>
                  <a:pt x="188" y="81"/>
                </a:cubicBezTo>
                <a:cubicBezTo>
                  <a:pt x="188" y="81"/>
                  <a:pt x="200" y="68"/>
                  <a:pt x="188" y="54"/>
                </a:cubicBezTo>
                <a:cubicBezTo>
                  <a:pt x="188" y="54"/>
                  <a:pt x="198" y="40"/>
                  <a:pt x="182" y="25"/>
                </a:cubicBezTo>
                <a:cubicBezTo>
                  <a:pt x="166" y="10"/>
                  <a:pt x="145" y="3"/>
                  <a:pt x="104" y="6"/>
                </a:cubicBezTo>
              </a:path>
            </a:pathLst>
          </a:custGeom>
          <a:solidFill>
            <a:srgbClr val="386B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0">
            <a:extLst>
              <a:ext uri="{FF2B5EF4-FFF2-40B4-BE49-F238E27FC236}">
                <a16:creationId xmlns:a16="http://schemas.microsoft.com/office/drawing/2014/main" id="{61465CB6-2565-40A3-B720-6316545F9559}"/>
              </a:ext>
            </a:extLst>
          </p:cNvPr>
          <p:cNvSpPr>
            <a:spLocks/>
          </p:cNvSpPr>
          <p:nvPr/>
        </p:nvSpPr>
        <p:spPr bwMode="auto">
          <a:xfrm>
            <a:off x="8257265" y="4730140"/>
            <a:ext cx="9621" cy="4811"/>
          </a:xfrm>
          <a:custGeom>
            <a:avLst/>
            <a:gdLst>
              <a:gd name="T0" fmla="*/ 2 w 2"/>
              <a:gd name="T1" fmla="*/ 0 h 1"/>
              <a:gd name="T2" fmla="*/ 0 w 2"/>
              <a:gd name="T3" fmla="*/ 1 h 1"/>
              <a:gd name="T4" fmla="*/ 2 w 2"/>
              <a:gd name="T5" fmla="*/ 0 h 1"/>
              <a:gd name="T6" fmla="*/ 2 w 2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1">
                <a:moveTo>
                  <a:pt x="2" y="0"/>
                </a:moveTo>
                <a:cubicBezTo>
                  <a:pt x="1" y="0"/>
                  <a:pt x="1" y="0"/>
                  <a:pt x="0" y="1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1">
            <a:extLst>
              <a:ext uri="{FF2B5EF4-FFF2-40B4-BE49-F238E27FC236}">
                <a16:creationId xmlns:a16="http://schemas.microsoft.com/office/drawing/2014/main" id="{0239C966-D145-4957-8BE5-0A095AF7CE3D}"/>
              </a:ext>
            </a:extLst>
          </p:cNvPr>
          <p:cNvSpPr>
            <a:spLocks/>
          </p:cNvSpPr>
          <p:nvPr/>
        </p:nvSpPr>
        <p:spPr bwMode="auto">
          <a:xfrm>
            <a:off x="8234817" y="4730140"/>
            <a:ext cx="165159" cy="89795"/>
          </a:xfrm>
          <a:custGeom>
            <a:avLst/>
            <a:gdLst>
              <a:gd name="T0" fmla="*/ 6 w 31"/>
              <a:gd name="T1" fmla="*/ 0 h 17"/>
              <a:gd name="T2" fmla="*/ 6 w 31"/>
              <a:gd name="T3" fmla="*/ 0 h 17"/>
              <a:gd name="T4" fmla="*/ 6 w 31"/>
              <a:gd name="T5" fmla="*/ 0 h 17"/>
              <a:gd name="T6" fmla="*/ 4 w 31"/>
              <a:gd name="T7" fmla="*/ 1 h 17"/>
              <a:gd name="T8" fmla="*/ 0 w 31"/>
              <a:gd name="T9" fmla="*/ 6 h 17"/>
              <a:gd name="T10" fmla="*/ 24 w 31"/>
              <a:gd name="T11" fmla="*/ 17 h 17"/>
              <a:gd name="T12" fmla="*/ 25 w 31"/>
              <a:gd name="T13" fmla="*/ 17 h 17"/>
              <a:gd name="T14" fmla="*/ 29 w 31"/>
              <a:gd name="T15" fmla="*/ 14 h 17"/>
              <a:gd name="T16" fmla="*/ 6 w 31"/>
              <a:gd name="T1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" h="17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5" y="0"/>
                  <a:pt x="4" y="1"/>
                </a:cubicBezTo>
                <a:cubicBezTo>
                  <a:pt x="2" y="3"/>
                  <a:pt x="0" y="6"/>
                  <a:pt x="0" y="6"/>
                </a:cubicBezTo>
                <a:cubicBezTo>
                  <a:pt x="0" y="6"/>
                  <a:pt x="16" y="16"/>
                  <a:pt x="24" y="17"/>
                </a:cubicBezTo>
                <a:cubicBezTo>
                  <a:pt x="24" y="17"/>
                  <a:pt x="25" y="17"/>
                  <a:pt x="25" y="17"/>
                </a:cubicBezTo>
                <a:cubicBezTo>
                  <a:pt x="31" y="17"/>
                  <a:pt x="29" y="14"/>
                  <a:pt x="29" y="14"/>
                </a:cubicBezTo>
                <a:cubicBezTo>
                  <a:pt x="16" y="8"/>
                  <a:pt x="6" y="0"/>
                  <a:pt x="6" y="0"/>
                </a:cubicBezTo>
              </a:path>
            </a:pathLst>
          </a:custGeom>
          <a:solidFill>
            <a:srgbClr val="284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F12E1A9B-1525-4A1F-82B3-D2669D3D6D96}"/>
              </a:ext>
            </a:extLst>
          </p:cNvPr>
          <p:cNvSpPr>
            <a:spLocks/>
          </p:cNvSpPr>
          <p:nvPr/>
        </p:nvSpPr>
        <p:spPr bwMode="auto">
          <a:xfrm>
            <a:off x="8241230" y="4882472"/>
            <a:ext cx="136296" cy="75364"/>
          </a:xfrm>
          <a:custGeom>
            <a:avLst/>
            <a:gdLst>
              <a:gd name="T0" fmla="*/ 1 w 26"/>
              <a:gd name="T1" fmla="*/ 0 h 14"/>
              <a:gd name="T2" fmla="*/ 1 w 26"/>
              <a:gd name="T3" fmla="*/ 0 h 14"/>
              <a:gd name="T4" fmla="*/ 1 w 26"/>
              <a:gd name="T5" fmla="*/ 0 h 14"/>
              <a:gd name="T6" fmla="*/ 1 w 26"/>
              <a:gd name="T7" fmla="*/ 0 h 14"/>
              <a:gd name="T8" fmla="*/ 0 w 26"/>
              <a:gd name="T9" fmla="*/ 7 h 14"/>
              <a:gd name="T10" fmla="*/ 11 w 26"/>
              <a:gd name="T11" fmla="*/ 12 h 14"/>
              <a:gd name="T12" fmla="*/ 19 w 26"/>
              <a:gd name="T13" fmla="*/ 14 h 14"/>
              <a:gd name="T14" fmla="*/ 26 w 26"/>
              <a:gd name="T15" fmla="*/ 13 h 14"/>
              <a:gd name="T16" fmla="*/ 1 w 26"/>
              <a:gd name="T1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4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8"/>
                  <a:pt x="11" y="12"/>
                </a:cubicBezTo>
                <a:cubicBezTo>
                  <a:pt x="14" y="14"/>
                  <a:pt x="17" y="14"/>
                  <a:pt x="19" y="14"/>
                </a:cubicBezTo>
                <a:cubicBezTo>
                  <a:pt x="24" y="14"/>
                  <a:pt x="26" y="13"/>
                  <a:pt x="26" y="13"/>
                </a:cubicBezTo>
                <a:cubicBezTo>
                  <a:pt x="6" y="6"/>
                  <a:pt x="1" y="0"/>
                  <a:pt x="1" y="0"/>
                </a:cubicBezTo>
              </a:path>
            </a:pathLst>
          </a:custGeom>
          <a:solidFill>
            <a:srgbClr val="284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3">
            <a:extLst>
              <a:ext uri="{FF2B5EF4-FFF2-40B4-BE49-F238E27FC236}">
                <a16:creationId xmlns:a16="http://schemas.microsoft.com/office/drawing/2014/main" id="{5150EAE8-8E29-41CC-B391-7DBA6C74228B}"/>
              </a:ext>
            </a:extLst>
          </p:cNvPr>
          <p:cNvSpPr>
            <a:spLocks/>
          </p:cNvSpPr>
          <p:nvPr/>
        </p:nvSpPr>
        <p:spPr bwMode="auto">
          <a:xfrm>
            <a:off x="9139183" y="4767021"/>
            <a:ext cx="4810" cy="481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0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4">
            <a:extLst>
              <a:ext uri="{FF2B5EF4-FFF2-40B4-BE49-F238E27FC236}">
                <a16:creationId xmlns:a16="http://schemas.microsoft.com/office/drawing/2014/main" id="{6C131B5E-8849-456E-AA8A-5BA5E5A906A7}"/>
              </a:ext>
            </a:extLst>
          </p:cNvPr>
          <p:cNvSpPr>
            <a:spLocks/>
          </p:cNvSpPr>
          <p:nvPr/>
        </p:nvSpPr>
        <p:spPr bwMode="auto">
          <a:xfrm>
            <a:off x="8996473" y="4767021"/>
            <a:ext cx="168366" cy="89795"/>
          </a:xfrm>
          <a:custGeom>
            <a:avLst/>
            <a:gdLst>
              <a:gd name="T0" fmla="*/ 27 w 32"/>
              <a:gd name="T1" fmla="*/ 0 h 17"/>
              <a:gd name="T2" fmla="*/ 0 w 32"/>
              <a:gd name="T3" fmla="*/ 15 h 17"/>
              <a:gd name="T4" fmla="*/ 8 w 32"/>
              <a:gd name="T5" fmla="*/ 17 h 17"/>
              <a:gd name="T6" fmla="*/ 32 w 32"/>
              <a:gd name="T7" fmla="*/ 9 h 17"/>
              <a:gd name="T8" fmla="*/ 28 w 32"/>
              <a:gd name="T9" fmla="*/ 1 h 17"/>
              <a:gd name="T10" fmla="*/ 27 w 32"/>
              <a:gd name="T11" fmla="*/ 0 h 17"/>
              <a:gd name="T12" fmla="*/ 27 w 32"/>
              <a:gd name="T13" fmla="*/ 0 h 17"/>
              <a:gd name="T14" fmla="*/ 27 w 32"/>
              <a:gd name="T1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" h="17">
                <a:moveTo>
                  <a:pt x="27" y="0"/>
                </a:moveTo>
                <a:cubicBezTo>
                  <a:pt x="16" y="12"/>
                  <a:pt x="0" y="15"/>
                  <a:pt x="0" y="15"/>
                </a:cubicBezTo>
                <a:cubicBezTo>
                  <a:pt x="2" y="16"/>
                  <a:pt x="5" y="17"/>
                  <a:pt x="8" y="17"/>
                </a:cubicBezTo>
                <a:cubicBezTo>
                  <a:pt x="19" y="17"/>
                  <a:pt x="32" y="9"/>
                  <a:pt x="32" y="9"/>
                </a:cubicBezTo>
                <a:cubicBezTo>
                  <a:pt x="32" y="6"/>
                  <a:pt x="29" y="2"/>
                  <a:pt x="28" y="1"/>
                </a:cubicBezTo>
                <a:cubicBezTo>
                  <a:pt x="28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</a:path>
            </a:pathLst>
          </a:custGeom>
          <a:solidFill>
            <a:srgbClr val="284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5">
            <a:extLst>
              <a:ext uri="{FF2B5EF4-FFF2-40B4-BE49-F238E27FC236}">
                <a16:creationId xmlns:a16="http://schemas.microsoft.com/office/drawing/2014/main" id="{91C06E6D-202A-44C6-8DC6-0F4EACAD89B5}"/>
              </a:ext>
            </a:extLst>
          </p:cNvPr>
          <p:cNvSpPr>
            <a:spLocks/>
          </p:cNvSpPr>
          <p:nvPr/>
        </p:nvSpPr>
        <p:spPr bwMode="auto">
          <a:xfrm>
            <a:off x="9017318" y="4909730"/>
            <a:ext cx="131486" cy="78571"/>
          </a:xfrm>
          <a:custGeom>
            <a:avLst/>
            <a:gdLst>
              <a:gd name="T0" fmla="*/ 23 w 25"/>
              <a:gd name="T1" fmla="*/ 0 h 15"/>
              <a:gd name="T2" fmla="*/ 0 w 25"/>
              <a:gd name="T3" fmla="*/ 11 h 15"/>
              <a:gd name="T4" fmla="*/ 0 w 25"/>
              <a:gd name="T5" fmla="*/ 11 h 15"/>
              <a:gd name="T6" fmla="*/ 12 w 25"/>
              <a:gd name="T7" fmla="*/ 15 h 15"/>
              <a:gd name="T8" fmla="*/ 23 w 25"/>
              <a:gd name="T9" fmla="*/ 13 h 15"/>
              <a:gd name="T10" fmla="*/ 23 w 25"/>
              <a:gd name="T11" fmla="*/ 0 h 15"/>
              <a:gd name="T12" fmla="*/ 23 w 25"/>
              <a:gd name="T13" fmla="*/ 0 h 15"/>
              <a:gd name="T14" fmla="*/ 23 w 25"/>
              <a:gd name="T15" fmla="*/ 0 h 15"/>
              <a:gd name="T16" fmla="*/ 23 w 25"/>
              <a:gd name="T1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" h="15">
                <a:moveTo>
                  <a:pt x="23" y="0"/>
                </a:moveTo>
                <a:cubicBezTo>
                  <a:pt x="11" y="10"/>
                  <a:pt x="2" y="11"/>
                  <a:pt x="0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4"/>
                  <a:pt x="8" y="15"/>
                  <a:pt x="12" y="15"/>
                </a:cubicBezTo>
                <a:cubicBezTo>
                  <a:pt x="18" y="15"/>
                  <a:pt x="23" y="13"/>
                  <a:pt x="23" y="13"/>
                </a:cubicBezTo>
                <a:cubicBezTo>
                  <a:pt x="25" y="9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3" y="0"/>
                  <a:pt x="23" y="0"/>
                </a:cubicBezTo>
              </a:path>
            </a:pathLst>
          </a:custGeom>
          <a:solidFill>
            <a:srgbClr val="284C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86">
            <a:extLst>
              <a:ext uri="{FF2B5EF4-FFF2-40B4-BE49-F238E27FC236}">
                <a16:creationId xmlns:a16="http://schemas.microsoft.com/office/drawing/2014/main" id="{D181FE6F-81EA-4714-9BAB-22DD3919BE98}"/>
              </a:ext>
            </a:extLst>
          </p:cNvPr>
          <p:cNvSpPr>
            <a:spLocks noEditPoints="1"/>
          </p:cNvSpPr>
          <p:nvPr/>
        </p:nvSpPr>
        <p:spPr bwMode="auto">
          <a:xfrm>
            <a:off x="7849980" y="2292841"/>
            <a:ext cx="1706110" cy="2326659"/>
          </a:xfrm>
          <a:custGeom>
            <a:avLst/>
            <a:gdLst>
              <a:gd name="T0" fmla="*/ 171 w 323"/>
              <a:gd name="T1" fmla="*/ 388 h 441"/>
              <a:gd name="T2" fmla="*/ 131 w 323"/>
              <a:gd name="T3" fmla="*/ 392 h 441"/>
              <a:gd name="T4" fmla="*/ 73 w 323"/>
              <a:gd name="T5" fmla="*/ 411 h 441"/>
              <a:gd name="T6" fmla="*/ 75 w 323"/>
              <a:gd name="T7" fmla="*/ 420 h 441"/>
              <a:gd name="T8" fmla="*/ 80 w 323"/>
              <a:gd name="T9" fmla="*/ 434 h 441"/>
              <a:gd name="T10" fmla="*/ 89 w 323"/>
              <a:gd name="T11" fmla="*/ 429 h 441"/>
              <a:gd name="T12" fmla="*/ 139 w 323"/>
              <a:gd name="T13" fmla="*/ 419 h 441"/>
              <a:gd name="T14" fmla="*/ 160 w 323"/>
              <a:gd name="T15" fmla="*/ 421 h 441"/>
              <a:gd name="T16" fmla="*/ 177 w 323"/>
              <a:gd name="T17" fmla="*/ 420 h 441"/>
              <a:gd name="T18" fmla="*/ 238 w 323"/>
              <a:gd name="T19" fmla="*/ 440 h 441"/>
              <a:gd name="T20" fmla="*/ 240 w 323"/>
              <a:gd name="T21" fmla="*/ 441 h 441"/>
              <a:gd name="T22" fmla="*/ 248 w 323"/>
              <a:gd name="T23" fmla="*/ 420 h 441"/>
              <a:gd name="T24" fmla="*/ 252 w 323"/>
              <a:gd name="T25" fmla="*/ 396 h 441"/>
              <a:gd name="T26" fmla="*/ 244 w 323"/>
              <a:gd name="T27" fmla="*/ 396 h 441"/>
              <a:gd name="T28" fmla="*/ 214 w 323"/>
              <a:gd name="T29" fmla="*/ 393 h 441"/>
              <a:gd name="T30" fmla="*/ 171 w 323"/>
              <a:gd name="T31" fmla="*/ 388 h 441"/>
              <a:gd name="T32" fmla="*/ 253 w 323"/>
              <a:gd name="T33" fmla="*/ 155 h 441"/>
              <a:gd name="T34" fmla="*/ 215 w 323"/>
              <a:gd name="T35" fmla="*/ 93 h 441"/>
              <a:gd name="T36" fmla="*/ 162 w 323"/>
              <a:gd name="T37" fmla="*/ 40 h 441"/>
              <a:gd name="T38" fmla="*/ 198 w 323"/>
              <a:gd name="T39" fmla="*/ 31 h 441"/>
              <a:gd name="T40" fmla="*/ 258 w 323"/>
              <a:gd name="T41" fmla="*/ 56 h 441"/>
              <a:gd name="T42" fmla="*/ 258 w 323"/>
              <a:gd name="T43" fmla="*/ 152 h 441"/>
              <a:gd name="T44" fmla="*/ 253 w 323"/>
              <a:gd name="T45" fmla="*/ 155 h 441"/>
              <a:gd name="T46" fmla="*/ 163 w 323"/>
              <a:gd name="T47" fmla="*/ 0 h 441"/>
              <a:gd name="T48" fmla="*/ 160 w 323"/>
              <a:gd name="T49" fmla="*/ 0 h 441"/>
              <a:gd name="T50" fmla="*/ 8 w 323"/>
              <a:gd name="T51" fmla="*/ 196 h 441"/>
              <a:gd name="T52" fmla="*/ 64 w 323"/>
              <a:gd name="T53" fmla="*/ 328 h 441"/>
              <a:gd name="T54" fmla="*/ 71 w 323"/>
              <a:gd name="T55" fmla="*/ 390 h 441"/>
              <a:gd name="T56" fmla="*/ 127 w 323"/>
              <a:gd name="T57" fmla="*/ 373 h 441"/>
              <a:gd name="T58" fmla="*/ 171 w 323"/>
              <a:gd name="T59" fmla="*/ 368 h 441"/>
              <a:gd name="T60" fmla="*/ 217 w 323"/>
              <a:gd name="T61" fmla="*/ 373 h 441"/>
              <a:gd name="T62" fmla="*/ 244 w 323"/>
              <a:gd name="T63" fmla="*/ 376 h 441"/>
              <a:gd name="T64" fmla="*/ 252 w 323"/>
              <a:gd name="T65" fmla="*/ 376 h 441"/>
              <a:gd name="T66" fmla="*/ 259 w 323"/>
              <a:gd name="T67" fmla="*/ 328 h 441"/>
              <a:gd name="T68" fmla="*/ 315 w 323"/>
              <a:gd name="T69" fmla="*/ 196 h 441"/>
              <a:gd name="T70" fmla="*/ 163 w 323"/>
              <a:gd name="T71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23" h="441">
                <a:moveTo>
                  <a:pt x="171" y="388"/>
                </a:moveTo>
                <a:cubicBezTo>
                  <a:pt x="159" y="388"/>
                  <a:pt x="146" y="389"/>
                  <a:pt x="131" y="392"/>
                </a:cubicBezTo>
                <a:cubicBezTo>
                  <a:pt x="104" y="398"/>
                  <a:pt x="87" y="405"/>
                  <a:pt x="73" y="411"/>
                </a:cubicBezTo>
                <a:cubicBezTo>
                  <a:pt x="74" y="414"/>
                  <a:pt x="74" y="416"/>
                  <a:pt x="75" y="420"/>
                </a:cubicBezTo>
                <a:cubicBezTo>
                  <a:pt x="76" y="425"/>
                  <a:pt x="78" y="429"/>
                  <a:pt x="80" y="434"/>
                </a:cubicBezTo>
                <a:cubicBezTo>
                  <a:pt x="83" y="432"/>
                  <a:pt x="85" y="430"/>
                  <a:pt x="89" y="429"/>
                </a:cubicBezTo>
                <a:cubicBezTo>
                  <a:pt x="105" y="421"/>
                  <a:pt x="125" y="419"/>
                  <a:pt x="139" y="419"/>
                </a:cubicBezTo>
                <a:cubicBezTo>
                  <a:pt x="151" y="419"/>
                  <a:pt x="160" y="421"/>
                  <a:pt x="160" y="421"/>
                </a:cubicBezTo>
                <a:cubicBezTo>
                  <a:pt x="166" y="420"/>
                  <a:pt x="172" y="420"/>
                  <a:pt x="177" y="420"/>
                </a:cubicBezTo>
                <a:cubicBezTo>
                  <a:pt x="207" y="420"/>
                  <a:pt x="224" y="427"/>
                  <a:pt x="238" y="440"/>
                </a:cubicBezTo>
                <a:cubicBezTo>
                  <a:pt x="239" y="440"/>
                  <a:pt x="239" y="441"/>
                  <a:pt x="240" y="441"/>
                </a:cubicBezTo>
                <a:cubicBezTo>
                  <a:pt x="243" y="435"/>
                  <a:pt x="246" y="428"/>
                  <a:pt x="248" y="420"/>
                </a:cubicBezTo>
                <a:cubicBezTo>
                  <a:pt x="250" y="411"/>
                  <a:pt x="251" y="403"/>
                  <a:pt x="252" y="396"/>
                </a:cubicBezTo>
                <a:cubicBezTo>
                  <a:pt x="249" y="396"/>
                  <a:pt x="247" y="396"/>
                  <a:pt x="244" y="396"/>
                </a:cubicBezTo>
                <a:cubicBezTo>
                  <a:pt x="234" y="396"/>
                  <a:pt x="224" y="394"/>
                  <a:pt x="214" y="393"/>
                </a:cubicBezTo>
                <a:cubicBezTo>
                  <a:pt x="201" y="390"/>
                  <a:pt x="188" y="388"/>
                  <a:pt x="171" y="388"/>
                </a:cubicBezTo>
                <a:moveTo>
                  <a:pt x="253" y="155"/>
                </a:moveTo>
                <a:cubicBezTo>
                  <a:pt x="242" y="155"/>
                  <a:pt x="238" y="120"/>
                  <a:pt x="215" y="93"/>
                </a:cubicBezTo>
                <a:cubicBezTo>
                  <a:pt x="188" y="62"/>
                  <a:pt x="147" y="54"/>
                  <a:pt x="162" y="40"/>
                </a:cubicBezTo>
                <a:cubicBezTo>
                  <a:pt x="169" y="35"/>
                  <a:pt x="182" y="31"/>
                  <a:pt x="198" y="31"/>
                </a:cubicBezTo>
                <a:cubicBezTo>
                  <a:pt x="218" y="31"/>
                  <a:pt x="243" y="38"/>
                  <a:pt x="258" y="56"/>
                </a:cubicBezTo>
                <a:cubicBezTo>
                  <a:pt x="284" y="87"/>
                  <a:pt x="274" y="139"/>
                  <a:pt x="258" y="152"/>
                </a:cubicBezTo>
                <a:cubicBezTo>
                  <a:pt x="256" y="154"/>
                  <a:pt x="254" y="155"/>
                  <a:pt x="253" y="155"/>
                </a:cubicBezTo>
                <a:moveTo>
                  <a:pt x="163" y="0"/>
                </a:moveTo>
                <a:cubicBezTo>
                  <a:pt x="160" y="0"/>
                  <a:pt x="160" y="0"/>
                  <a:pt x="160" y="0"/>
                </a:cubicBezTo>
                <a:cubicBezTo>
                  <a:pt x="20" y="0"/>
                  <a:pt x="0" y="128"/>
                  <a:pt x="8" y="196"/>
                </a:cubicBezTo>
                <a:cubicBezTo>
                  <a:pt x="16" y="264"/>
                  <a:pt x="50" y="300"/>
                  <a:pt x="64" y="328"/>
                </a:cubicBezTo>
                <a:cubicBezTo>
                  <a:pt x="74" y="347"/>
                  <a:pt x="70" y="367"/>
                  <a:pt x="71" y="390"/>
                </a:cubicBezTo>
                <a:cubicBezTo>
                  <a:pt x="85" y="384"/>
                  <a:pt x="102" y="378"/>
                  <a:pt x="127" y="373"/>
                </a:cubicBezTo>
                <a:cubicBezTo>
                  <a:pt x="144" y="369"/>
                  <a:pt x="158" y="368"/>
                  <a:pt x="171" y="368"/>
                </a:cubicBezTo>
                <a:cubicBezTo>
                  <a:pt x="189" y="368"/>
                  <a:pt x="204" y="371"/>
                  <a:pt x="217" y="373"/>
                </a:cubicBezTo>
                <a:cubicBezTo>
                  <a:pt x="227" y="375"/>
                  <a:pt x="236" y="376"/>
                  <a:pt x="244" y="376"/>
                </a:cubicBezTo>
                <a:cubicBezTo>
                  <a:pt x="247" y="376"/>
                  <a:pt x="249" y="376"/>
                  <a:pt x="252" y="376"/>
                </a:cubicBezTo>
                <a:cubicBezTo>
                  <a:pt x="252" y="359"/>
                  <a:pt x="251" y="343"/>
                  <a:pt x="259" y="328"/>
                </a:cubicBezTo>
                <a:cubicBezTo>
                  <a:pt x="273" y="300"/>
                  <a:pt x="307" y="264"/>
                  <a:pt x="315" y="196"/>
                </a:cubicBezTo>
                <a:cubicBezTo>
                  <a:pt x="323" y="128"/>
                  <a:pt x="301" y="0"/>
                  <a:pt x="163" y="0"/>
                </a:cubicBezTo>
              </a:path>
            </a:pathLst>
          </a:custGeom>
          <a:solidFill>
            <a:srgbClr val="85DBE5">
              <a:alpha val="7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87">
            <a:extLst>
              <a:ext uri="{FF2B5EF4-FFF2-40B4-BE49-F238E27FC236}">
                <a16:creationId xmlns:a16="http://schemas.microsoft.com/office/drawing/2014/main" id="{64A0605A-3BED-401B-AF9F-DA8225D8F2A6}"/>
              </a:ext>
            </a:extLst>
          </p:cNvPr>
          <p:cNvSpPr>
            <a:spLocks/>
          </p:cNvSpPr>
          <p:nvPr/>
        </p:nvSpPr>
        <p:spPr bwMode="auto">
          <a:xfrm>
            <a:off x="8225196" y="4234663"/>
            <a:ext cx="955678" cy="226092"/>
          </a:xfrm>
          <a:custGeom>
            <a:avLst/>
            <a:gdLst>
              <a:gd name="T0" fmla="*/ 100 w 181"/>
              <a:gd name="T1" fmla="*/ 0 h 43"/>
              <a:gd name="T2" fmla="*/ 56 w 181"/>
              <a:gd name="T3" fmla="*/ 5 h 43"/>
              <a:gd name="T4" fmla="*/ 0 w 181"/>
              <a:gd name="T5" fmla="*/ 22 h 43"/>
              <a:gd name="T6" fmla="*/ 2 w 181"/>
              <a:gd name="T7" fmla="*/ 43 h 43"/>
              <a:gd name="T8" fmla="*/ 60 w 181"/>
              <a:gd name="T9" fmla="*/ 24 h 43"/>
              <a:gd name="T10" fmla="*/ 100 w 181"/>
              <a:gd name="T11" fmla="*/ 20 h 43"/>
              <a:gd name="T12" fmla="*/ 143 w 181"/>
              <a:gd name="T13" fmla="*/ 25 h 43"/>
              <a:gd name="T14" fmla="*/ 173 w 181"/>
              <a:gd name="T15" fmla="*/ 28 h 43"/>
              <a:gd name="T16" fmla="*/ 181 w 181"/>
              <a:gd name="T17" fmla="*/ 28 h 43"/>
              <a:gd name="T18" fmla="*/ 181 w 181"/>
              <a:gd name="T19" fmla="*/ 8 h 43"/>
              <a:gd name="T20" fmla="*/ 173 w 181"/>
              <a:gd name="T21" fmla="*/ 8 h 43"/>
              <a:gd name="T22" fmla="*/ 146 w 181"/>
              <a:gd name="T23" fmla="*/ 5 h 43"/>
              <a:gd name="T24" fmla="*/ 100 w 181"/>
              <a:gd name="T2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" h="43">
                <a:moveTo>
                  <a:pt x="100" y="0"/>
                </a:moveTo>
                <a:cubicBezTo>
                  <a:pt x="87" y="0"/>
                  <a:pt x="73" y="1"/>
                  <a:pt x="56" y="5"/>
                </a:cubicBezTo>
                <a:cubicBezTo>
                  <a:pt x="31" y="10"/>
                  <a:pt x="14" y="16"/>
                  <a:pt x="0" y="22"/>
                </a:cubicBezTo>
                <a:cubicBezTo>
                  <a:pt x="0" y="28"/>
                  <a:pt x="1" y="35"/>
                  <a:pt x="2" y="43"/>
                </a:cubicBezTo>
                <a:cubicBezTo>
                  <a:pt x="16" y="37"/>
                  <a:pt x="33" y="30"/>
                  <a:pt x="60" y="24"/>
                </a:cubicBezTo>
                <a:cubicBezTo>
                  <a:pt x="75" y="21"/>
                  <a:pt x="88" y="20"/>
                  <a:pt x="100" y="20"/>
                </a:cubicBezTo>
                <a:cubicBezTo>
                  <a:pt x="117" y="20"/>
                  <a:pt x="130" y="22"/>
                  <a:pt x="143" y="25"/>
                </a:cubicBezTo>
                <a:cubicBezTo>
                  <a:pt x="153" y="26"/>
                  <a:pt x="163" y="28"/>
                  <a:pt x="173" y="28"/>
                </a:cubicBezTo>
                <a:cubicBezTo>
                  <a:pt x="176" y="28"/>
                  <a:pt x="178" y="28"/>
                  <a:pt x="181" y="28"/>
                </a:cubicBezTo>
                <a:cubicBezTo>
                  <a:pt x="181" y="21"/>
                  <a:pt x="181" y="14"/>
                  <a:pt x="181" y="8"/>
                </a:cubicBezTo>
                <a:cubicBezTo>
                  <a:pt x="178" y="8"/>
                  <a:pt x="176" y="8"/>
                  <a:pt x="173" y="8"/>
                </a:cubicBezTo>
                <a:cubicBezTo>
                  <a:pt x="165" y="8"/>
                  <a:pt x="156" y="7"/>
                  <a:pt x="146" y="5"/>
                </a:cubicBezTo>
                <a:cubicBezTo>
                  <a:pt x="133" y="3"/>
                  <a:pt x="118" y="0"/>
                  <a:pt x="100" y="0"/>
                </a:cubicBezTo>
              </a:path>
            </a:pathLst>
          </a:custGeom>
          <a:solidFill>
            <a:srgbClr val="63BD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88">
            <a:extLst>
              <a:ext uri="{FF2B5EF4-FFF2-40B4-BE49-F238E27FC236}">
                <a16:creationId xmlns:a16="http://schemas.microsoft.com/office/drawing/2014/main" id="{964D090A-068B-4FCD-A456-B3976BF71392}"/>
              </a:ext>
            </a:extLst>
          </p:cNvPr>
          <p:cNvSpPr>
            <a:spLocks noEditPoints="1"/>
          </p:cNvSpPr>
          <p:nvPr/>
        </p:nvSpPr>
        <p:spPr bwMode="auto">
          <a:xfrm>
            <a:off x="8271697" y="4504049"/>
            <a:ext cx="846641" cy="283818"/>
          </a:xfrm>
          <a:custGeom>
            <a:avLst/>
            <a:gdLst>
              <a:gd name="T0" fmla="*/ 81 w 160"/>
              <a:gd name="T1" fmla="*/ 39 h 54"/>
              <a:gd name="T2" fmla="*/ 22 w 160"/>
              <a:gd name="T3" fmla="*/ 24 h 54"/>
              <a:gd name="T4" fmla="*/ 81 w 160"/>
              <a:gd name="T5" fmla="*/ 8 h 54"/>
              <a:gd name="T6" fmla="*/ 141 w 160"/>
              <a:gd name="T7" fmla="*/ 24 h 54"/>
              <a:gd name="T8" fmla="*/ 81 w 160"/>
              <a:gd name="T9" fmla="*/ 39 h 54"/>
              <a:gd name="T10" fmla="*/ 59 w 160"/>
              <a:gd name="T11" fmla="*/ 0 h 54"/>
              <a:gd name="T12" fmla="*/ 9 w 160"/>
              <a:gd name="T13" fmla="*/ 10 h 54"/>
              <a:gd name="T14" fmla="*/ 0 w 160"/>
              <a:gd name="T15" fmla="*/ 15 h 54"/>
              <a:gd name="T16" fmla="*/ 80 w 160"/>
              <a:gd name="T17" fmla="*/ 54 h 54"/>
              <a:gd name="T18" fmla="*/ 83 w 160"/>
              <a:gd name="T19" fmla="*/ 54 h 54"/>
              <a:gd name="T20" fmla="*/ 160 w 160"/>
              <a:gd name="T21" fmla="*/ 22 h 54"/>
              <a:gd name="T22" fmla="*/ 158 w 160"/>
              <a:gd name="T23" fmla="*/ 21 h 54"/>
              <a:gd name="T24" fmla="*/ 97 w 160"/>
              <a:gd name="T25" fmla="*/ 1 h 54"/>
              <a:gd name="T26" fmla="*/ 80 w 160"/>
              <a:gd name="T27" fmla="*/ 2 h 54"/>
              <a:gd name="T28" fmla="*/ 59 w 160"/>
              <a:gd name="T2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0" h="54">
                <a:moveTo>
                  <a:pt x="81" y="39"/>
                </a:moveTo>
                <a:cubicBezTo>
                  <a:pt x="49" y="39"/>
                  <a:pt x="22" y="32"/>
                  <a:pt x="22" y="24"/>
                </a:cubicBezTo>
                <a:cubicBezTo>
                  <a:pt x="22" y="15"/>
                  <a:pt x="49" y="8"/>
                  <a:pt x="81" y="8"/>
                </a:cubicBezTo>
                <a:cubicBezTo>
                  <a:pt x="114" y="8"/>
                  <a:pt x="141" y="15"/>
                  <a:pt x="141" y="24"/>
                </a:cubicBezTo>
                <a:cubicBezTo>
                  <a:pt x="141" y="32"/>
                  <a:pt x="114" y="39"/>
                  <a:pt x="81" y="39"/>
                </a:cubicBezTo>
                <a:moveTo>
                  <a:pt x="59" y="0"/>
                </a:moveTo>
                <a:cubicBezTo>
                  <a:pt x="45" y="0"/>
                  <a:pt x="25" y="2"/>
                  <a:pt x="9" y="10"/>
                </a:cubicBezTo>
                <a:cubicBezTo>
                  <a:pt x="5" y="11"/>
                  <a:pt x="3" y="13"/>
                  <a:pt x="0" y="15"/>
                </a:cubicBezTo>
                <a:cubicBezTo>
                  <a:pt x="13" y="42"/>
                  <a:pt x="40" y="54"/>
                  <a:pt x="80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128" y="54"/>
                  <a:pt x="148" y="44"/>
                  <a:pt x="160" y="22"/>
                </a:cubicBezTo>
                <a:cubicBezTo>
                  <a:pt x="159" y="22"/>
                  <a:pt x="159" y="21"/>
                  <a:pt x="158" y="21"/>
                </a:cubicBezTo>
                <a:cubicBezTo>
                  <a:pt x="144" y="8"/>
                  <a:pt x="127" y="1"/>
                  <a:pt x="97" y="1"/>
                </a:cubicBezTo>
                <a:cubicBezTo>
                  <a:pt x="92" y="1"/>
                  <a:pt x="86" y="1"/>
                  <a:pt x="80" y="2"/>
                </a:cubicBezTo>
                <a:cubicBezTo>
                  <a:pt x="80" y="2"/>
                  <a:pt x="71" y="0"/>
                  <a:pt x="59" y="0"/>
                </a:cubicBezTo>
              </a:path>
            </a:pathLst>
          </a:custGeom>
          <a:solidFill>
            <a:srgbClr val="68C5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89">
            <a:extLst>
              <a:ext uri="{FF2B5EF4-FFF2-40B4-BE49-F238E27FC236}">
                <a16:creationId xmlns:a16="http://schemas.microsoft.com/office/drawing/2014/main" id="{E289850A-D8BD-4575-8DB4-B6F21B59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751" y="4545740"/>
            <a:ext cx="628567" cy="163556"/>
          </a:xfrm>
          <a:prstGeom prst="ellipse">
            <a:avLst/>
          </a:prstGeom>
          <a:solidFill>
            <a:srgbClr val="4C919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0">
            <a:extLst>
              <a:ext uri="{FF2B5EF4-FFF2-40B4-BE49-F238E27FC236}">
                <a16:creationId xmlns:a16="http://schemas.microsoft.com/office/drawing/2014/main" id="{ACA42CA7-D033-45E7-B37A-BF804399AA74}"/>
              </a:ext>
            </a:extLst>
          </p:cNvPr>
          <p:cNvSpPr>
            <a:spLocks/>
          </p:cNvSpPr>
          <p:nvPr/>
        </p:nvSpPr>
        <p:spPr bwMode="auto">
          <a:xfrm>
            <a:off x="8436856" y="3126654"/>
            <a:ext cx="580462" cy="1488035"/>
          </a:xfrm>
          <a:custGeom>
            <a:avLst/>
            <a:gdLst>
              <a:gd name="T0" fmla="*/ 61 w 110"/>
              <a:gd name="T1" fmla="*/ 282 h 282"/>
              <a:gd name="T2" fmla="*/ 60 w 110"/>
              <a:gd name="T3" fmla="*/ 282 h 282"/>
              <a:gd name="T4" fmla="*/ 57 w 110"/>
              <a:gd name="T5" fmla="*/ 277 h 282"/>
              <a:gd name="T6" fmla="*/ 69 w 110"/>
              <a:gd name="T7" fmla="*/ 140 h 282"/>
              <a:gd name="T8" fmla="*/ 68 w 110"/>
              <a:gd name="T9" fmla="*/ 140 h 282"/>
              <a:gd name="T10" fmla="*/ 65 w 110"/>
              <a:gd name="T11" fmla="*/ 138 h 282"/>
              <a:gd name="T12" fmla="*/ 65 w 110"/>
              <a:gd name="T13" fmla="*/ 134 h 282"/>
              <a:gd name="T14" fmla="*/ 99 w 110"/>
              <a:gd name="T15" fmla="*/ 12 h 282"/>
              <a:gd name="T16" fmla="*/ 56 w 110"/>
              <a:gd name="T17" fmla="*/ 22 h 282"/>
              <a:gd name="T18" fmla="*/ 10 w 110"/>
              <a:gd name="T19" fmla="*/ 11 h 282"/>
              <a:gd name="T20" fmla="*/ 37 w 110"/>
              <a:gd name="T21" fmla="*/ 135 h 282"/>
              <a:gd name="T22" fmla="*/ 37 w 110"/>
              <a:gd name="T23" fmla="*/ 139 h 282"/>
              <a:gd name="T24" fmla="*/ 33 w 110"/>
              <a:gd name="T25" fmla="*/ 140 h 282"/>
              <a:gd name="T26" fmla="*/ 33 w 110"/>
              <a:gd name="T27" fmla="*/ 140 h 282"/>
              <a:gd name="T28" fmla="*/ 42 w 110"/>
              <a:gd name="T29" fmla="*/ 277 h 282"/>
              <a:gd name="T30" fmla="*/ 38 w 110"/>
              <a:gd name="T31" fmla="*/ 282 h 282"/>
              <a:gd name="T32" fmla="*/ 34 w 110"/>
              <a:gd name="T33" fmla="*/ 278 h 282"/>
              <a:gd name="T34" fmla="*/ 25 w 110"/>
              <a:gd name="T35" fmla="*/ 136 h 282"/>
              <a:gd name="T36" fmla="*/ 26 w 110"/>
              <a:gd name="T37" fmla="*/ 133 h 282"/>
              <a:gd name="T38" fmla="*/ 28 w 110"/>
              <a:gd name="T39" fmla="*/ 132 h 282"/>
              <a:gd name="T40" fmla="*/ 0 w 110"/>
              <a:gd name="T41" fmla="*/ 5 h 282"/>
              <a:gd name="T42" fmla="*/ 2 w 110"/>
              <a:gd name="T43" fmla="*/ 1 h 282"/>
              <a:gd name="T44" fmla="*/ 6 w 110"/>
              <a:gd name="T45" fmla="*/ 1 h 282"/>
              <a:gd name="T46" fmla="*/ 56 w 110"/>
              <a:gd name="T47" fmla="*/ 14 h 282"/>
              <a:gd name="T48" fmla="*/ 104 w 110"/>
              <a:gd name="T49" fmla="*/ 1 h 282"/>
              <a:gd name="T50" fmla="*/ 108 w 110"/>
              <a:gd name="T51" fmla="*/ 1 h 282"/>
              <a:gd name="T52" fmla="*/ 109 w 110"/>
              <a:gd name="T53" fmla="*/ 5 h 282"/>
              <a:gd name="T54" fmla="*/ 74 w 110"/>
              <a:gd name="T55" fmla="*/ 132 h 282"/>
              <a:gd name="T56" fmla="*/ 74 w 110"/>
              <a:gd name="T57" fmla="*/ 132 h 282"/>
              <a:gd name="T58" fmla="*/ 77 w 110"/>
              <a:gd name="T59" fmla="*/ 137 h 282"/>
              <a:gd name="T60" fmla="*/ 65 w 110"/>
              <a:gd name="T61" fmla="*/ 278 h 282"/>
              <a:gd name="T62" fmla="*/ 61 w 110"/>
              <a:gd name="T63" fmla="*/ 282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0" h="282">
                <a:moveTo>
                  <a:pt x="61" y="282"/>
                </a:moveTo>
                <a:cubicBezTo>
                  <a:pt x="60" y="282"/>
                  <a:pt x="60" y="282"/>
                  <a:pt x="60" y="282"/>
                </a:cubicBezTo>
                <a:cubicBezTo>
                  <a:pt x="58" y="281"/>
                  <a:pt x="57" y="279"/>
                  <a:pt x="57" y="277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67" y="139"/>
                  <a:pt x="66" y="139"/>
                  <a:pt x="65" y="138"/>
                </a:cubicBezTo>
                <a:cubicBezTo>
                  <a:pt x="65" y="137"/>
                  <a:pt x="65" y="136"/>
                  <a:pt x="65" y="134"/>
                </a:cubicBezTo>
                <a:cubicBezTo>
                  <a:pt x="99" y="12"/>
                  <a:pt x="99" y="12"/>
                  <a:pt x="99" y="12"/>
                </a:cubicBezTo>
                <a:cubicBezTo>
                  <a:pt x="90" y="15"/>
                  <a:pt x="74" y="21"/>
                  <a:pt x="56" y="22"/>
                </a:cubicBezTo>
                <a:cubicBezTo>
                  <a:pt x="38" y="22"/>
                  <a:pt x="20" y="16"/>
                  <a:pt x="10" y="11"/>
                </a:cubicBezTo>
                <a:cubicBezTo>
                  <a:pt x="37" y="135"/>
                  <a:pt x="37" y="135"/>
                  <a:pt x="37" y="135"/>
                </a:cubicBezTo>
                <a:cubicBezTo>
                  <a:pt x="38" y="137"/>
                  <a:pt x="37" y="138"/>
                  <a:pt x="37" y="139"/>
                </a:cubicBezTo>
                <a:cubicBezTo>
                  <a:pt x="36" y="140"/>
                  <a:pt x="35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42" y="277"/>
                  <a:pt x="42" y="277"/>
                  <a:pt x="42" y="277"/>
                </a:cubicBezTo>
                <a:cubicBezTo>
                  <a:pt x="42" y="279"/>
                  <a:pt x="41" y="281"/>
                  <a:pt x="38" y="282"/>
                </a:cubicBezTo>
                <a:cubicBezTo>
                  <a:pt x="36" y="282"/>
                  <a:pt x="34" y="280"/>
                  <a:pt x="34" y="278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25" y="135"/>
                  <a:pt x="25" y="134"/>
                  <a:pt x="26" y="133"/>
                </a:cubicBezTo>
                <a:cubicBezTo>
                  <a:pt x="26" y="133"/>
                  <a:pt x="27" y="132"/>
                  <a:pt x="28" y="13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2"/>
                  <a:pt x="2" y="1"/>
                </a:cubicBezTo>
                <a:cubicBezTo>
                  <a:pt x="3" y="0"/>
                  <a:pt x="5" y="0"/>
                  <a:pt x="6" y="1"/>
                </a:cubicBezTo>
                <a:cubicBezTo>
                  <a:pt x="6" y="1"/>
                  <a:pt x="31" y="14"/>
                  <a:pt x="56" y="14"/>
                </a:cubicBezTo>
                <a:cubicBezTo>
                  <a:pt x="81" y="13"/>
                  <a:pt x="103" y="1"/>
                  <a:pt x="104" y="1"/>
                </a:cubicBezTo>
                <a:cubicBezTo>
                  <a:pt x="105" y="0"/>
                  <a:pt x="107" y="0"/>
                  <a:pt x="108" y="1"/>
                </a:cubicBezTo>
                <a:cubicBezTo>
                  <a:pt x="109" y="2"/>
                  <a:pt x="110" y="4"/>
                  <a:pt x="109" y="5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4" y="132"/>
                  <a:pt x="74" y="132"/>
                  <a:pt x="74" y="132"/>
                </a:cubicBezTo>
                <a:cubicBezTo>
                  <a:pt x="76" y="133"/>
                  <a:pt x="78" y="134"/>
                  <a:pt x="77" y="137"/>
                </a:cubicBezTo>
                <a:cubicBezTo>
                  <a:pt x="65" y="278"/>
                  <a:pt x="65" y="278"/>
                  <a:pt x="65" y="278"/>
                </a:cubicBezTo>
                <a:cubicBezTo>
                  <a:pt x="65" y="280"/>
                  <a:pt x="63" y="282"/>
                  <a:pt x="61" y="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1">
            <a:extLst>
              <a:ext uri="{FF2B5EF4-FFF2-40B4-BE49-F238E27FC236}">
                <a16:creationId xmlns:a16="http://schemas.microsoft.com/office/drawing/2014/main" id="{E2F784B3-599F-4102-87A2-8B4A46171151}"/>
              </a:ext>
            </a:extLst>
          </p:cNvPr>
          <p:cNvSpPr>
            <a:spLocks noEditPoints="1"/>
          </p:cNvSpPr>
          <p:nvPr/>
        </p:nvSpPr>
        <p:spPr bwMode="auto">
          <a:xfrm>
            <a:off x="8600411" y="3194000"/>
            <a:ext cx="195625" cy="407286"/>
          </a:xfrm>
          <a:custGeom>
            <a:avLst/>
            <a:gdLst>
              <a:gd name="T0" fmla="*/ 17 w 37"/>
              <a:gd name="T1" fmla="*/ 77 h 77"/>
              <a:gd name="T2" fmla="*/ 14 w 37"/>
              <a:gd name="T3" fmla="*/ 76 h 77"/>
              <a:gd name="T4" fmla="*/ 12 w 37"/>
              <a:gd name="T5" fmla="*/ 71 h 77"/>
              <a:gd name="T6" fmla="*/ 12 w 37"/>
              <a:gd name="T7" fmla="*/ 69 h 77"/>
              <a:gd name="T8" fmla="*/ 8 w 37"/>
              <a:gd name="T9" fmla="*/ 69 h 77"/>
              <a:gd name="T10" fmla="*/ 15 w 37"/>
              <a:gd name="T11" fmla="*/ 16 h 77"/>
              <a:gd name="T12" fmla="*/ 14 w 37"/>
              <a:gd name="T13" fmla="*/ 5 h 77"/>
              <a:gd name="T14" fmla="*/ 17 w 37"/>
              <a:gd name="T15" fmla="*/ 1 h 77"/>
              <a:gd name="T16" fmla="*/ 22 w 37"/>
              <a:gd name="T17" fmla="*/ 4 h 77"/>
              <a:gd name="T18" fmla="*/ 22 w 37"/>
              <a:gd name="T19" fmla="*/ 8 h 77"/>
              <a:gd name="T20" fmla="*/ 23 w 37"/>
              <a:gd name="T21" fmla="*/ 3 h 77"/>
              <a:gd name="T22" fmla="*/ 28 w 37"/>
              <a:gd name="T23" fmla="*/ 0 h 77"/>
              <a:gd name="T24" fmla="*/ 31 w 37"/>
              <a:gd name="T25" fmla="*/ 5 h 77"/>
              <a:gd name="T26" fmla="*/ 29 w 37"/>
              <a:gd name="T27" fmla="*/ 16 h 77"/>
              <a:gd name="T28" fmla="*/ 34 w 37"/>
              <a:gd name="T29" fmla="*/ 71 h 77"/>
              <a:gd name="T30" fmla="*/ 30 w 37"/>
              <a:gd name="T31" fmla="*/ 71 h 77"/>
              <a:gd name="T32" fmla="*/ 29 w 37"/>
              <a:gd name="T33" fmla="*/ 71 h 77"/>
              <a:gd name="T34" fmla="*/ 29 w 37"/>
              <a:gd name="T35" fmla="*/ 71 h 77"/>
              <a:gd name="T36" fmla="*/ 24 w 37"/>
              <a:gd name="T37" fmla="*/ 76 h 77"/>
              <a:gd name="T38" fmla="*/ 21 w 37"/>
              <a:gd name="T39" fmla="*/ 75 h 77"/>
              <a:gd name="T40" fmla="*/ 18 w 37"/>
              <a:gd name="T41" fmla="*/ 77 h 77"/>
              <a:gd name="T42" fmla="*/ 17 w 37"/>
              <a:gd name="T43" fmla="*/ 77 h 77"/>
              <a:gd name="T44" fmla="*/ 13 w 37"/>
              <a:gd name="T45" fmla="*/ 60 h 77"/>
              <a:gd name="T46" fmla="*/ 17 w 37"/>
              <a:gd name="T47" fmla="*/ 62 h 77"/>
              <a:gd name="T48" fmla="*/ 17 w 37"/>
              <a:gd name="T49" fmla="*/ 63 h 77"/>
              <a:gd name="T50" fmla="*/ 18 w 37"/>
              <a:gd name="T51" fmla="*/ 61 h 77"/>
              <a:gd name="T52" fmla="*/ 23 w 37"/>
              <a:gd name="T53" fmla="*/ 60 h 77"/>
              <a:gd name="T54" fmla="*/ 25 w 37"/>
              <a:gd name="T55" fmla="*/ 61 h 77"/>
              <a:gd name="T56" fmla="*/ 26 w 37"/>
              <a:gd name="T57" fmla="*/ 61 h 77"/>
              <a:gd name="T58" fmla="*/ 27 w 37"/>
              <a:gd name="T59" fmla="*/ 60 h 77"/>
              <a:gd name="T60" fmla="*/ 22 w 37"/>
              <a:gd name="T61" fmla="*/ 22 h 77"/>
              <a:gd name="T62" fmla="*/ 13 w 37"/>
              <a:gd name="T6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" h="77">
                <a:moveTo>
                  <a:pt x="17" y="77"/>
                </a:moveTo>
                <a:cubicBezTo>
                  <a:pt x="16" y="77"/>
                  <a:pt x="15" y="76"/>
                  <a:pt x="14" y="76"/>
                </a:cubicBezTo>
                <a:cubicBezTo>
                  <a:pt x="12" y="74"/>
                  <a:pt x="12" y="72"/>
                  <a:pt x="12" y="71"/>
                </a:cubicBezTo>
                <a:cubicBezTo>
                  <a:pt x="12" y="70"/>
                  <a:pt x="12" y="70"/>
                  <a:pt x="12" y="69"/>
                </a:cubicBezTo>
                <a:cubicBezTo>
                  <a:pt x="11" y="69"/>
                  <a:pt x="9" y="69"/>
                  <a:pt x="8" y="69"/>
                </a:cubicBezTo>
                <a:cubicBezTo>
                  <a:pt x="4" y="67"/>
                  <a:pt x="0" y="66"/>
                  <a:pt x="15" y="16"/>
                </a:cubicBezTo>
                <a:cubicBezTo>
                  <a:pt x="14" y="5"/>
                  <a:pt x="14" y="5"/>
                  <a:pt x="14" y="5"/>
                </a:cubicBezTo>
                <a:cubicBezTo>
                  <a:pt x="13" y="3"/>
                  <a:pt x="15" y="1"/>
                  <a:pt x="17" y="1"/>
                </a:cubicBezTo>
                <a:cubicBezTo>
                  <a:pt x="19" y="0"/>
                  <a:pt x="21" y="2"/>
                  <a:pt x="22" y="4"/>
                </a:cubicBezTo>
                <a:cubicBezTo>
                  <a:pt x="22" y="8"/>
                  <a:pt x="22" y="8"/>
                  <a:pt x="22" y="8"/>
                </a:cubicBezTo>
                <a:cubicBezTo>
                  <a:pt x="23" y="3"/>
                  <a:pt x="23" y="3"/>
                  <a:pt x="23" y="3"/>
                </a:cubicBezTo>
                <a:cubicBezTo>
                  <a:pt x="24" y="1"/>
                  <a:pt x="26" y="0"/>
                  <a:pt x="28" y="0"/>
                </a:cubicBezTo>
                <a:cubicBezTo>
                  <a:pt x="30" y="1"/>
                  <a:pt x="32" y="3"/>
                  <a:pt x="31" y="5"/>
                </a:cubicBezTo>
                <a:cubicBezTo>
                  <a:pt x="29" y="16"/>
                  <a:pt x="29" y="16"/>
                  <a:pt x="29" y="16"/>
                </a:cubicBezTo>
                <a:cubicBezTo>
                  <a:pt x="37" y="69"/>
                  <a:pt x="37" y="69"/>
                  <a:pt x="34" y="71"/>
                </a:cubicBezTo>
                <a:cubicBezTo>
                  <a:pt x="33" y="71"/>
                  <a:pt x="31" y="71"/>
                  <a:pt x="30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9" y="71"/>
                  <a:pt x="29" y="71"/>
                  <a:pt x="29" y="71"/>
                </a:cubicBezTo>
                <a:cubicBezTo>
                  <a:pt x="28" y="73"/>
                  <a:pt x="27" y="76"/>
                  <a:pt x="24" y="76"/>
                </a:cubicBezTo>
                <a:cubicBezTo>
                  <a:pt x="23" y="76"/>
                  <a:pt x="22" y="76"/>
                  <a:pt x="21" y="75"/>
                </a:cubicBezTo>
                <a:cubicBezTo>
                  <a:pt x="20" y="76"/>
                  <a:pt x="19" y="76"/>
                  <a:pt x="18" y="77"/>
                </a:cubicBezTo>
                <a:lnTo>
                  <a:pt x="17" y="77"/>
                </a:lnTo>
                <a:close/>
                <a:moveTo>
                  <a:pt x="13" y="60"/>
                </a:moveTo>
                <a:cubicBezTo>
                  <a:pt x="14" y="60"/>
                  <a:pt x="16" y="61"/>
                  <a:pt x="17" y="62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8" y="62"/>
                  <a:pt x="18" y="61"/>
                </a:cubicBezTo>
                <a:cubicBezTo>
                  <a:pt x="19" y="60"/>
                  <a:pt x="21" y="59"/>
                  <a:pt x="23" y="60"/>
                </a:cubicBezTo>
                <a:cubicBezTo>
                  <a:pt x="24" y="60"/>
                  <a:pt x="25" y="61"/>
                  <a:pt x="25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1"/>
                  <a:pt x="27" y="60"/>
                  <a:pt x="27" y="60"/>
                </a:cubicBezTo>
                <a:cubicBezTo>
                  <a:pt x="26" y="51"/>
                  <a:pt x="24" y="36"/>
                  <a:pt x="22" y="22"/>
                </a:cubicBezTo>
                <a:cubicBezTo>
                  <a:pt x="18" y="37"/>
                  <a:pt x="14" y="52"/>
                  <a:pt x="13" y="6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2">
            <a:extLst>
              <a:ext uri="{FF2B5EF4-FFF2-40B4-BE49-F238E27FC236}">
                <a16:creationId xmlns:a16="http://schemas.microsoft.com/office/drawing/2014/main" id="{58CF40F1-389A-49D4-B095-DD79F3EF1824}"/>
              </a:ext>
            </a:extLst>
          </p:cNvPr>
          <p:cNvSpPr>
            <a:spLocks/>
          </p:cNvSpPr>
          <p:nvPr/>
        </p:nvSpPr>
        <p:spPr bwMode="auto">
          <a:xfrm>
            <a:off x="8626067" y="2456396"/>
            <a:ext cx="723172" cy="654222"/>
          </a:xfrm>
          <a:custGeom>
            <a:avLst/>
            <a:gdLst>
              <a:gd name="T0" fmla="*/ 51 w 137"/>
              <a:gd name="T1" fmla="*/ 0 h 124"/>
              <a:gd name="T2" fmla="*/ 15 w 137"/>
              <a:gd name="T3" fmla="*/ 9 h 124"/>
              <a:gd name="T4" fmla="*/ 68 w 137"/>
              <a:gd name="T5" fmla="*/ 62 h 124"/>
              <a:gd name="T6" fmla="*/ 106 w 137"/>
              <a:gd name="T7" fmla="*/ 124 h 124"/>
              <a:gd name="T8" fmla="*/ 111 w 137"/>
              <a:gd name="T9" fmla="*/ 121 h 124"/>
              <a:gd name="T10" fmla="*/ 111 w 137"/>
              <a:gd name="T11" fmla="*/ 25 h 124"/>
              <a:gd name="T12" fmla="*/ 51 w 137"/>
              <a:gd name="T13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" h="124">
                <a:moveTo>
                  <a:pt x="51" y="0"/>
                </a:moveTo>
                <a:cubicBezTo>
                  <a:pt x="35" y="0"/>
                  <a:pt x="22" y="4"/>
                  <a:pt x="15" y="9"/>
                </a:cubicBezTo>
                <a:cubicBezTo>
                  <a:pt x="0" y="23"/>
                  <a:pt x="41" y="31"/>
                  <a:pt x="68" y="62"/>
                </a:cubicBezTo>
                <a:cubicBezTo>
                  <a:pt x="91" y="89"/>
                  <a:pt x="95" y="124"/>
                  <a:pt x="106" y="124"/>
                </a:cubicBezTo>
                <a:cubicBezTo>
                  <a:pt x="107" y="124"/>
                  <a:pt x="109" y="123"/>
                  <a:pt x="111" y="121"/>
                </a:cubicBezTo>
                <a:cubicBezTo>
                  <a:pt x="127" y="108"/>
                  <a:pt x="137" y="56"/>
                  <a:pt x="111" y="25"/>
                </a:cubicBezTo>
                <a:cubicBezTo>
                  <a:pt x="96" y="7"/>
                  <a:pt x="71" y="0"/>
                  <a:pt x="51" y="0"/>
                </a:cubicBezTo>
              </a:path>
            </a:pathLst>
          </a:custGeom>
          <a:solidFill>
            <a:srgbClr val="ADE7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3">
            <a:extLst>
              <a:ext uri="{FF2B5EF4-FFF2-40B4-BE49-F238E27FC236}">
                <a16:creationId xmlns:a16="http://schemas.microsoft.com/office/drawing/2014/main" id="{22BC96F0-1C9B-42AA-89CB-72C7497AEDA6}"/>
              </a:ext>
            </a:extLst>
          </p:cNvPr>
          <p:cNvSpPr>
            <a:spLocks/>
          </p:cNvSpPr>
          <p:nvPr/>
        </p:nvSpPr>
        <p:spPr bwMode="auto">
          <a:xfrm>
            <a:off x="7996844" y="1889842"/>
            <a:ext cx="89795" cy="274197"/>
          </a:xfrm>
          <a:custGeom>
            <a:avLst/>
            <a:gdLst>
              <a:gd name="T0" fmla="*/ 0 w 56"/>
              <a:gd name="T1" fmla="*/ 86 h 171"/>
              <a:gd name="T2" fmla="*/ 27 w 56"/>
              <a:gd name="T3" fmla="*/ 0 h 171"/>
              <a:gd name="T4" fmla="*/ 56 w 56"/>
              <a:gd name="T5" fmla="*/ 86 h 171"/>
              <a:gd name="T6" fmla="*/ 27 w 56"/>
              <a:gd name="T7" fmla="*/ 171 h 171"/>
              <a:gd name="T8" fmla="*/ 0 w 56"/>
              <a:gd name="T9" fmla="*/ 8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71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94">
            <a:extLst>
              <a:ext uri="{FF2B5EF4-FFF2-40B4-BE49-F238E27FC236}">
                <a16:creationId xmlns:a16="http://schemas.microsoft.com/office/drawing/2014/main" id="{D35FFE74-4AD3-47C4-B528-A20EC6432FD3}"/>
              </a:ext>
            </a:extLst>
          </p:cNvPr>
          <p:cNvSpPr>
            <a:spLocks/>
          </p:cNvSpPr>
          <p:nvPr/>
        </p:nvSpPr>
        <p:spPr bwMode="auto">
          <a:xfrm>
            <a:off x="7902238" y="1979637"/>
            <a:ext cx="274196" cy="89795"/>
          </a:xfrm>
          <a:custGeom>
            <a:avLst/>
            <a:gdLst>
              <a:gd name="T0" fmla="*/ 86 w 171"/>
              <a:gd name="T1" fmla="*/ 56 h 56"/>
              <a:gd name="T2" fmla="*/ 0 w 171"/>
              <a:gd name="T3" fmla="*/ 30 h 56"/>
              <a:gd name="T4" fmla="*/ 86 w 171"/>
              <a:gd name="T5" fmla="*/ 0 h 56"/>
              <a:gd name="T6" fmla="*/ 171 w 171"/>
              <a:gd name="T7" fmla="*/ 30 h 56"/>
              <a:gd name="T8" fmla="*/ 86 w 171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56">
                <a:moveTo>
                  <a:pt x="86" y="56"/>
                </a:moveTo>
                <a:lnTo>
                  <a:pt x="0" y="30"/>
                </a:lnTo>
                <a:lnTo>
                  <a:pt x="86" y="0"/>
                </a:lnTo>
                <a:lnTo>
                  <a:pt x="171" y="30"/>
                </a:lnTo>
                <a:lnTo>
                  <a:pt x="86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95">
            <a:extLst>
              <a:ext uri="{FF2B5EF4-FFF2-40B4-BE49-F238E27FC236}">
                <a16:creationId xmlns:a16="http://schemas.microsoft.com/office/drawing/2014/main" id="{6BA773C3-680F-4B8E-A41E-A0F4AB045A40}"/>
              </a:ext>
            </a:extLst>
          </p:cNvPr>
          <p:cNvSpPr>
            <a:spLocks/>
          </p:cNvSpPr>
          <p:nvPr/>
        </p:nvSpPr>
        <p:spPr bwMode="auto">
          <a:xfrm>
            <a:off x="8816883" y="5363518"/>
            <a:ext cx="89795" cy="274197"/>
          </a:xfrm>
          <a:custGeom>
            <a:avLst/>
            <a:gdLst>
              <a:gd name="T0" fmla="*/ 0 w 56"/>
              <a:gd name="T1" fmla="*/ 85 h 171"/>
              <a:gd name="T2" fmla="*/ 29 w 56"/>
              <a:gd name="T3" fmla="*/ 0 h 171"/>
              <a:gd name="T4" fmla="*/ 56 w 56"/>
              <a:gd name="T5" fmla="*/ 85 h 171"/>
              <a:gd name="T6" fmla="*/ 29 w 56"/>
              <a:gd name="T7" fmla="*/ 171 h 171"/>
              <a:gd name="T8" fmla="*/ 0 w 56"/>
              <a:gd name="T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71">
                <a:moveTo>
                  <a:pt x="0" y="85"/>
                </a:moveTo>
                <a:lnTo>
                  <a:pt x="29" y="0"/>
                </a:lnTo>
                <a:lnTo>
                  <a:pt x="56" y="85"/>
                </a:lnTo>
                <a:lnTo>
                  <a:pt x="29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6">
            <a:extLst>
              <a:ext uri="{FF2B5EF4-FFF2-40B4-BE49-F238E27FC236}">
                <a16:creationId xmlns:a16="http://schemas.microsoft.com/office/drawing/2014/main" id="{6884CDB4-0B40-45DC-8E80-AA255EF3702D}"/>
              </a:ext>
            </a:extLst>
          </p:cNvPr>
          <p:cNvSpPr>
            <a:spLocks/>
          </p:cNvSpPr>
          <p:nvPr/>
        </p:nvSpPr>
        <p:spPr bwMode="auto">
          <a:xfrm>
            <a:off x="8727087" y="5453313"/>
            <a:ext cx="274196" cy="89795"/>
          </a:xfrm>
          <a:custGeom>
            <a:avLst/>
            <a:gdLst>
              <a:gd name="T0" fmla="*/ 85 w 171"/>
              <a:gd name="T1" fmla="*/ 56 h 56"/>
              <a:gd name="T2" fmla="*/ 0 w 171"/>
              <a:gd name="T3" fmla="*/ 29 h 56"/>
              <a:gd name="T4" fmla="*/ 85 w 171"/>
              <a:gd name="T5" fmla="*/ 0 h 56"/>
              <a:gd name="T6" fmla="*/ 171 w 171"/>
              <a:gd name="T7" fmla="*/ 29 h 56"/>
              <a:gd name="T8" fmla="*/ 85 w 171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56">
                <a:moveTo>
                  <a:pt x="85" y="56"/>
                </a:moveTo>
                <a:lnTo>
                  <a:pt x="0" y="29"/>
                </a:lnTo>
                <a:lnTo>
                  <a:pt x="85" y="0"/>
                </a:lnTo>
                <a:lnTo>
                  <a:pt x="171" y="29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97">
            <a:extLst>
              <a:ext uri="{FF2B5EF4-FFF2-40B4-BE49-F238E27FC236}">
                <a16:creationId xmlns:a16="http://schemas.microsoft.com/office/drawing/2014/main" id="{FAD9261C-263F-4F6A-BFBA-75AE5B2F713D}"/>
              </a:ext>
            </a:extLst>
          </p:cNvPr>
          <p:cNvSpPr>
            <a:spLocks/>
          </p:cNvSpPr>
          <p:nvPr/>
        </p:nvSpPr>
        <p:spPr bwMode="auto">
          <a:xfrm>
            <a:off x="9392534" y="2129285"/>
            <a:ext cx="89795" cy="279007"/>
          </a:xfrm>
          <a:custGeom>
            <a:avLst/>
            <a:gdLst>
              <a:gd name="T0" fmla="*/ 0 w 56"/>
              <a:gd name="T1" fmla="*/ 89 h 174"/>
              <a:gd name="T2" fmla="*/ 26 w 56"/>
              <a:gd name="T3" fmla="*/ 0 h 174"/>
              <a:gd name="T4" fmla="*/ 56 w 56"/>
              <a:gd name="T5" fmla="*/ 89 h 174"/>
              <a:gd name="T6" fmla="*/ 26 w 56"/>
              <a:gd name="T7" fmla="*/ 174 h 174"/>
              <a:gd name="T8" fmla="*/ 0 w 56"/>
              <a:gd name="T9" fmla="*/ 8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74">
                <a:moveTo>
                  <a:pt x="0" y="89"/>
                </a:moveTo>
                <a:lnTo>
                  <a:pt x="26" y="0"/>
                </a:lnTo>
                <a:lnTo>
                  <a:pt x="56" y="89"/>
                </a:lnTo>
                <a:lnTo>
                  <a:pt x="26" y="174"/>
                </a:lnTo>
                <a:lnTo>
                  <a:pt x="0" y="89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98">
            <a:extLst>
              <a:ext uri="{FF2B5EF4-FFF2-40B4-BE49-F238E27FC236}">
                <a16:creationId xmlns:a16="http://schemas.microsoft.com/office/drawing/2014/main" id="{63E80EEC-7DC1-4177-AFEA-2676C11CA6FB}"/>
              </a:ext>
            </a:extLst>
          </p:cNvPr>
          <p:cNvSpPr>
            <a:spLocks/>
          </p:cNvSpPr>
          <p:nvPr/>
        </p:nvSpPr>
        <p:spPr bwMode="auto">
          <a:xfrm>
            <a:off x="9297929" y="2223891"/>
            <a:ext cx="274196" cy="89795"/>
          </a:xfrm>
          <a:custGeom>
            <a:avLst/>
            <a:gdLst>
              <a:gd name="T0" fmla="*/ 85 w 171"/>
              <a:gd name="T1" fmla="*/ 56 h 56"/>
              <a:gd name="T2" fmla="*/ 0 w 171"/>
              <a:gd name="T3" fmla="*/ 30 h 56"/>
              <a:gd name="T4" fmla="*/ 85 w 171"/>
              <a:gd name="T5" fmla="*/ 0 h 56"/>
              <a:gd name="T6" fmla="*/ 171 w 171"/>
              <a:gd name="T7" fmla="*/ 30 h 56"/>
              <a:gd name="T8" fmla="*/ 85 w 171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56">
                <a:moveTo>
                  <a:pt x="85" y="56"/>
                </a:moveTo>
                <a:lnTo>
                  <a:pt x="0" y="30"/>
                </a:lnTo>
                <a:lnTo>
                  <a:pt x="85" y="0"/>
                </a:lnTo>
                <a:lnTo>
                  <a:pt x="171" y="30"/>
                </a:lnTo>
                <a:lnTo>
                  <a:pt x="85" y="56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9">
            <a:extLst>
              <a:ext uri="{FF2B5EF4-FFF2-40B4-BE49-F238E27FC236}">
                <a16:creationId xmlns:a16="http://schemas.microsoft.com/office/drawing/2014/main" id="{31E1B8ED-DC1F-484A-8599-BFBA8266651C}"/>
              </a:ext>
            </a:extLst>
          </p:cNvPr>
          <p:cNvSpPr>
            <a:spLocks/>
          </p:cNvSpPr>
          <p:nvPr/>
        </p:nvSpPr>
        <p:spPr bwMode="auto">
          <a:xfrm>
            <a:off x="8303767" y="5499813"/>
            <a:ext cx="89795" cy="275800"/>
          </a:xfrm>
          <a:custGeom>
            <a:avLst/>
            <a:gdLst>
              <a:gd name="T0" fmla="*/ 0 w 56"/>
              <a:gd name="T1" fmla="*/ 86 h 172"/>
              <a:gd name="T2" fmla="*/ 27 w 56"/>
              <a:gd name="T3" fmla="*/ 0 h 172"/>
              <a:gd name="T4" fmla="*/ 56 w 56"/>
              <a:gd name="T5" fmla="*/ 86 h 172"/>
              <a:gd name="T6" fmla="*/ 27 w 56"/>
              <a:gd name="T7" fmla="*/ 172 h 172"/>
              <a:gd name="T8" fmla="*/ 0 w 56"/>
              <a:gd name="T9" fmla="*/ 8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72">
                <a:moveTo>
                  <a:pt x="0" y="86"/>
                </a:moveTo>
                <a:lnTo>
                  <a:pt x="27" y="0"/>
                </a:lnTo>
                <a:lnTo>
                  <a:pt x="56" y="86"/>
                </a:lnTo>
                <a:lnTo>
                  <a:pt x="27" y="172"/>
                </a:lnTo>
                <a:lnTo>
                  <a:pt x="0" y="8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0">
            <a:extLst>
              <a:ext uri="{FF2B5EF4-FFF2-40B4-BE49-F238E27FC236}">
                <a16:creationId xmlns:a16="http://schemas.microsoft.com/office/drawing/2014/main" id="{4B2ED005-3B00-4836-B3DB-8C63FBCF536D}"/>
              </a:ext>
            </a:extLst>
          </p:cNvPr>
          <p:cNvSpPr>
            <a:spLocks/>
          </p:cNvSpPr>
          <p:nvPr/>
        </p:nvSpPr>
        <p:spPr bwMode="auto">
          <a:xfrm>
            <a:off x="8209161" y="5596023"/>
            <a:ext cx="280610" cy="89795"/>
          </a:xfrm>
          <a:custGeom>
            <a:avLst/>
            <a:gdLst>
              <a:gd name="T0" fmla="*/ 86 w 175"/>
              <a:gd name="T1" fmla="*/ 56 h 56"/>
              <a:gd name="T2" fmla="*/ 0 w 175"/>
              <a:gd name="T3" fmla="*/ 26 h 56"/>
              <a:gd name="T4" fmla="*/ 86 w 175"/>
              <a:gd name="T5" fmla="*/ 0 h 56"/>
              <a:gd name="T6" fmla="*/ 175 w 175"/>
              <a:gd name="T7" fmla="*/ 26 h 56"/>
              <a:gd name="T8" fmla="*/ 86 w 175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56">
                <a:moveTo>
                  <a:pt x="86" y="56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01">
            <a:extLst>
              <a:ext uri="{FF2B5EF4-FFF2-40B4-BE49-F238E27FC236}">
                <a16:creationId xmlns:a16="http://schemas.microsoft.com/office/drawing/2014/main" id="{56ADECF5-BA37-4C58-B411-64DD3F106196}"/>
              </a:ext>
            </a:extLst>
          </p:cNvPr>
          <p:cNvSpPr>
            <a:spLocks/>
          </p:cNvSpPr>
          <p:nvPr/>
        </p:nvSpPr>
        <p:spPr bwMode="auto">
          <a:xfrm>
            <a:off x="7459554" y="2427819"/>
            <a:ext cx="89795" cy="274197"/>
          </a:xfrm>
          <a:custGeom>
            <a:avLst/>
            <a:gdLst>
              <a:gd name="T0" fmla="*/ 0 w 56"/>
              <a:gd name="T1" fmla="*/ 86 h 171"/>
              <a:gd name="T2" fmla="*/ 29 w 56"/>
              <a:gd name="T3" fmla="*/ 0 h 171"/>
              <a:gd name="T4" fmla="*/ 56 w 56"/>
              <a:gd name="T5" fmla="*/ 86 h 171"/>
              <a:gd name="T6" fmla="*/ 29 w 56"/>
              <a:gd name="T7" fmla="*/ 171 h 171"/>
              <a:gd name="T8" fmla="*/ 0 w 56"/>
              <a:gd name="T9" fmla="*/ 8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71">
                <a:moveTo>
                  <a:pt x="0" y="86"/>
                </a:moveTo>
                <a:lnTo>
                  <a:pt x="29" y="0"/>
                </a:lnTo>
                <a:lnTo>
                  <a:pt x="56" y="86"/>
                </a:lnTo>
                <a:lnTo>
                  <a:pt x="29" y="171"/>
                </a:lnTo>
                <a:lnTo>
                  <a:pt x="0" y="8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2">
            <a:extLst>
              <a:ext uri="{FF2B5EF4-FFF2-40B4-BE49-F238E27FC236}">
                <a16:creationId xmlns:a16="http://schemas.microsoft.com/office/drawing/2014/main" id="{9CAA8952-B1A5-4FF0-9373-A0181973BD59}"/>
              </a:ext>
            </a:extLst>
          </p:cNvPr>
          <p:cNvSpPr>
            <a:spLocks/>
          </p:cNvSpPr>
          <p:nvPr/>
        </p:nvSpPr>
        <p:spPr bwMode="auto">
          <a:xfrm>
            <a:off x="7369759" y="2524028"/>
            <a:ext cx="274196" cy="88192"/>
          </a:xfrm>
          <a:custGeom>
            <a:avLst/>
            <a:gdLst>
              <a:gd name="T0" fmla="*/ 85 w 171"/>
              <a:gd name="T1" fmla="*/ 55 h 55"/>
              <a:gd name="T2" fmla="*/ 0 w 171"/>
              <a:gd name="T3" fmla="*/ 26 h 55"/>
              <a:gd name="T4" fmla="*/ 85 w 171"/>
              <a:gd name="T5" fmla="*/ 0 h 55"/>
              <a:gd name="T6" fmla="*/ 171 w 171"/>
              <a:gd name="T7" fmla="*/ 26 h 55"/>
              <a:gd name="T8" fmla="*/ 85 w 171"/>
              <a:gd name="T9" fmla="*/ 55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55">
                <a:moveTo>
                  <a:pt x="85" y="55"/>
                </a:moveTo>
                <a:lnTo>
                  <a:pt x="0" y="26"/>
                </a:lnTo>
                <a:lnTo>
                  <a:pt x="85" y="0"/>
                </a:lnTo>
                <a:lnTo>
                  <a:pt x="171" y="26"/>
                </a:lnTo>
                <a:lnTo>
                  <a:pt x="85" y="55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03">
            <a:extLst>
              <a:ext uri="{FF2B5EF4-FFF2-40B4-BE49-F238E27FC236}">
                <a16:creationId xmlns:a16="http://schemas.microsoft.com/office/drawing/2014/main" id="{CCFEFB6E-942E-4D53-A8A7-80360C3FDED0}"/>
              </a:ext>
            </a:extLst>
          </p:cNvPr>
          <p:cNvSpPr>
            <a:spLocks/>
          </p:cNvSpPr>
          <p:nvPr/>
        </p:nvSpPr>
        <p:spPr bwMode="auto">
          <a:xfrm>
            <a:off x="9460255" y="4870341"/>
            <a:ext cx="89795" cy="274197"/>
          </a:xfrm>
          <a:custGeom>
            <a:avLst/>
            <a:gdLst>
              <a:gd name="T0" fmla="*/ 0 w 56"/>
              <a:gd name="T1" fmla="*/ 85 h 171"/>
              <a:gd name="T2" fmla="*/ 26 w 56"/>
              <a:gd name="T3" fmla="*/ 0 h 171"/>
              <a:gd name="T4" fmla="*/ 56 w 56"/>
              <a:gd name="T5" fmla="*/ 85 h 171"/>
              <a:gd name="T6" fmla="*/ 26 w 56"/>
              <a:gd name="T7" fmla="*/ 171 h 171"/>
              <a:gd name="T8" fmla="*/ 0 w 56"/>
              <a:gd name="T9" fmla="*/ 8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71">
                <a:moveTo>
                  <a:pt x="0" y="85"/>
                </a:moveTo>
                <a:lnTo>
                  <a:pt x="26" y="0"/>
                </a:lnTo>
                <a:lnTo>
                  <a:pt x="56" y="85"/>
                </a:lnTo>
                <a:lnTo>
                  <a:pt x="26" y="171"/>
                </a:lnTo>
                <a:lnTo>
                  <a:pt x="0" y="85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4">
            <a:extLst>
              <a:ext uri="{FF2B5EF4-FFF2-40B4-BE49-F238E27FC236}">
                <a16:creationId xmlns:a16="http://schemas.microsoft.com/office/drawing/2014/main" id="{789FFC4C-294E-44AE-B5EC-1E7A89272EFA}"/>
              </a:ext>
            </a:extLst>
          </p:cNvPr>
          <p:cNvSpPr>
            <a:spLocks/>
          </p:cNvSpPr>
          <p:nvPr/>
        </p:nvSpPr>
        <p:spPr bwMode="auto">
          <a:xfrm>
            <a:off x="9364046" y="4964948"/>
            <a:ext cx="280610" cy="84985"/>
          </a:xfrm>
          <a:custGeom>
            <a:avLst/>
            <a:gdLst>
              <a:gd name="T0" fmla="*/ 86 w 175"/>
              <a:gd name="T1" fmla="*/ 53 h 53"/>
              <a:gd name="T2" fmla="*/ 0 w 175"/>
              <a:gd name="T3" fmla="*/ 26 h 53"/>
              <a:gd name="T4" fmla="*/ 86 w 175"/>
              <a:gd name="T5" fmla="*/ 0 h 53"/>
              <a:gd name="T6" fmla="*/ 175 w 175"/>
              <a:gd name="T7" fmla="*/ 26 h 53"/>
              <a:gd name="T8" fmla="*/ 86 w 175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53">
                <a:moveTo>
                  <a:pt x="86" y="53"/>
                </a:moveTo>
                <a:lnTo>
                  <a:pt x="0" y="26"/>
                </a:lnTo>
                <a:lnTo>
                  <a:pt x="86" y="0"/>
                </a:lnTo>
                <a:lnTo>
                  <a:pt x="175" y="26"/>
                </a:lnTo>
                <a:lnTo>
                  <a:pt x="86" y="53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5">
            <a:extLst>
              <a:ext uri="{FF2B5EF4-FFF2-40B4-BE49-F238E27FC236}">
                <a16:creationId xmlns:a16="http://schemas.microsoft.com/office/drawing/2014/main" id="{ACA90369-4BAC-4BE3-86F9-8F858B674470}"/>
              </a:ext>
            </a:extLst>
          </p:cNvPr>
          <p:cNvSpPr>
            <a:spLocks/>
          </p:cNvSpPr>
          <p:nvPr/>
        </p:nvSpPr>
        <p:spPr bwMode="auto">
          <a:xfrm>
            <a:off x="7517280" y="2990643"/>
            <a:ext cx="64139" cy="184401"/>
          </a:xfrm>
          <a:custGeom>
            <a:avLst/>
            <a:gdLst>
              <a:gd name="T0" fmla="*/ 0 w 40"/>
              <a:gd name="T1" fmla="*/ 59 h 115"/>
              <a:gd name="T2" fmla="*/ 20 w 40"/>
              <a:gd name="T3" fmla="*/ 0 h 115"/>
              <a:gd name="T4" fmla="*/ 40 w 40"/>
              <a:gd name="T5" fmla="*/ 59 h 115"/>
              <a:gd name="T6" fmla="*/ 20 w 40"/>
              <a:gd name="T7" fmla="*/ 115 h 115"/>
              <a:gd name="T8" fmla="*/ 0 w 40"/>
              <a:gd name="T9" fmla="*/ 5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115">
                <a:moveTo>
                  <a:pt x="0" y="59"/>
                </a:moveTo>
                <a:lnTo>
                  <a:pt x="20" y="0"/>
                </a:lnTo>
                <a:lnTo>
                  <a:pt x="40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6">
            <a:extLst>
              <a:ext uri="{FF2B5EF4-FFF2-40B4-BE49-F238E27FC236}">
                <a16:creationId xmlns:a16="http://schemas.microsoft.com/office/drawing/2014/main" id="{2052C1DC-1A86-461A-87BC-02FABA70526A}"/>
              </a:ext>
            </a:extLst>
          </p:cNvPr>
          <p:cNvSpPr>
            <a:spLocks/>
          </p:cNvSpPr>
          <p:nvPr/>
        </p:nvSpPr>
        <p:spPr bwMode="auto">
          <a:xfrm>
            <a:off x="7459554" y="3053178"/>
            <a:ext cx="179590" cy="59329"/>
          </a:xfrm>
          <a:custGeom>
            <a:avLst/>
            <a:gdLst>
              <a:gd name="T0" fmla="*/ 56 w 112"/>
              <a:gd name="T1" fmla="*/ 37 h 37"/>
              <a:gd name="T2" fmla="*/ 0 w 112"/>
              <a:gd name="T3" fmla="*/ 20 h 37"/>
              <a:gd name="T4" fmla="*/ 56 w 112"/>
              <a:gd name="T5" fmla="*/ 0 h 37"/>
              <a:gd name="T6" fmla="*/ 112 w 112"/>
              <a:gd name="T7" fmla="*/ 20 h 37"/>
              <a:gd name="T8" fmla="*/ 56 w 112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7">
                <a:moveTo>
                  <a:pt x="56" y="37"/>
                </a:moveTo>
                <a:lnTo>
                  <a:pt x="0" y="20"/>
                </a:lnTo>
                <a:lnTo>
                  <a:pt x="56" y="0"/>
                </a:lnTo>
                <a:lnTo>
                  <a:pt x="112" y="20"/>
                </a:lnTo>
                <a:lnTo>
                  <a:pt x="56" y="37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7">
            <a:extLst>
              <a:ext uri="{FF2B5EF4-FFF2-40B4-BE49-F238E27FC236}">
                <a16:creationId xmlns:a16="http://schemas.microsoft.com/office/drawing/2014/main" id="{F4E47E0F-B3A9-42BD-8292-BEFA09E7EFF2}"/>
              </a:ext>
            </a:extLst>
          </p:cNvPr>
          <p:cNvSpPr>
            <a:spLocks/>
          </p:cNvSpPr>
          <p:nvPr/>
        </p:nvSpPr>
        <p:spPr bwMode="auto">
          <a:xfrm>
            <a:off x="8555659" y="1726378"/>
            <a:ext cx="57726" cy="184401"/>
          </a:xfrm>
          <a:custGeom>
            <a:avLst/>
            <a:gdLst>
              <a:gd name="T0" fmla="*/ 0 w 36"/>
              <a:gd name="T1" fmla="*/ 56 h 115"/>
              <a:gd name="T2" fmla="*/ 20 w 36"/>
              <a:gd name="T3" fmla="*/ 0 h 115"/>
              <a:gd name="T4" fmla="*/ 36 w 36"/>
              <a:gd name="T5" fmla="*/ 56 h 115"/>
              <a:gd name="T6" fmla="*/ 20 w 36"/>
              <a:gd name="T7" fmla="*/ 115 h 115"/>
              <a:gd name="T8" fmla="*/ 0 w 36"/>
              <a:gd name="T9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15">
                <a:moveTo>
                  <a:pt x="0" y="56"/>
                </a:moveTo>
                <a:lnTo>
                  <a:pt x="20" y="0"/>
                </a:lnTo>
                <a:lnTo>
                  <a:pt x="36" y="56"/>
                </a:lnTo>
                <a:lnTo>
                  <a:pt x="20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108">
            <a:extLst>
              <a:ext uri="{FF2B5EF4-FFF2-40B4-BE49-F238E27FC236}">
                <a16:creationId xmlns:a16="http://schemas.microsoft.com/office/drawing/2014/main" id="{552629B5-E4AD-4A4C-9320-16AC7AB83706}"/>
              </a:ext>
            </a:extLst>
          </p:cNvPr>
          <p:cNvSpPr>
            <a:spLocks/>
          </p:cNvSpPr>
          <p:nvPr/>
        </p:nvSpPr>
        <p:spPr bwMode="auto">
          <a:xfrm>
            <a:off x="8497934" y="1790517"/>
            <a:ext cx="179590" cy="57726"/>
          </a:xfrm>
          <a:custGeom>
            <a:avLst/>
            <a:gdLst>
              <a:gd name="T0" fmla="*/ 56 w 112"/>
              <a:gd name="T1" fmla="*/ 36 h 36"/>
              <a:gd name="T2" fmla="*/ 0 w 112"/>
              <a:gd name="T3" fmla="*/ 16 h 36"/>
              <a:gd name="T4" fmla="*/ 56 w 112"/>
              <a:gd name="T5" fmla="*/ 0 h 36"/>
              <a:gd name="T6" fmla="*/ 112 w 112"/>
              <a:gd name="T7" fmla="*/ 16 h 36"/>
              <a:gd name="T8" fmla="*/ 56 w 11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6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FDB5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09">
            <a:extLst>
              <a:ext uri="{FF2B5EF4-FFF2-40B4-BE49-F238E27FC236}">
                <a16:creationId xmlns:a16="http://schemas.microsoft.com/office/drawing/2014/main" id="{DDC54073-8883-4311-AEFF-24E443A75C76}"/>
              </a:ext>
            </a:extLst>
          </p:cNvPr>
          <p:cNvSpPr>
            <a:spLocks/>
          </p:cNvSpPr>
          <p:nvPr/>
        </p:nvSpPr>
        <p:spPr bwMode="auto">
          <a:xfrm>
            <a:off x="8347061" y="2523743"/>
            <a:ext cx="62535" cy="179590"/>
          </a:xfrm>
          <a:custGeom>
            <a:avLst/>
            <a:gdLst>
              <a:gd name="T0" fmla="*/ 0 w 39"/>
              <a:gd name="T1" fmla="*/ 56 h 112"/>
              <a:gd name="T2" fmla="*/ 19 w 39"/>
              <a:gd name="T3" fmla="*/ 0 h 112"/>
              <a:gd name="T4" fmla="*/ 39 w 39"/>
              <a:gd name="T5" fmla="*/ 56 h 112"/>
              <a:gd name="T6" fmla="*/ 19 w 39"/>
              <a:gd name="T7" fmla="*/ 112 h 112"/>
              <a:gd name="T8" fmla="*/ 0 w 39"/>
              <a:gd name="T9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12">
                <a:moveTo>
                  <a:pt x="0" y="56"/>
                </a:moveTo>
                <a:lnTo>
                  <a:pt x="19" y="0"/>
                </a:lnTo>
                <a:lnTo>
                  <a:pt x="39" y="56"/>
                </a:lnTo>
                <a:lnTo>
                  <a:pt x="19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0">
            <a:extLst>
              <a:ext uri="{FF2B5EF4-FFF2-40B4-BE49-F238E27FC236}">
                <a16:creationId xmlns:a16="http://schemas.microsoft.com/office/drawing/2014/main" id="{C67F378E-79CA-48A9-83BA-8D7FEBF6DAC3}"/>
              </a:ext>
            </a:extLst>
          </p:cNvPr>
          <p:cNvSpPr>
            <a:spLocks/>
          </p:cNvSpPr>
          <p:nvPr/>
        </p:nvSpPr>
        <p:spPr bwMode="auto">
          <a:xfrm>
            <a:off x="8287732" y="2583072"/>
            <a:ext cx="179590" cy="57726"/>
          </a:xfrm>
          <a:custGeom>
            <a:avLst/>
            <a:gdLst>
              <a:gd name="T0" fmla="*/ 56 w 112"/>
              <a:gd name="T1" fmla="*/ 36 h 36"/>
              <a:gd name="T2" fmla="*/ 0 w 112"/>
              <a:gd name="T3" fmla="*/ 19 h 36"/>
              <a:gd name="T4" fmla="*/ 56 w 112"/>
              <a:gd name="T5" fmla="*/ 0 h 36"/>
              <a:gd name="T6" fmla="*/ 112 w 112"/>
              <a:gd name="T7" fmla="*/ 19 h 36"/>
              <a:gd name="T8" fmla="*/ 56 w 11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6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1">
            <a:extLst>
              <a:ext uri="{FF2B5EF4-FFF2-40B4-BE49-F238E27FC236}">
                <a16:creationId xmlns:a16="http://schemas.microsoft.com/office/drawing/2014/main" id="{11E19C08-400C-4BC4-977D-48AD3FEBF77C}"/>
              </a:ext>
            </a:extLst>
          </p:cNvPr>
          <p:cNvSpPr>
            <a:spLocks/>
          </p:cNvSpPr>
          <p:nvPr/>
        </p:nvSpPr>
        <p:spPr bwMode="auto">
          <a:xfrm>
            <a:off x="9567314" y="5437278"/>
            <a:ext cx="57726" cy="184401"/>
          </a:xfrm>
          <a:custGeom>
            <a:avLst/>
            <a:gdLst>
              <a:gd name="T0" fmla="*/ 0 w 36"/>
              <a:gd name="T1" fmla="*/ 56 h 115"/>
              <a:gd name="T2" fmla="*/ 16 w 36"/>
              <a:gd name="T3" fmla="*/ 0 h 115"/>
              <a:gd name="T4" fmla="*/ 36 w 36"/>
              <a:gd name="T5" fmla="*/ 56 h 115"/>
              <a:gd name="T6" fmla="*/ 16 w 36"/>
              <a:gd name="T7" fmla="*/ 115 h 115"/>
              <a:gd name="T8" fmla="*/ 0 w 36"/>
              <a:gd name="T9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15">
                <a:moveTo>
                  <a:pt x="0" y="56"/>
                </a:moveTo>
                <a:lnTo>
                  <a:pt x="16" y="0"/>
                </a:lnTo>
                <a:lnTo>
                  <a:pt x="36" y="56"/>
                </a:lnTo>
                <a:lnTo>
                  <a:pt x="16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2">
            <a:extLst>
              <a:ext uri="{FF2B5EF4-FFF2-40B4-BE49-F238E27FC236}">
                <a16:creationId xmlns:a16="http://schemas.microsoft.com/office/drawing/2014/main" id="{B3296EF5-B824-4661-9E0B-5BE42D9D5F02}"/>
              </a:ext>
            </a:extLst>
          </p:cNvPr>
          <p:cNvSpPr>
            <a:spLocks/>
          </p:cNvSpPr>
          <p:nvPr/>
        </p:nvSpPr>
        <p:spPr bwMode="auto">
          <a:xfrm>
            <a:off x="9503175" y="5499813"/>
            <a:ext cx="184400" cy="59329"/>
          </a:xfrm>
          <a:custGeom>
            <a:avLst/>
            <a:gdLst>
              <a:gd name="T0" fmla="*/ 56 w 115"/>
              <a:gd name="T1" fmla="*/ 37 h 37"/>
              <a:gd name="T2" fmla="*/ 0 w 115"/>
              <a:gd name="T3" fmla="*/ 17 h 37"/>
              <a:gd name="T4" fmla="*/ 56 w 115"/>
              <a:gd name="T5" fmla="*/ 0 h 37"/>
              <a:gd name="T6" fmla="*/ 115 w 115"/>
              <a:gd name="T7" fmla="*/ 17 h 37"/>
              <a:gd name="T8" fmla="*/ 56 w 115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37">
                <a:moveTo>
                  <a:pt x="56" y="37"/>
                </a:moveTo>
                <a:lnTo>
                  <a:pt x="0" y="17"/>
                </a:lnTo>
                <a:lnTo>
                  <a:pt x="56" y="0"/>
                </a:lnTo>
                <a:lnTo>
                  <a:pt x="115" y="17"/>
                </a:lnTo>
                <a:lnTo>
                  <a:pt x="56" y="37"/>
                </a:lnTo>
                <a:close/>
              </a:path>
            </a:pathLst>
          </a:custGeom>
          <a:solidFill>
            <a:srgbClr val="FED8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3">
            <a:extLst>
              <a:ext uri="{FF2B5EF4-FFF2-40B4-BE49-F238E27FC236}">
                <a16:creationId xmlns:a16="http://schemas.microsoft.com/office/drawing/2014/main" id="{603ACDF2-799E-42BA-963B-BCF0FBC6CD3F}"/>
              </a:ext>
            </a:extLst>
          </p:cNvPr>
          <p:cNvSpPr>
            <a:spLocks/>
          </p:cNvSpPr>
          <p:nvPr/>
        </p:nvSpPr>
        <p:spPr bwMode="auto">
          <a:xfrm>
            <a:off x="8451288" y="5036406"/>
            <a:ext cx="59328" cy="184401"/>
          </a:xfrm>
          <a:custGeom>
            <a:avLst/>
            <a:gdLst>
              <a:gd name="T0" fmla="*/ 0 w 37"/>
              <a:gd name="T1" fmla="*/ 59 h 115"/>
              <a:gd name="T2" fmla="*/ 20 w 37"/>
              <a:gd name="T3" fmla="*/ 0 h 115"/>
              <a:gd name="T4" fmla="*/ 37 w 37"/>
              <a:gd name="T5" fmla="*/ 59 h 115"/>
              <a:gd name="T6" fmla="*/ 20 w 37"/>
              <a:gd name="T7" fmla="*/ 115 h 115"/>
              <a:gd name="T8" fmla="*/ 0 w 37"/>
              <a:gd name="T9" fmla="*/ 5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5">
                <a:moveTo>
                  <a:pt x="0" y="59"/>
                </a:moveTo>
                <a:lnTo>
                  <a:pt x="20" y="0"/>
                </a:lnTo>
                <a:lnTo>
                  <a:pt x="37" y="59"/>
                </a:lnTo>
                <a:lnTo>
                  <a:pt x="20" y="115"/>
                </a:lnTo>
                <a:lnTo>
                  <a:pt x="0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4">
            <a:extLst>
              <a:ext uri="{FF2B5EF4-FFF2-40B4-BE49-F238E27FC236}">
                <a16:creationId xmlns:a16="http://schemas.microsoft.com/office/drawing/2014/main" id="{AEFDAA6E-5B64-46FD-8EA2-5436D5FA0F2D}"/>
              </a:ext>
            </a:extLst>
          </p:cNvPr>
          <p:cNvSpPr>
            <a:spLocks/>
          </p:cNvSpPr>
          <p:nvPr/>
        </p:nvSpPr>
        <p:spPr bwMode="auto">
          <a:xfrm>
            <a:off x="8388751" y="5098942"/>
            <a:ext cx="184400" cy="59329"/>
          </a:xfrm>
          <a:custGeom>
            <a:avLst/>
            <a:gdLst>
              <a:gd name="T0" fmla="*/ 59 w 115"/>
              <a:gd name="T1" fmla="*/ 37 h 37"/>
              <a:gd name="T2" fmla="*/ 0 w 115"/>
              <a:gd name="T3" fmla="*/ 20 h 37"/>
              <a:gd name="T4" fmla="*/ 59 w 115"/>
              <a:gd name="T5" fmla="*/ 0 h 37"/>
              <a:gd name="T6" fmla="*/ 115 w 115"/>
              <a:gd name="T7" fmla="*/ 20 h 37"/>
              <a:gd name="T8" fmla="*/ 59 w 115"/>
              <a:gd name="T9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37">
                <a:moveTo>
                  <a:pt x="59" y="37"/>
                </a:moveTo>
                <a:lnTo>
                  <a:pt x="0" y="20"/>
                </a:lnTo>
                <a:lnTo>
                  <a:pt x="59" y="0"/>
                </a:lnTo>
                <a:lnTo>
                  <a:pt x="115" y="20"/>
                </a:lnTo>
                <a:lnTo>
                  <a:pt x="59" y="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15">
            <a:extLst>
              <a:ext uri="{FF2B5EF4-FFF2-40B4-BE49-F238E27FC236}">
                <a16:creationId xmlns:a16="http://schemas.microsoft.com/office/drawing/2014/main" id="{8FFFA221-BB2C-42CF-BD1C-0B4518A36903}"/>
              </a:ext>
            </a:extLst>
          </p:cNvPr>
          <p:cNvSpPr>
            <a:spLocks/>
          </p:cNvSpPr>
          <p:nvPr/>
        </p:nvSpPr>
        <p:spPr bwMode="auto">
          <a:xfrm>
            <a:off x="9846321" y="1855090"/>
            <a:ext cx="57726" cy="177987"/>
          </a:xfrm>
          <a:custGeom>
            <a:avLst/>
            <a:gdLst>
              <a:gd name="T0" fmla="*/ 0 w 36"/>
              <a:gd name="T1" fmla="*/ 55 h 111"/>
              <a:gd name="T2" fmla="*/ 20 w 36"/>
              <a:gd name="T3" fmla="*/ 0 h 111"/>
              <a:gd name="T4" fmla="*/ 36 w 36"/>
              <a:gd name="T5" fmla="*/ 55 h 111"/>
              <a:gd name="T6" fmla="*/ 20 w 36"/>
              <a:gd name="T7" fmla="*/ 111 h 111"/>
              <a:gd name="T8" fmla="*/ 0 w 36"/>
              <a:gd name="T9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11">
                <a:moveTo>
                  <a:pt x="0" y="55"/>
                </a:moveTo>
                <a:lnTo>
                  <a:pt x="20" y="0"/>
                </a:lnTo>
                <a:lnTo>
                  <a:pt x="36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6">
            <a:extLst>
              <a:ext uri="{FF2B5EF4-FFF2-40B4-BE49-F238E27FC236}">
                <a16:creationId xmlns:a16="http://schemas.microsoft.com/office/drawing/2014/main" id="{6A555FB6-79FF-4D68-B4F2-635B8E68885F}"/>
              </a:ext>
            </a:extLst>
          </p:cNvPr>
          <p:cNvSpPr>
            <a:spLocks/>
          </p:cNvSpPr>
          <p:nvPr/>
        </p:nvSpPr>
        <p:spPr bwMode="auto">
          <a:xfrm>
            <a:off x="9783784" y="1917625"/>
            <a:ext cx="184400" cy="57726"/>
          </a:xfrm>
          <a:custGeom>
            <a:avLst/>
            <a:gdLst>
              <a:gd name="T0" fmla="*/ 59 w 115"/>
              <a:gd name="T1" fmla="*/ 36 h 36"/>
              <a:gd name="T2" fmla="*/ 0 w 115"/>
              <a:gd name="T3" fmla="*/ 16 h 36"/>
              <a:gd name="T4" fmla="*/ 59 w 115"/>
              <a:gd name="T5" fmla="*/ 0 h 36"/>
              <a:gd name="T6" fmla="*/ 115 w 115"/>
              <a:gd name="T7" fmla="*/ 16 h 36"/>
              <a:gd name="T8" fmla="*/ 59 w 115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36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7">
            <a:extLst>
              <a:ext uri="{FF2B5EF4-FFF2-40B4-BE49-F238E27FC236}">
                <a16:creationId xmlns:a16="http://schemas.microsoft.com/office/drawing/2014/main" id="{E6003DF3-57CB-4090-83AC-EA2F62F3AA59}"/>
              </a:ext>
            </a:extLst>
          </p:cNvPr>
          <p:cNvSpPr>
            <a:spLocks/>
          </p:cNvSpPr>
          <p:nvPr/>
        </p:nvSpPr>
        <p:spPr bwMode="auto">
          <a:xfrm>
            <a:off x="7965431" y="5411622"/>
            <a:ext cx="59328" cy="177987"/>
          </a:xfrm>
          <a:custGeom>
            <a:avLst/>
            <a:gdLst>
              <a:gd name="T0" fmla="*/ 0 w 37"/>
              <a:gd name="T1" fmla="*/ 55 h 111"/>
              <a:gd name="T2" fmla="*/ 20 w 37"/>
              <a:gd name="T3" fmla="*/ 0 h 111"/>
              <a:gd name="T4" fmla="*/ 37 w 37"/>
              <a:gd name="T5" fmla="*/ 55 h 111"/>
              <a:gd name="T6" fmla="*/ 20 w 37"/>
              <a:gd name="T7" fmla="*/ 111 h 111"/>
              <a:gd name="T8" fmla="*/ 0 w 37"/>
              <a:gd name="T9" fmla="*/ 55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1">
                <a:moveTo>
                  <a:pt x="0" y="55"/>
                </a:moveTo>
                <a:lnTo>
                  <a:pt x="20" y="0"/>
                </a:lnTo>
                <a:lnTo>
                  <a:pt x="37" y="55"/>
                </a:lnTo>
                <a:lnTo>
                  <a:pt x="20" y="111"/>
                </a:lnTo>
                <a:lnTo>
                  <a:pt x="0" y="55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18">
            <a:extLst>
              <a:ext uri="{FF2B5EF4-FFF2-40B4-BE49-F238E27FC236}">
                <a16:creationId xmlns:a16="http://schemas.microsoft.com/office/drawing/2014/main" id="{CB4B3CE8-3CFD-4C61-B71C-F377FE5D8B2E}"/>
              </a:ext>
            </a:extLst>
          </p:cNvPr>
          <p:cNvSpPr>
            <a:spLocks/>
          </p:cNvSpPr>
          <p:nvPr/>
        </p:nvSpPr>
        <p:spPr bwMode="auto">
          <a:xfrm>
            <a:off x="7907705" y="5469348"/>
            <a:ext cx="179590" cy="57726"/>
          </a:xfrm>
          <a:custGeom>
            <a:avLst/>
            <a:gdLst>
              <a:gd name="T0" fmla="*/ 56 w 112"/>
              <a:gd name="T1" fmla="*/ 36 h 36"/>
              <a:gd name="T2" fmla="*/ 0 w 112"/>
              <a:gd name="T3" fmla="*/ 19 h 36"/>
              <a:gd name="T4" fmla="*/ 56 w 112"/>
              <a:gd name="T5" fmla="*/ 0 h 36"/>
              <a:gd name="T6" fmla="*/ 112 w 112"/>
              <a:gd name="T7" fmla="*/ 19 h 36"/>
              <a:gd name="T8" fmla="*/ 56 w 11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6">
                <a:moveTo>
                  <a:pt x="56" y="36"/>
                </a:moveTo>
                <a:lnTo>
                  <a:pt x="0" y="19"/>
                </a:lnTo>
                <a:lnTo>
                  <a:pt x="56" y="0"/>
                </a:lnTo>
                <a:lnTo>
                  <a:pt x="112" y="19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119">
            <a:extLst>
              <a:ext uri="{FF2B5EF4-FFF2-40B4-BE49-F238E27FC236}">
                <a16:creationId xmlns:a16="http://schemas.microsoft.com/office/drawing/2014/main" id="{9B15604B-EF9A-46A8-A48E-ECC1C7CC28DC}"/>
              </a:ext>
            </a:extLst>
          </p:cNvPr>
          <p:cNvSpPr>
            <a:spLocks/>
          </p:cNvSpPr>
          <p:nvPr/>
        </p:nvSpPr>
        <p:spPr bwMode="auto">
          <a:xfrm>
            <a:off x="8976883" y="1885354"/>
            <a:ext cx="59328" cy="179590"/>
          </a:xfrm>
          <a:custGeom>
            <a:avLst/>
            <a:gdLst>
              <a:gd name="T0" fmla="*/ 0 w 37"/>
              <a:gd name="T1" fmla="*/ 56 h 112"/>
              <a:gd name="T2" fmla="*/ 20 w 37"/>
              <a:gd name="T3" fmla="*/ 0 h 112"/>
              <a:gd name="T4" fmla="*/ 37 w 37"/>
              <a:gd name="T5" fmla="*/ 56 h 112"/>
              <a:gd name="T6" fmla="*/ 20 w 37"/>
              <a:gd name="T7" fmla="*/ 112 h 112"/>
              <a:gd name="T8" fmla="*/ 0 w 37"/>
              <a:gd name="T9" fmla="*/ 5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112">
                <a:moveTo>
                  <a:pt x="0" y="56"/>
                </a:moveTo>
                <a:lnTo>
                  <a:pt x="20" y="0"/>
                </a:lnTo>
                <a:lnTo>
                  <a:pt x="37" y="56"/>
                </a:lnTo>
                <a:lnTo>
                  <a:pt x="20" y="112"/>
                </a:lnTo>
                <a:lnTo>
                  <a:pt x="0" y="5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0">
            <a:extLst>
              <a:ext uri="{FF2B5EF4-FFF2-40B4-BE49-F238E27FC236}">
                <a16:creationId xmlns:a16="http://schemas.microsoft.com/office/drawing/2014/main" id="{7A9F2DA2-D18A-43C9-9CAA-0693B375C8DF}"/>
              </a:ext>
            </a:extLst>
          </p:cNvPr>
          <p:cNvSpPr>
            <a:spLocks/>
          </p:cNvSpPr>
          <p:nvPr/>
        </p:nvSpPr>
        <p:spPr bwMode="auto">
          <a:xfrm>
            <a:off x="8919158" y="1949493"/>
            <a:ext cx="179590" cy="57726"/>
          </a:xfrm>
          <a:custGeom>
            <a:avLst/>
            <a:gdLst>
              <a:gd name="T0" fmla="*/ 56 w 112"/>
              <a:gd name="T1" fmla="*/ 36 h 36"/>
              <a:gd name="T2" fmla="*/ 0 w 112"/>
              <a:gd name="T3" fmla="*/ 16 h 36"/>
              <a:gd name="T4" fmla="*/ 56 w 112"/>
              <a:gd name="T5" fmla="*/ 0 h 36"/>
              <a:gd name="T6" fmla="*/ 112 w 112"/>
              <a:gd name="T7" fmla="*/ 16 h 36"/>
              <a:gd name="T8" fmla="*/ 56 w 112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36">
                <a:moveTo>
                  <a:pt x="56" y="36"/>
                </a:moveTo>
                <a:lnTo>
                  <a:pt x="0" y="16"/>
                </a:lnTo>
                <a:lnTo>
                  <a:pt x="56" y="0"/>
                </a:lnTo>
                <a:lnTo>
                  <a:pt x="112" y="16"/>
                </a:lnTo>
                <a:lnTo>
                  <a:pt x="56" y="36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121">
            <a:extLst>
              <a:ext uri="{FF2B5EF4-FFF2-40B4-BE49-F238E27FC236}">
                <a16:creationId xmlns:a16="http://schemas.microsoft.com/office/drawing/2014/main" id="{88FB763F-8C38-4DED-BA20-0835562FC76C}"/>
              </a:ext>
            </a:extLst>
          </p:cNvPr>
          <p:cNvSpPr>
            <a:spLocks/>
          </p:cNvSpPr>
          <p:nvPr/>
        </p:nvSpPr>
        <p:spPr bwMode="auto">
          <a:xfrm>
            <a:off x="9947340" y="2435552"/>
            <a:ext cx="52915" cy="152332"/>
          </a:xfrm>
          <a:custGeom>
            <a:avLst/>
            <a:gdLst>
              <a:gd name="T0" fmla="*/ 0 w 33"/>
              <a:gd name="T1" fmla="*/ 49 h 95"/>
              <a:gd name="T2" fmla="*/ 16 w 33"/>
              <a:gd name="T3" fmla="*/ 0 h 95"/>
              <a:gd name="T4" fmla="*/ 33 w 33"/>
              <a:gd name="T5" fmla="*/ 49 h 95"/>
              <a:gd name="T6" fmla="*/ 16 w 33"/>
              <a:gd name="T7" fmla="*/ 95 h 95"/>
              <a:gd name="T8" fmla="*/ 0 w 33"/>
              <a:gd name="T9" fmla="*/ 4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95">
                <a:moveTo>
                  <a:pt x="0" y="49"/>
                </a:moveTo>
                <a:lnTo>
                  <a:pt x="16" y="0"/>
                </a:lnTo>
                <a:lnTo>
                  <a:pt x="33" y="49"/>
                </a:lnTo>
                <a:lnTo>
                  <a:pt x="16" y="95"/>
                </a:lnTo>
                <a:lnTo>
                  <a:pt x="0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2">
            <a:extLst>
              <a:ext uri="{FF2B5EF4-FFF2-40B4-BE49-F238E27FC236}">
                <a16:creationId xmlns:a16="http://schemas.microsoft.com/office/drawing/2014/main" id="{82E5B318-5960-4184-8781-C516FA9E7BA4}"/>
              </a:ext>
            </a:extLst>
          </p:cNvPr>
          <p:cNvSpPr>
            <a:spLocks/>
          </p:cNvSpPr>
          <p:nvPr/>
        </p:nvSpPr>
        <p:spPr bwMode="auto">
          <a:xfrm>
            <a:off x="9894426" y="2486863"/>
            <a:ext cx="152331" cy="48105"/>
          </a:xfrm>
          <a:custGeom>
            <a:avLst/>
            <a:gdLst>
              <a:gd name="T0" fmla="*/ 49 w 95"/>
              <a:gd name="T1" fmla="*/ 30 h 30"/>
              <a:gd name="T2" fmla="*/ 0 w 95"/>
              <a:gd name="T3" fmla="*/ 17 h 30"/>
              <a:gd name="T4" fmla="*/ 49 w 95"/>
              <a:gd name="T5" fmla="*/ 0 h 30"/>
              <a:gd name="T6" fmla="*/ 95 w 95"/>
              <a:gd name="T7" fmla="*/ 17 h 30"/>
              <a:gd name="T8" fmla="*/ 49 w 95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0">
                <a:moveTo>
                  <a:pt x="49" y="30"/>
                </a:moveTo>
                <a:lnTo>
                  <a:pt x="0" y="17"/>
                </a:lnTo>
                <a:lnTo>
                  <a:pt x="49" y="0"/>
                </a:lnTo>
                <a:lnTo>
                  <a:pt x="95" y="17"/>
                </a:lnTo>
                <a:lnTo>
                  <a:pt x="49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123">
            <a:extLst>
              <a:ext uri="{FF2B5EF4-FFF2-40B4-BE49-F238E27FC236}">
                <a16:creationId xmlns:a16="http://schemas.microsoft.com/office/drawing/2014/main" id="{5B7C8E7B-4EA9-4248-9732-7121C77CD6FD}"/>
              </a:ext>
            </a:extLst>
          </p:cNvPr>
          <p:cNvSpPr>
            <a:spLocks/>
          </p:cNvSpPr>
          <p:nvPr/>
        </p:nvSpPr>
        <p:spPr bwMode="auto">
          <a:xfrm>
            <a:off x="7695388" y="2207332"/>
            <a:ext cx="48105" cy="152332"/>
          </a:xfrm>
          <a:custGeom>
            <a:avLst/>
            <a:gdLst>
              <a:gd name="T0" fmla="*/ 0 w 30"/>
              <a:gd name="T1" fmla="*/ 49 h 95"/>
              <a:gd name="T2" fmla="*/ 14 w 30"/>
              <a:gd name="T3" fmla="*/ 0 h 95"/>
              <a:gd name="T4" fmla="*/ 30 w 30"/>
              <a:gd name="T5" fmla="*/ 49 h 95"/>
              <a:gd name="T6" fmla="*/ 14 w 30"/>
              <a:gd name="T7" fmla="*/ 95 h 95"/>
              <a:gd name="T8" fmla="*/ 0 w 30"/>
              <a:gd name="T9" fmla="*/ 49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95">
                <a:moveTo>
                  <a:pt x="0" y="49"/>
                </a:moveTo>
                <a:lnTo>
                  <a:pt x="14" y="0"/>
                </a:lnTo>
                <a:lnTo>
                  <a:pt x="30" y="49"/>
                </a:lnTo>
                <a:lnTo>
                  <a:pt x="14" y="95"/>
                </a:lnTo>
                <a:lnTo>
                  <a:pt x="0" y="4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4">
            <a:extLst>
              <a:ext uri="{FF2B5EF4-FFF2-40B4-BE49-F238E27FC236}">
                <a16:creationId xmlns:a16="http://schemas.microsoft.com/office/drawing/2014/main" id="{D393C7F0-F11B-4FC3-8F36-C10E40BBA0FE}"/>
              </a:ext>
            </a:extLst>
          </p:cNvPr>
          <p:cNvSpPr>
            <a:spLocks/>
          </p:cNvSpPr>
          <p:nvPr/>
        </p:nvSpPr>
        <p:spPr bwMode="auto">
          <a:xfrm>
            <a:off x="7642474" y="2260247"/>
            <a:ext cx="153935" cy="46502"/>
          </a:xfrm>
          <a:custGeom>
            <a:avLst/>
            <a:gdLst>
              <a:gd name="T0" fmla="*/ 47 w 96"/>
              <a:gd name="T1" fmla="*/ 29 h 29"/>
              <a:gd name="T2" fmla="*/ 0 w 96"/>
              <a:gd name="T3" fmla="*/ 16 h 29"/>
              <a:gd name="T4" fmla="*/ 47 w 96"/>
              <a:gd name="T5" fmla="*/ 0 h 29"/>
              <a:gd name="T6" fmla="*/ 96 w 96"/>
              <a:gd name="T7" fmla="*/ 16 h 29"/>
              <a:gd name="T8" fmla="*/ 47 w 96"/>
              <a:gd name="T9" fmla="*/ 2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29">
                <a:moveTo>
                  <a:pt x="47" y="29"/>
                </a:moveTo>
                <a:lnTo>
                  <a:pt x="0" y="16"/>
                </a:lnTo>
                <a:lnTo>
                  <a:pt x="47" y="0"/>
                </a:lnTo>
                <a:lnTo>
                  <a:pt x="96" y="16"/>
                </a:lnTo>
                <a:lnTo>
                  <a:pt x="47" y="29"/>
                </a:lnTo>
                <a:close/>
              </a:path>
            </a:pathLst>
          </a:custGeom>
          <a:solidFill>
            <a:srgbClr val="CEF2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5">
            <a:extLst>
              <a:ext uri="{FF2B5EF4-FFF2-40B4-BE49-F238E27FC236}">
                <a16:creationId xmlns:a16="http://schemas.microsoft.com/office/drawing/2014/main" id="{F0E61023-4E31-4F04-B599-2131F425B43C}"/>
              </a:ext>
            </a:extLst>
          </p:cNvPr>
          <p:cNvSpPr>
            <a:spLocks/>
          </p:cNvSpPr>
          <p:nvPr/>
        </p:nvSpPr>
        <p:spPr bwMode="auto">
          <a:xfrm>
            <a:off x="9259445" y="3827378"/>
            <a:ext cx="48105" cy="153935"/>
          </a:xfrm>
          <a:custGeom>
            <a:avLst/>
            <a:gdLst>
              <a:gd name="T0" fmla="*/ 0 w 30"/>
              <a:gd name="T1" fmla="*/ 50 h 96"/>
              <a:gd name="T2" fmla="*/ 14 w 30"/>
              <a:gd name="T3" fmla="*/ 0 h 96"/>
              <a:gd name="T4" fmla="*/ 30 w 30"/>
              <a:gd name="T5" fmla="*/ 50 h 96"/>
              <a:gd name="T6" fmla="*/ 14 w 30"/>
              <a:gd name="T7" fmla="*/ 96 h 96"/>
              <a:gd name="T8" fmla="*/ 0 w 30"/>
              <a:gd name="T9" fmla="*/ 5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96">
                <a:moveTo>
                  <a:pt x="0" y="50"/>
                </a:moveTo>
                <a:lnTo>
                  <a:pt x="14" y="0"/>
                </a:lnTo>
                <a:lnTo>
                  <a:pt x="30" y="50"/>
                </a:lnTo>
                <a:lnTo>
                  <a:pt x="14" y="96"/>
                </a:lnTo>
                <a:lnTo>
                  <a:pt x="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6">
            <a:extLst>
              <a:ext uri="{FF2B5EF4-FFF2-40B4-BE49-F238E27FC236}">
                <a16:creationId xmlns:a16="http://schemas.microsoft.com/office/drawing/2014/main" id="{F487FFE3-50FA-4AD6-A123-07501E2B6B0F}"/>
              </a:ext>
            </a:extLst>
          </p:cNvPr>
          <p:cNvSpPr>
            <a:spLocks/>
          </p:cNvSpPr>
          <p:nvPr/>
        </p:nvSpPr>
        <p:spPr bwMode="auto">
          <a:xfrm>
            <a:off x="9208133" y="3880292"/>
            <a:ext cx="152331" cy="48105"/>
          </a:xfrm>
          <a:custGeom>
            <a:avLst/>
            <a:gdLst>
              <a:gd name="T0" fmla="*/ 46 w 95"/>
              <a:gd name="T1" fmla="*/ 30 h 30"/>
              <a:gd name="T2" fmla="*/ 0 w 95"/>
              <a:gd name="T3" fmla="*/ 17 h 30"/>
              <a:gd name="T4" fmla="*/ 46 w 95"/>
              <a:gd name="T5" fmla="*/ 0 h 30"/>
              <a:gd name="T6" fmla="*/ 95 w 95"/>
              <a:gd name="T7" fmla="*/ 17 h 30"/>
              <a:gd name="T8" fmla="*/ 46 w 95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30">
                <a:moveTo>
                  <a:pt x="46" y="30"/>
                </a:moveTo>
                <a:lnTo>
                  <a:pt x="0" y="17"/>
                </a:lnTo>
                <a:lnTo>
                  <a:pt x="46" y="0"/>
                </a:lnTo>
                <a:lnTo>
                  <a:pt x="95" y="17"/>
                </a:lnTo>
                <a:lnTo>
                  <a:pt x="46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127">
            <a:extLst>
              <a:ext uri="{FF2B5EF4-FFF2-40B4-BE49-F238E27FC236}">
                <a16:creationId xmlns:a16="http://schemas.microsoft.com/office/drawing/2014/main" id="{C0A7823F-E5F1-4B2A-8377-A216E2A801DE}"/>
              </a:ext>
            </a:extLst>
          </p:cNvPr>
          <p:cNvSpPr>
            <a:spLocks/>
          </p:cNvSpPr>
          <p:nvPr/>
        </p:nvSpPr>
        <p:spPr bwMode="auto">
          <a:xfrm>
            <a:off x="9657110" y="2788319"/>
            <a:ext cx="57726" cy="184401"/>
          </a:xfrm>
          <a:custGeom>
            <a:avLst/>
            <a:gdLst>
              <a:gd name="T0" fmla="*/ 0 w 36"/>
              <a:gd name="T1" fmla="*/ 56 h 115"/>
              <a:gd name="T2" fmla="*/ 19 w 36"/>
              <a:gd name="T3" fmla="*/ 0 h 115"/>
              <a:gd name="T4" fmla="*/ 36 w 36"/>
              <a:gd name="T5" fmla="*/ 56 h 115"/>
              <a:gd name="T6" fmla="*/ 19 w 36"/>
              <a:gd name="T7" fmla="*/ 115 h 115"/>
              <a:gd name="T8" fmla="*/ 0 w 36"/>
              <a:gd name="T9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15">
                <a:moveTo>
                  <a:pt x="0" y="56"/>
                </a:moveTo>
                <a:lnTo>
                  <a:pt x="19" y="0"/>
                </a:lnTo>
                <a:lnTo>
                  <a:pt x="36" y="56"/>
                </a:lnTo>
                <a:lnTo>
                  <a:pt x="19" y="115"/>
                </a:lnTo>
                <a:lnTo>
                  <a:pt x="0" y="5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8">
            <a:extLst>
              <a:ext uri="{FF2B5EF4-FFF2-40B4-BE49-F238E27FC236}">
                <a16:creationId xmlns:a16="http://schemas.microsoft.com/office/drawing/2014/main" id="{3CEF2B21-B957-4D35-AEA9-FBEB4D89A58A}"/>
              </a:ext>
            </a:extLst>
          </p:cNvPr>
          <p:cNvSpPr>
            <a:spLocks/>
          </p:cNvSpPr>
          <p:nvPr/>
        </p:nvSpPr>
        <p:spPr bwMode="auto">
          <a:xfrm>
            <a:off x="9592970" y="2852458"/>
            <a:ext cx="184400" cy="57726"/>
          </a:xfrm>
          <a:custGeom>
            <a:avLst/>
            <a:gdLst>
              <a:gd name="T0" fmla="*/ 59 w 115"/>
              <a:gd name="T1" fmla="*/ 36 h 36"/>
              <a:gd name="T2" fmla="*/ 0 w 115"/>
              <a:gd name="T3" fmla="*/ 16 h 36"/>
              <a:gd name="T4" fmla="*/ 59 w 115"/>
              <a:gd name="T5" fmla="*/ 0 h 36"/>
              <a:gd name="T6" fmla="*/ 115 w 115"/>
              <a:gd name="T7" fmla="*/ 16 h 36"/>
              <a:gd name="T8" fmla="*/ 59 w 115"/>
              <a:gd name="T9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36">
                <a:moveTo>
                  <a:pt x="59" y="36"/>
                </a:moveTo>
                <a:lnTo>
                  <a:pt x="0" y="16"/>
                </a:lnTo>
                <a:lnTo>
                  <a:pt x="59" y="0"/>
                </a:lnTo>
                <a:lnTo>
                  <a:pt x="115" y="16"/>
                </a:lnTo>
                <a:lnTo>
                  <a:pt x="59" y="36"/>
                </a:ln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16E2B3C-239B-4E73-BA5B-927EFC550D08}"/>
              </a:ext>
            </a:extLst>
          </p:cNvPr>
          <p:cNvSpPr/>
          <p:nvPr/>
        </p:nvSpPr>
        <p:spPr>
          <a:xfrm>
            <a:off x="924769" y="2629469"/>
            <a:ext cx="789176" cy="741453"/>
          </a:xfrm>
          <a:prstGeom prst="ellipse">
            <a:avLst/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/>
              <a:t>01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0E146DD-A942-4CDE-843D-98D1415E9680}"/>
              </a:ext>
            </a:extLst>
          </p:cNvPr>
          <p:cNvSpPr/>
          <p:nvPr/>
        </p:nvSpPr>
        <p:spPr>
          <a:xfrm>
            <a:off x="487911" y="3730366"/>
            <a:ext cx="167112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Loading directly into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dataframe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F4B4CD4-068A-41D0-A636-C7CF098C3C90}"/>
              </a:ext>
            </a:extLst>
          </p:cNvPr>
          <p:cNvSpPr/>
          <p:nvPr/>
        </p:nvSpPr>
        <p:spPr>
          <a:xfrm>
            <a:off x="3015881" y="2629469"/>
            <a:ext cx="789176" cy="741453"/>
          </a:xfrm>
          <a:prstGeom prst="ellipse">
            <a:avLst/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/>
              <a:t>02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D4CC1D4-FEFB-4AE6-B0F4-47F6F0A98B27}"/>
              </a:ext>
            </a:extLst>
          </p:cNvPr>
          <p:cNvSpPr/>
          <p:nvPr/>
        </p:nvSpPr>
        <p:spPr>
          <a:xfrm>
            <a:off x="2574906" y="3727962"/>
            <a:ext cx="167112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Importing as JSON 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FEE4B9F3-2BF3-453C-9B9C-0CDA60460F7A}"/>
              </a:ext>
            </a:extLst>
          </p:cNvPr>
          <p:cNvSpPr/>
          <p:nvPr/>
        </p:nvSpPr>
        <p:spPr>
          <a:xfrm>
            <a:off x="5092002" y="2629469"/>
            <a:ext cx="789176" cy="741453"/>
          </a:xfrm>
          <a:prstGeom prst="ellipse">
            <a:avLst/>
          </a:prstGeom>
          <a:gradFill flip="none" rotWithShape="1">
            <a:gsLst>
              <a:gs pos="40000">
                <a:srgbClr val="1CA2CF"/>
              </a:gs>
              <a:gs pos="0">
                <a:srgbClr val="33CCFF"/>
              </a:gs>
              <a:gs pos="100000">
                <a:srgbClr val="006C9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/>
              <a:t>03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F5CCD1B-A345-44F1-AA5A-ED8B78448AD1}"/>
              </a:ext>
            </a:extLst>
          </p:cNvPr>
          <p:cNvSpPr/>
          <p:nvPr/>
        </p:nvSpPr>
        <p:spPr>
          <a:xfrm>
            <a:off x="4684908" y="3727962"/>
            <a:ext cx="1671126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Stored clean data in a new file 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139C6AE-4271-4B63-8906-F908896AB011}"/>
              </a:ext>
            </a:extLst>
          </p:cNvPr>
          <p:cNvCxnSpPr/>
          <p:nvPr/>
        </p:nvCxnSpPr>
        <p:spPr>
          <a:xfrm>
            <a:off x="1932155" y="3034819"/>
            <a:ext cx="797101" cy="0"/>
          </a:xfrm>
          <a:prstGeom prst="straightConnector1">
            <a:avLst/>
          </a:prstGeom>
          <a:ln w="76200">
            <a:solidFill>
              <a:srgbClr val="A7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12523FB-BF10-4A56-AD5C-7B9F1FE2696D}"/>
              </a:ext>
            </a:extLst>
          </p:cNvPr>
          <p:cNvCxnSpPr/>
          <p:nvPr/>
        </p:nvCxnSpPr>
        <p:spPr>
          <a:xfrm>
            <a:off x="3993287" y="3034819"/>
            <a:ext cx="797101" cy="0"/>
          </a:xfrm>
          <a:prstGeom prst="straightConnector1">
            <a:avLst/>
          </a:prstGeom>
          <a:ln w="76200">
            <a:solidFill>
              <a:srgbClr val="A7E8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5DD7B594-9E8C-4350-A562-E7B131852E04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Data Cleaning – Approach</a:t>
            </a:r>
          </a:p>
        </p:txBody>
      </p:sp>
    </p:spTree>
    <p:extLst>
      <p:ext uri="{BB962C8B-B14F-4D97-AF65-F5344CB8AC3E}">
        <p14:creationId xmlns:p14="http://schemas.microsoft.com/office/powerpoint/2010/main" val="70534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E301E1D-5725-4D06-AFED-25DA0374CC35}"/>
              </a:ext>
            </a:extLst>
          </p:cNvPr>
          <p:cNvCxnSpPr>
            <a:cxnSpLocks/>
          </p:cNvCxnSpPr>
          <p:nvPr/>
        </p:nvCxnSpPr>
        <p:spPr>
          <a:xfrm>
            <a:off x="1519011" y="5943600"/>
            <a:ext cx="9555583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387AB8-7E69-4ABB-A7E0-2EFC020DF2EC}"/>
              </a:ext>
            </a:extLst>
          </p:cNvPr>
          <p:cNvSpPr txBox="1"/>
          <p:nvPr/>
        </p:nvSpPr>
        <p:spPr>
          <a:xfrm>
            <a:off x="714906" y="563533"/>
            <a:ext cx="9898130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Data Cleaning – Columns Extracted 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BFFA0D5-7349-4B67-9F9A-9BC06EC23AD2}"/>
              </a:ext>
            </a:extLst>
          </p:cNvPr>
          <p:cNvSpPr/>
          <p:nvPr/>
        </p:nvSpPr>
        <p:spPr>
          <a:xfrm>
            <a:off x="1267268" y="1751638"/>
            <a:ext cx="4301794" cy="353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Tweet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Tweet 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User 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Created At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Location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Followers Count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Friends Count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Favorites Count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Statuses Count </a:t>
            </a:r>
          </a:p>
          <a:p>
            <a:pPr marL="457200" indent="-457200">
              <a:buFont typeface="+mj-lt"/>
              <a:buAutoNum type="arabicPeriod"/>
            </a:pP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67CBB66-2B33-4C98-A48C-39C59279727C}"/>
              </a:ext>
            </a:extLst>
          </p:cNvPr>
          <p:cNvSpPr/>
          <p:nvPr/>
        </p:nvSpPr>
        <p:spPr>
          <a:xfrm>
            <a:off x="6511418" y="1798651"/>
            <a:ext cx="4301794" cy="2123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Lists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Background Color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Tweet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Tweet Source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Tweet Time 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Tweet Day</a:t>
            </a:r>
          </a:p>
        </p:txBody>
      </p:sp>
    </p:spTree>
    <p:extLst>
      <p:ext uri="{BB962C8B-B14F-4D97-AF65-F5344CB8AC3E}">
        <p14:creationId xmlns:p14="http://schemas.microsoft.com/office/powerpoint/2010/main" val="9279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E301E1D-5725-4D06-AFED-25DA0374CC35}"/>
              </a:ext>
            </a:extLst>
          </p:cNvPr>
          <p:cNvCxnSpPr>
            <a:cxnSpLocks/>
          </p:cNvCxnSpPr>
          <p:nvPr/>
        </p:nvCxnSpPr>
        <p:spPr>
          <a:xfrm>
            <a:off x="1519011" y="5943600"/>
            <a:ext cx="9555583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387AB8-7E69-4ABB-A7E0-2EFC020DF2EC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Data Cleaning – Challenges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49BD7-8556-4AE3-9650-AB7B78F7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31216"/>
              </p:ext>
            </p:extLst>
          </p:nvPr>
        </p:nvGraphicFramePr>
        <p:xfrm>
          <a:off x="1519010" y="1592271"/>
          <a:ext cx="9555584" cy="401861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02301">
                  <a:extLst>
                    <a:ext uri="{9D8B030D-6E8A-4147-A177-3AD203B41FA5}">
                      <a16:colId xmlns:a16="http://schemas.microsoft.com/office/drawing/2014/main" val="1713783470"/>
                    </a:ext>
                  </a:extLst>
                </a:gridCol>
                <a:gridCol w="5453283">
                  <a:extLst>
                    <a:ext uri="{9D8B030D-6E8A-4147-A177-3AD203B41FA5}">
                      <a16:colId xmlns:a16="http://schemas.microsoft.com/office/drawing/2014/main" val="2623244088"/>
                    </a:ext>
                  </a:extLst>
                </a:gridCol>
              </a:tblGrid>
              <a:tr h="5919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Challenge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C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Approach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3878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r>
                        <a:rPr lang="en-US" dirty="0"/>
                        <a:t>Inspected Data Labels when Imported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Inspected each data column by cross checking the data opened in Excel. Figured out that user id, fav, retweets were appearing in a single column in the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24438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Importing as CSV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Imported as JSON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71093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r>
                        <a:rPr lang="en-US" dirty="0"/>
                        <a:t>Problems in appending dictionary elements to a 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Readlines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to strip empty rows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01959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in putting tweet text in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</a:t>
                      </a:r>
                      <a:r>
                        <a:rPr lang="en-US" dirty="0" err="1"/>
                        <a:t>stringIO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8951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differentiating between dictionary and 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Dictionary has the ability to take input of different data types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8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03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E301E1D-5725-4D06-AFED-25DA0374CC35}"/>
              </a:ext>
            </a:extLst>
          </p:cNvPr>
          <p:cNvCxnSpPr>
            <a:cxnSpLocks/>
          </p:cNvCxnSpPr>
          <p:nvPr/>
        </p:nvCxnSpPr>
        <p:spPr>
          <a:xfrm>
            <a:off x="1519011" y="5943600"/>
            <a:ext cx="9555583" cy="0"/>
          </a:xfrm>
          <a:prstGeom prst="line">
            <a:avLst/>
          </a:prstGeom>
          <a:ln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8">
            <a:extLst>
              <a:ext uri="{FF2B5EF4-FFF2-40B4-BE49-F238E27FC236}">
                <a16:creationId xmlns:a16="http://schemas.microsoft.com/office/drawing/2014/main" id="{9384BF07-71C1-427A-876E-E34513B752E5}"/>
              </a:ext>
            </a:extLst>
          </p:cNvPr>
          <p:cNvSpPr>
            <a:spLocks/>
          </p:cNvSpPr>
          <p:nvPr/>
        </p:nvSpPr>
        <p:spPr bwMode="auto">
          <a:xfrm>
            <a:off x="256291" y="349845"/>
            <a:ext cx="2647006" cy="2193773"/>
          </a:xfrm>
          <a:custGeom>
            <a:avLst/>
            <a:gdLst>
              <a:gd name="T0" fmla="*/ 234 w 476"/>
              <a:gd name="T1" fmla="*/ 0 h 395"/>
              <a:gd name="T2" fmla="*/ 0 w 476"/>
              <a:gd name="T3" fmla="*/ 194 h 395"/>
              <a:gd name="T4" fmla="*/ 162 w 476"/>
              <a:gd name="T5" fmla="*/ 395 h 395"/>
              <a:gd name="T6" fmla="*/ 234 w 476"/>
              <a:gd name="T7" fmla="*/ 388 h 395"/>
              <a:gd name="T8" fmla="*/ 374 w 476"/>
              <a:gd name="T9" fmla="*/ 353 h 395"/>
              <a:gd name="T10" fmla="*/ 383 w 476"/>
              <a:gd name="T11" fmla="*/ 336 h 395"/>
              <a:gd name="T12" fmla="*/ 476 w 476"/>
              <a:gd name="T13" fmla="*/ 196 h 395"/>
              <a:gd name="T14" fmla="*/ 468 w 476"/>
              <a:gd name="T15" fmla="*/ 194 h 395"/>
              <a:gd name="T16" fmla="*/ 234 w 476"/>
              <a:gd name="T1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6" h="395">
                <a:moveTo>
                  <a:pt x="234" y="0"/>
                </a:moveTo>
                <a:cubicBezTo>
                  <a:pt x="105" y="0"/>
                  <a:pt x="0" y="87"/>
                  <a:pt x="0" y="194"/>
                </a:cubicBezTo>
                <a:cubicBezTo>
                  <a:pt x="0" y="288"/>
                  <a:pt x="14" y="395"/>
                  <a:pt x="162" y="395"/>
                </a:cubicBezTo>
                <a:cubicBezTo>
                  <a:pt x="183" y="395"/>
                  <a:pt x="207" y="393"/>
                  <a:pt x="234" y="388"/>
                </a:cubicBezTo>
                <a:cubicBezTo>
                  <a:pt x="288" y="379"/>
                  <a:pt x="335" y="366"/>
                  <a:pt x="374" y="353"/>
                </a:cubicBezTo>
                <a:cubicBezTo>
                  <a:pt x="377" y="347"/>
                  <a:pt x="380" y="342"/>
                  <a:pt x="383" y="336"/>
                </a:cubicBezTo>
                <a:cubicBezTo>
                  <a:pt x="414" y="284"/>
                  <a:pt x="444" y="238"/>
                  <a:pt x="476" y="196"/>
                </a:cubicBezTo>
                <a:cubicBezTo>
                  <a:pt x="473" y="195"/>
                  <a:pt x="471" y="195"/>
                  <a:pt x="468" y="194"/>
                </a:cubicBezTo>
                <a:cubicBezTo>
                  <a:pt x="366" y="164"/>
                  <a:pt x="364" y="0"/>
                  <a:pt x="234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8B4DE25B-717B-434A-9BB8-B7C12F0E2ED4}"/>
              </a:ext>
            </a:extLst>
          </p:cNvPr>
          <p:cNvSpPr>
            <a:spLocks/>
          </p:cNvSpPr>
          <p:nvPr/>
        </p:nvSpPr>
        <p:spPr bwMode="auto">
          <a:xfrm>
            <a:off x="3842324" y="0"/>
            <a:ext cx="4151487" cy="1378583"/>
          </a:xfrm>
          <a:custGeom>
            <a:avLst/>
            <a:gdLst>
              <a:gd name="T0" fmla="*/ 747 w 747"/>
              <a:gd name="T1" fmla="*/ 0 h 248"/>
              <a:gd name="T2" fmla="*/ 0 w 747"/>
              <a:gd name="T3" fmla="*/ 0 h 248"/>
              <a:gd name="T4" fmla="*/ 368 w 747"/>
              <a:gd name="T5" fmla="*/ 234 h 248"/>
              <a:gd name="T6" fmla="*/ 448 w 747"/>
              <a:gd name="T7" fmla="*/ 248 h 248"/>
              <a:gd name="T8" fmla="*/ 747 w 747"/>
              <a:gd name="T9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7" h="248">
                <a:moveTo>
                  <a:pt x="747" y="0"/>
                </a:moveTo>
                <a:cubicBezTo>
                  <a:pt x="0" y="0"/>
                  <a:pt x="0" y="0"/>
                  <a:pt x="0" y="0"/>
                </a:cubicBezTo>
                <a:cubicBezTo>
                  <a:pt x="68" y="117"/>
                  <a:pt x="229" y="185"/>
                  <a:pt x="368" y="234"/>
                </a:cubicBezTo>
                <a:cubicBezTo>
                  <a:pt x="395" y="244"/>
                  <a:pt x="422" y="248"/>
                  <a:pt x="448" y="248"/>
                </a:cubicBezTo>
                <a:cubicBezTo>
                  <a:pt x="582" y="248"/>
                  <a:pt x="699" y="132"/>
                  <a:pt x="747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012D2B09-184F-4530-B058-6BD3C545C571}"/>
              </a:ext>
            </a:extLst>
          </p:cNvPr>
          <p:cNvSpPr>
            <a:spLocks/>
          </p:cNvSpPr>
          <p:nvPr/>
        </p:nvSpPr>
        <p:spPr bwMode="auto">
          <a:xfrm>
            <a:off x="0" y="5743803"/>
            <a:ext cx="2854738" cy="1114197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C129C990-6BB2-480E-9AD0-46C047498D6A}"/>
              </a:ext>
            </a:extLst>
          </p:cNvPr>
          <p:cNvSpPr>
            <a:spLocks/>
          </p:cNvSpPr>
          <p:nvPr/>
        </p:nvSpPr>
        <p:spPr bwMode="auto">
          <a:xfrm rot="1800000" flipH="1">
            <a:off x="9531143" y="358211"/>
            <a:ext cx="2036543" cy="2925593"/>
          </a:xfrm>
          <a:custGeom>
            <a:avLst/>
            <a:gdLst>
              <a:gd name="T0" fmla="*/ 141 w 223"/>
              <a:gd name="T1" fmla="*/ 0 h 321"/>
              <a:gd name="T2" fmla="*/ 107 w 223"/>
              <a:gd name="T3" fmla="*/ 6 h 321"/>
              <a:gd name="T4" fmla="*/ 14 w 223"/>
              <a:gd name="T5" fmla="*/ 191 h 321"/>
              <a:gd name="T6" fmla="*/ 223 w 223"/>
              <a:gd name="T7" fmla="*/ 321 h 321"/>
              <a:gd name="T8" fmla="*/ 213 w 223"/>
              <a:gd name="T9" fmla="*/ 261 h 321"/>
              <a:gd name="T10" fmla="*/ 213 w 223"/>
              <a:gd name="T11" fmla="*/ 245 h 321"/>
              <a:gd name="T12" fmla="*/ 162 w 223"/>
              <a:gd name="T13" fmla="*/ 164 h 321"/>
              <a:gd name="T14" fmla="*/ 141 w 223"/>
              <a:gd name="T15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321">
                <a:moveTo>
                  <a:pt x="141" y="0"/>
                </a:moveTo>
                <a:cubicBezTo>
                  <a:pt x="132" y="0"/>
                  <a:pt x="121" y="2"/>
                  <a:pt x="107" y="6"/>
                </a:cubicBezTo>
                <a:cubicBezTo>
                  <a:pt x="38" y="28"/>
                  <a:pt x="0" y="120"/>
                  <a:pt x="14" y="191"/>
                </a:cubicBezTo>
                <a:cubicBezTo>
                  <a:pt x="38" y="305"/>
                  <a:pt x="108" y="321"/>
                  <a:pt x="223" y="321"/>
                </a:cubicBezTo>
                <a:cubicBezTo>
                  <a:pt x="216" y="303"/>
                  <a:pt x="213" y="282"/>
                  <a:pt x="213" y="261"/>
                </a:cubicBezTo>
                <a:cubicBezTo>
                  <a:pt x="213" y="256"/>
                  <a:pt x="213" y="251"/>
                  <a:pt x="213" y="245"/>
                </a:cubicBezTo>
                <a:cubicBezTo>
                  <a:pt x="188" y="219"/>
                  <a:pt x="162" y="191"/>
                  <a:pt x="162" y="164"/>
                </a:cubicBezTo>
                <a:cubicBezTo>
                  <a:pt x="162" y="100"/>
                  <a:pt x="206" y="0"/>
                  <a:pt x="141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A7E8FF">
                  <a:alpha val="29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387AB8-7E69-4ABB-A7E0-2EFC020DF2EC}"/>
              </a:ext>
            </a:extLst>
          </p:cNvPr>
          <p:cNvSpPr txBox="1"/>
          <p:nvPr/>
        </p:nvSpPr>
        <p:spPr>
          <a:xfrm>
            <a:off x="714906" y="563533"/>
            <a:ext cx="8040474" cy="7017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Data Cleaning – Challenges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8C49BD7-8556-4AE3-9650-AB7B78F7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43913"/>
              </p:ext>
            </p:extLst>
          </p:nvPr>
        </p:nvGraphicFramePr>
        <p:xfrm>
          <a:off x="1519010" y="1592271"/>
          <a:ext cx="9555584" cy="397051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102301">
                  <a:extLst>
                    <a:ext uri="{9D8B030D-6E8A-4147-A177-3AD203B41FA5}">
                      <a16:colId xmlns:a16="http://schemas.microsoft.com/office/drawing/2014/main" val="1713783470"/>
                    </a:ext>
                  </a:extLst>
                </a:gridCol>
                <a:gridCol w="5453283">
                  <a:extLst>
                    <a:ext uri="{9D8B030D-6E8A-4147-A177-3AD203B41FA5}">
                      <a16:colId xmlns:a16="http://schemas.microsoft.com/office/drawing/2014/main" val="2623244088"/>
                    </a:ext>
                  </a:extLst>
                </a:gridCol>
              </a:tblGrid>
              <a:tr h="591985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Challenge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C9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Approach 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C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3878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Objects like Quotes, Retweets, Favorites, Replies only available on Premium API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 of the data available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124438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lvl="0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Sentiment analysis: Non-type objects problems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various functions to clean the data </a:t>
                      </a:r>
                      <a:b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Dropna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to drop the non data type entries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71093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Cleaning Device column used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BeautifulSoup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library to remove &lt;a&gt;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01959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Country 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str.replace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('[^A-Za-z\s]+’) to remove all unwanted characters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SequenceMatcher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match country names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8951"/>
                  </a:ext>
                </a:extLst>
              </a:tr>
              <a:tr h="591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Catering for Bots &amp; Automated devices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Checked with a list of consumer devices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8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8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4F798C-D510-4D58-A427-20C0C7B86A1F}"/>
              </a:ext>
            </a:extLst>
          </p:cNvPr>
          <p:cNvGrpSpPr/>
          <p:nvPr/>
        </p:nvGrpSpPr>
        <p:grpSpPr>
          <a:xfrm flipH="1">
            <a:off x="0" y="0"/>
            <a:ext cx="5924550" cy="6545504"/>
            <a:chOff x="3594101" y="676275"/>
            <a:chExt cx="4983163" cy="5505450"/>
          </a:xfrm>
          <a:gradFill flip="none" rotWithShape="1">
            <a:gsLst>
              <a:gs pos="0">
                <a:schemeClr val="bg1"/>
              </a:gs>
              <a:gs pos="53000">
                <a:srgbClr val="C2EFFF">
                  <a:alpha val="60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858CC57-6418-499E-8162-C68EAD6C6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1600200"/>
              <a:ext cx="963613" cy="827088"/>
            </a:xfrm>
            <a:custGeom>
              <a:avLst/>
              <a:gdLst>
                <a:gd name="T0" fmla="*/ 166 w 323"/>
                <a:gd name="T1" fmla="*/ 0 h 277"/>
                <a:gd name="T2" fmla="*/ 146 w 323"/>
                <a:gd name="T3" fmla="*/ 1 h 277"/>
                <a:gd name="T4" fmla="*/ 9 w 323"/>
                <a:gd name="T5" fmla="*/ 156 h 277"/>
                <a:gd name="T6" fmla="*/ 158 w 323"/>
                <a:gd name="T7" fmla="*/ 277 h 277"/>
                <a:gd name="T8" fmla="*/ 177 w 323"/>
                <a:gd name="T9" fmla="*/ 276 h 277"/>
                <a:gd name="T10" fmla="*/ 315 w 323"/>
                <a:gd name="T11" fmla="*/ 121 h 277"/>
                <a:gd name="T12" fmla="*/ 166 w 323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77">
                  <a:moveTo>
                    <a:pt x="166" y="0"/>
                  </a:moveTo>
                  <a:cubicBezTo>
                    <a:pt x="159" y="0"/>
                    <a:pt x="153" y="0"/>
                    <a:pt x="146" y="1"/>
                  </a:cubicBezTo>
                  <a:cubicBezTo>
                    <a:pt x="62" y="10"/>
                    <a:pt x="0" y="80"/>
                    <a:pt x="9" y="156"/>
                  </a:cubicBezTo>
                  <a:cubicBezTo>
                    <a:pt x="16" y="226"/>
                    <a:pt x="81" y="277"/>
                    <a:pt x="158" y="277"/>
                  </a:cubicBezTo>
                  <a:cubicBezTo>
                    <a:pt x="164" y="277"/>
                    <a:pt x="171" y="277"/>
                    <a:pt x="177" y="276"/>
                  </a:cubicBezTo>
                  <a:cubicBezTo>
                    <a:pt x="262" y="266"/>
                    <a:pt x="323" y="197"/>
                    <a:pt x="315" y="121"/>
                  </a:cubicBezTo>
                  <a:cubicBezTo>
                    <a:pt x="307" y="51"/>
                    <a:pt x="242" y="0"/>
                    <a:pt x="16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04C5634-591F-44AA-865C-B675C69B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5489575"/>
              <a:ext cx="390525" cy="33496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3DE8A82-D96D-4FAC-A00F-D3A40086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676275"/>
              <a:ext cx="4678363" cy="5505450"/>
            </a:xfrm>
            <a:custGeom>
              <a:avLst/>
              <a:gdLst>
                <a:gd name="T0" fmla="*/ 1567 w 1567"/>
                <a:gd name="T1" fmla="*/ 0 h 1846"/>
                <a:gd name="T2" fmla="*/ 856 w 1567"/>
                <a:gd name="T3" fmla="*/ 0 h 1846"/>
                <a:gd name="T4" fmla="*/ 611 w 1567"/>
                <a:gd name="T5" fmla="*/ 352 h 1846"/>
                <a:gd name="T6" fmla="*/ 250 w 1567"/>
                <a:gd name="T7" fmla="*/ 551 h 1846"/>
                <a:gd name="T8" fmla="*/ 19 w 1567"/>
                <a:gd name="T9" fmla="*/ 1151 h 1846"/>
                <a:gd name="T10" fmla="*/ 749 w 1567"/>
                <a:gd name="T11" fmla="*/ 1846 h 1846"/>
                <a:gd name="T12" fmla="*/ 815 w 1567"/>
                <a:gd name="T13" fmla="*/ 1844 h 1846"/>
                <a:gd name="T14" fmla="*/ 1238 w 1567"/>
                <a:gd name="T15" fmla="*/ 1670 h 1846"/>
                <a:gd name="T16" fmla="*/ 1473 w 1567"/>
                <a:gd name="T17" fmla="*/ 1576 h 1846"/>
                <a:gd name="T18" fmla="*/ 1567 w 1567"/>
                <a:gd name="T19" fmla="*/ 1635 h 1846"/>
                <a:gd name="T20" fmla="*/ 1567 w 1567"/>
                <a:gd name="T2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7" h="1846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utoShape 9">
            <a:extLst>
              <a:ext uri="{FF2B5EF4-FFF2-40B4-BE49-F238E27FC236}">
                <a16:creationId xmlns:a16="http://schemas.microsoft.com/office/drawing/2014/main" id="{7154D92E-7C1E-4AD9-AF69-C8B944550E1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45898" y="726734"/>
            <a:ext cx="5097462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DA0113E6-18D9-4291-81C3-81ACA61F8622}"/>
              </a:ext>
            </a:extLst>
          </p:cNvPr>
          <p:cNvSpPr>
            <a:spLocks/>
          </p:cNvSpPr>
          <p:nvPr/>
        </p:nvSpPr>
        <p:spPr bwMode="auto">
          <a:xfrm>
            <a:off x="4225710" y="3996984"/>
            <a:ext cx="1517650" cy="1331913"/>
          </a:xfrm>
          <a:custGeom>
            <a:avLst/>
            <a:gdLst>
              <a:gd name="T0" fmla="*/ 0 w 327"/>
              <a:gd name="T1" fmla="*/ 287 h 287"/>
              <a:gd name="T2" fmla="*/ 327 w 327"/>
              <a:gd name="T3" fmla="*/ 9 h 287"/>
              <a:gd name="T4" fmla="*/ 0 w 327"/>
              <a:gd name="T5" fmla="*/ 287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7" h="287">
                <a:moveTo>
                  <a:pt x="0" y="287"/>
                </a:moveTo>
                <a:cubicBezTo>
                  <a:pt x="0" y="287"/>
                  <a:pt x="306" y="257"/>
                  <a:pt x="327" y="9"/>
                </a:cubicBezTo>
                <a:cubicBezTo>
                  <a:pt x="327" y="9"/>
                  <a:pt x="18" y="0"/>
                  <a:pt x="0" y="28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0592D391-76B1-40C0-89A3-2FA5708101F6}"/>
              </a:ext>
            </a:extLst>
          </p:cNvPr>
          <p:cNvSpPr>
            <a:spLocks/>
          </p:cNvSpPr>
          <p:nvPr/>
        </p:nvSpPr>
        <p:spPr bwMode="auto">
          <a:xfrm>
            <a:off x="4322548" y="4238284"/>
            <a:ext cx="1155700" cy="914400"/>
          </a:xfrm>
          <a:custGeom>
            <a:avLst/>
            <a:gdLst>
              <a:gd name="T0" fmla="*/ 0 w 249"/>
              <a:gd name="T1" fmla="*/ 197 h 197"/>
              <a:gd name="T2" fmla="*/ 249 w 249"/>
              <a:gd name="T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9" h="197">
                <a:moveTo>
                  <a:pt x="0" y="197"/>
                </a:moveTo>
                <a:cubicBezTo>
                  <a:pt x="0" y="197"/>
                  <a:pt x="103" y="82"/>
                  <a:pt x="249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2A158B52-8054-4AFC-85F2-854249893AD4}"/>
              </a:ext>
            </a:extLst>
          </p:cNvPr>
          <p:cNvSpPr>
            <a:spLocks/>
          </p:cNvSpPr>
          <p:nvPr/>
        </p:nvSpPr>
        <p:spPr bwMode="auto">
          <a:xfrm>
            <a:off x="4122523" y="3963647"/>
            <a:ext cx="803275" cy="868363"/>
          </a:xfrm>
          <a:custGeom>
            <a:avLst/>
            <a:gdLst>
              <a:gd name="T0" fmla="*/ 31 w 173"/>
              <a:gd name="T1" fmla="*/ 187 h 187"/>
              <a:gd name="T2" fmla="*/ 173 w 173"/>
              <a:gd name="T3" fmla="*/ 8 h 187"/>
              <a:gd name="T4" fmla="*/ 31 w 173"/>
              <a:gd name="T5" fmla="*/ 187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" h="187">
                <a:moveTo>
                  <a:pt x="31" y="187"/>
                </a:moveTo>
                <a:cubicBezTo>
                  <a:pt x="31" y="187"/>
                  <a:pt x="162" y="175"/>
                  <a:pt x="173" y="8"/>
                </a:cubicBezTo>
                <a:cubicBezTo>
                  <a:pt x="173" y="8"/>
                  <a:pt x="0" y="0"/>
                  <a:pt x="31" y="187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11310DA-46D8-4F37-837B-CD2B1C375ED9}"/>
              </a:ext>
            </a:extLst>
          </p:cNvPr>
          <p:cNvSpPr>
            <a:spLocks/>
          </p:cNvSpPr>
          <p:nvPr/>
        </p:nvSpPr>
        <p:spPr bwMode="auto">
          <a:xfrm>
            <a:off x="4076485" y="4243047"/>
            <a:ext cx="571500" cy="598488"/>
          </a:xfrm>
          <a:custGeom>
            <a:avLst/>
            <a:gdLst>
              <a:gd name="T0" fmla="*/ 123 w 123"/>
              <a:gd name="T1" fmla="*/ 0 h 129"/>
              <a:gd name="T2" fmla="*/ 0 w 123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3" h="129">
                <a:moveTo>
                  <a:pt x="123" y="0"/>
                </a:moveTo>
                <a:cubicBezTo>
                  <a:pt x="123" y="0"/>
                  <a:pt x="44" y="79"/>
                  <a:pt x="0" y="129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F2BF487E-1424-40B3-B172-3C7350A4576B}"/>
              </a:ext>
            </a:extLst>
          </p:cNvPr>
          <p:cNvSpPr>
            <a:spLocks/>
          </p:cNvSpPr>
          <p:nvPr/>
        </p:nvSpPr>
        <p:spPr bwMode="auto">
          <a:xfrm>
            <a:off x="1398373" y="963272"/>
            <a:ext cx="1271587" cy="1155700"/>
          </a:xfrm>
          <a:custGeom>
            <a:avLst/>
            <a:gdLst>
              <a:gd name="T0" fmla="*/ 214 w 274"/>
              <a:gd name="T1" fmla="*/ 249 h 249"/>
              <a:gd name="T2" fmla="*/ 104 w 274"/>
              <a:gd name="T3" fmla="*/ 0 h 249"/>
              <a:gd name="T4" fmla="*/ 214 w 274"/>
              <a:gd name="T5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4" h="249">
                <a:moveTo>
                  <a:pt x="214" y="249"/>
                </a:moveTo>
                <a:cubicBezTo>
                  <a:pt x="214" y="249"/>
                  <a:pt x="274" y="104"/>
                  <a:pt x="104" y="0"/>
                </a:cubicBezTo>
                <a:cubicBezTo>
                  <a:pt x="104" y="0"/>
                  <a:pt x="0" y="177"/>
                  <a:pt x="214" y="249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F9A9D279-6F55-4D59-A2D5-ABE1FE60AAB5}"/>
              </a:ext>
            </a:extLst>
          </p:cNvPr>
          <p:cNvSpPr>
            <a:spLocks/>
          </p:cNvSpPr>
          <p:nvPr/>
        </p:nvSpPr>
        <p:spPr bwMode="auto">
          <a:xfrm>
            <a:off x="2025435" y="1361734"/>
            <a:ext cx="314325" cy="928688"/>
          </a:xfrm>
          <a:custGeom>
            <a:avLst/>
            <a:gdLst>
              <a:gd name="T0" fmla="*/ 0 w 68"/>
              <a:gd name="T1" fmla="*/ 0 h 200"/>
              <a:gd name="T2" fmla="*/ 68 w 68"/>
              <a:gd name="T3" fmla="*/ 200 h 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8" h="200">
                <a:moveTo>
                  <a:pt x="0" y="0"/>
                </a:moveTo>
                <a:cubicBezTo>
                  <a:pt x="0" y="0"/>
                  <a:pt x="39" y="126"/>
                  <a:pt x="68" y="20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0B7663F4-F71D-4CC9-A6CE-747E645AEE87}"/>
              </a:ext>
            </a:extLst>
          </p:cNvPr>
          <p:cNvSpPr>
            <a:spLocks/>
          </p:cNvSpPr>
          <p:nvPr/>
        </p:nvSpPr>
        <p:spPr bwMode="auto">
          <a:xfrm>
            <a:off x="4300323" y="2206284"/>
            <a:ext cx="427037" cy="677863"/>
          </a:xfrm>
          <a:custGeom>
            <a:avLst/>
            <a:gdLst>
              <a:gd name="T0" fmla="*/ 0 w 92"/>
              <a:gd name="T1" fmla="*/ 146 h 146"/>
              <a:gd name="T2" fmla="*/ 92 w 92"/>
              <a:gd name="T3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" h="146">
                <a:moveTo>
                  <a:pt x="0" y="146"/>
                </a:moveTo>
                <a:cubicBezTo>
                  <a:pt x="0" y="146"/>
                  <a:pt x="69" y="68"/>
                  <a:pt x="92" y="0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>
            <a:extLst>
              <a:ext uri="{FF2B5EF4-FFF2-40B4-BE49-F238E27FC236}">
                <a16:creationId xmlns:a16="http://schemas.microsoft.com/office/drawing/2014/main" id="{7A49C241-F566-4255-8B7F-707916A01FDC}"/>
              </a:ext>
            </a:extLst>
          </p:cNvPr>
          <p:cNvSpPr>
            <a:spLocks/>
          </p:cNvSpPr>
          <p:nvPr/>
        </p:nvSpPr>
        <p:spPr bwMode="auto">
          <a:xfrm>
            <a:off x="3436723" y="642596"/>
            <a:ext cx="1925637" cy="3368675"/>
          </a:xfrm>
          <a:custGeom>
            <a:avLst/>
            <a:gdLst>
              <a:gd name="T0" fmla="*/ 115 w 415"/>
              <a:gd name="T1" fmla="*/ 577 h 726"/>
              <a:gd name="T2" fmla="*/ 11 w 415"/>
              <a:gd name="T3" fmla="*/ 336 h 726"/>
              <a:gd name="T4" fmla="*/ 67 w 415"/>
              <a:gd name="T5" fmla="*/ 293 h 726"/>
              <a:gd name="T6" fmla="*/ 104 w 415"/>
              <a:gd name="T7" fmla="*/ 282 h 726"/>
              <a:gd name="T8" fmla="*/ 119 w 415"/>
              <a:gd name="T9" fmla="*/ 147 h 726"/>
              <a:gd name="T10" fmla="*/ 176 w 415"/>
              <a:gd name="T11" fmla="*/ 167 h 726"/>
              <a:gd name="T12" fmla="*/ 241 w 415"/>
              <a:gd name="T13" fmla="*/ 21 h 726"/>
              <a:gd name="T14" fmla="*/ 263 w 415"/>
              <a:gd name="T15" fmla="*/ 240 h 726"/>
              <a:gd name="T16" fmla="*/ 327 w 415"/>
              <a:gd name="T17" fmla="*/ 252 h 726"/>
              <a:gd name="T18" fmla="*/ 115 w 415"/>
              <a:gd name="T19" fmla="*/ 577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" h="726">
                <a:moveTo>
                  <a:pt x="115" y="577"/>
                </a:moveTo>
                <a:cubicBezTo>
                  <a:pt x="115" y="577"/>
                  <a:pt x="0" y="478"/>
                  <a:pt x="11" y="336"/>
                </a:cubicBezTo>
                <a:cubicBezTo>
                  <a:pt x="13" y="300"/>
                  <a:pt x="42" y="279"/>
                  <a:pt x="67" y="293"/>
                </a:cubicBezTo>
                <a:cubicBezTo>
                  <a:pt x="102" y="313"/>
                  <a:pt x="112" y="311"/>
                  <a:pt x="104" y="282"/>
                </a:cubicBezTo>
                <a:cubicBezTo>
                  <a:pt x="87" y="227"/>
                  <a:pt x="78" y="158"/>
                  <a:pt x="119" y="147"/>
                </a:cubicBezTo>
                <a:cubicBezTo>
                  <a:pt x="165" y="135"/>
                  <a:pt x="170" y="218"/>
                  <a:pt x="176" y="167"/>
                </a:cubicBezTo>
                <a:cubicBezTo>
                  <a:pt x="182" y="116"/>
                  <a:pt x="196" y="0"/>
                  <a:pt x="241" y="21"/>
                </a:cubicBezTo>
                <a:cubicBezTo>
                  <a:pt x="287" y="43"/>
                  <a:pt x="267" y="193"/>
                  <a:pt x="263" y="240"/>
                </a:cubicBezTo>
                <a:cubicBezTo>
                  <a:pt x="258" y="294"/>
                  <a:pt x="286" y="240"/>
                  <a:pt x="327" y="252"/>
                </a:cubicBezTo>
                <a:cubicBezTo>
                  <a:pt x="415" y="277"/>
                  <a:pt x="262" y="726"/>
                  <a:pt x="115" y="577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60518FCE-0E84-4E2E-9922-BD5776A52C6D}"/>
              </a:ext>
            </a:extLst>
          </p:cNvPr>
          <p:cNvSpPr>
            <a:spLocks/>
          </p:cNvSpPr>
          <p:nvPr/>
        </p:nvSpPr>
        <p:spPr bwMode="auto">
          <a:xfrm>
            <a:off x="4179673" y="1052172"/>
            <a:ext cx="328612" cy="1487488"/>
          </a:xfrm>
          <a:custGeom>
            <a:avLst/>
            <a:gdLst>
              <a:gd name="T0" fmla="*/ 70 w 71"/>
              <a:gd name="T1" fmla="*/ 0 h 321"/>
              <a:gd name="T2" fmla="*/ 0 w 71"/>
              <a:gd name="T3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1" h="321">
                <a:moveTo>
                  <a:pt x="70" y="0"/>
                </a:moveTo>
                <a:cubicBezTo>
                  <a:pt x="70" y="0"/>
                  <a:pt x="71" y="211"/>
                  <a:pt x="0" y="321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4CA318BF-B636-45B9-91AF-94D21205C296}"/>
              </a:ext>
            </a:extLst>
          </p:cNvPr>
          <p:cNvSpPr>
            <a:spLocks/>
          </p:cNvSpPr>
          <p:nvPr/>
        </p:nvSpPr>
        <p:spPr bwMode="auto">
          <a:xfrm>
            <a:off x="3755810" y="1603034"/>
            <a:ext cx="1616075" cy="1674813"/>
          </a:xfrm>
          <a:custGeom>
            <a:avLst/>
            <a:gdLst>
              <a:gd name="T0" fmla="*/ 138 w 348"/>
              <a:gd name="T1" fmla="*/ 361 h 361"/>
              <a:gd name="T2" fmla="*/ 286 w 348"/>
              <a:gd name="T3" fmla="*/ 0 h 361"/>
              <a:gd name="T4" fmla="*/ 138 w 348"/>
              <a:gd name="T5" fmla="*/ 361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8" h="361">
                <a:moveTo>
                  <a:pt x="138" y="361"/>
                </a:moveTo>
                <a:cubicBezTo>
                  <a:pt x="138" y="361"/>
                  <a:pt x="348" y="278"/>
                  <a:pt x="286" y="0"/>
                </a:cubicBezTo>
                <a:cubicBezTo>
                  <a:pt x="286" y="0"/>
                  <a:pt x="0" y="68"/>
                  <a:pt x="138" y="361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D353F8D9-EF55-41F5-8AD5-5B68520156D6}"/>
              </a:ext>
            </a:extLst>
          </p:cNvPr>
          <p:cNvSpPr>
            <a:spLocks/>
          </p:cNvSpPr>
          <p:nvPr/>
        </p:nvSpPr>
        <p:spPr bwMode="auto">
          <a:xfrm>
            <a:off x="4295560" y="1904659"/>
            <a:ext cx="617537" cy="1117600"/>
          </a:xfrm>
          <a:custGeom>
            <a:avLst/>
            <a:gdLst>
              <a:gd name="T0" fmla="*/ 133 w 133"/>
              <a:gd name="T1" fmla="*/ 0 h 241"/>
              <a:gd name="T2" fmla="*/ 0 w 133"/>
              <a:gd name="T3" fmla="*/ 241 h 24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3" h="241">
                <a:moveTo>
                  <a:pt x="133" y="0"/>
                </a:moveTo>
                <a:cubicBezTo>
                  <a:pt x="133" y="0"/>
                  <a:pt x="36" y="120"/>
                  <a:pt x="0" y="241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95CD41D4-E2C6-4DE5-8272-0FD43051A4FC}"/>
              </a:ext>
            </a:extLst>
          </p:cNvPr>
          <p:cNvSpPr>
            <a:spLocks/>
          </p:cNvSpPr>
          <p:nvPr/>
        </p:nvSpPr>
        <p:spPr bwMode="auto">
          <a:xfrm>
            <a:off x="817348" y="2131672"/>
            <a:ext cx="2038350" cy="2816225"/>
          </a:xfrm>
          <a:custGeom>
            <a:avLst/>
            <a:gdLst>
              <a:gd name="T0" fmla="*/ 239 w 439"/>
              <a:gd name="T1" fmla="*/ 550 h 607"/>
              <a:gd name="T2" fmla="*/ 29 w 439"/>
              <a:gd name="T3" fmla="*/ 391 h 607"/>
              <a:gd name="T4" fmla="*/ 57 w 439"/>
              <a:gd name="T5" fmla="*/ 325 h 607"/>
              <a:gd name="T6" fmla="*/ 84 w 439"/>
              <a:gd name="T7" fmla="*/ 298 h 607"/>
              <a:gd name="T8" fmla="*/ 31 w 439"/>
              <a:gd name="T9" fmla="*/ 173 h 607"/>
              <a:gd name="T10" fmla="*/ 91 w 439"/>
              <a:gd name="T11" fmla="*/ 162 h 607"/>
              <a:gd name="T12" fmla="*/ 76 w 439"/>
              <a:gd name="T13" fmla="*/ 3 h 607"/>
              <a:gd name="T14" fmla="*/ 202 w 439"/>
              <a:gd name="T15" fmla="*/ 183 h 607"/>
              <a:gd name="T16" fmla="*/ 264 w 439"/>
              <a:gd name="T17" fmla="*/ 162 h 607"/>
              <a:gd name="T18" fmla="*/ 239 w 439"/>
              <a:gd name="T19" fmla="*/ 55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9" h="607">
                <a:moveTo>
                  <a:pt x="239" y="550"/>
                </a:moveTo>
                <a:cubicBezTo>
                  <a:pt x="239" y="550"/>
                  <a:pt x="89" y="520"/>
                  <a:pt x="29" y="391"/>
                </a:cubicBezTo>
                <a:cubicBezTo>
                  <a:pt x="14" y="358"/>
                  <a:pt x="28" y="325"/>
                  <a:pt x="57" y="325"/>
                </a:cubicBezTo>
                <a:cubicBezTo>
                  <a:pt x="97" y="325"/>
                  <a:pt x="105" y="319"/>
                  <a:pt x="84" y="298"/>
                </a:cubicBezTo>
                <a:cubicBezTo>
                  <a:pt x="42" y="259"/>
                  <a:pt x="0" y="203"/>
                  <a:pt x="31" y="173"/>
                </a:cubicBezTo>
                <a:cubicBezTo>
                  <a:pt x="65" y="140"/>
                  <a:pt x="111" y="210"/>
                  <a:pt x="91" y="162"/>
                </a:cubicBezTo>
                <a:cubicBezTo>
                  <a:pt x="71" y="115"/>
                  <a:pt x="26" y="7"/>
                  <a:pt x="76" y="3"/>
                </a:cubicBezTo>
                <a:cubicBezTo>
                  <a:pt x="126" y="0"/>
                  <a:pt x="182" y="140"/>
                  <a:pt x="202" y="183"/>
                </a:cubicBezTo>
                <a:cubicBezTo>
                  <a:pt x="224" y="233"/>
                  <a:pt x="222" y="172"/>
                  <a:pt x="264" y="162"/>
                </a:cubicBezTo>
                <a:cubicBezTo>
                  <a:pt x="353" y="141"/>
                  <a:pt x="439" y="607"/>
                  <a:pt x="239" y="550"/>
                </a:cubicBezTo>
                <a:close/>
              </a:path>
            </a:pathLst>
          </a:custGeom>
          <a:solidFill>
            <a:srgbClr val="AFE29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6BE3C8B0-B613-4FB2-BCD0-DE6FE5F08E73}"/>
              </a:ext>
            </a:extLst>
          </p:cNvPr>
          <p:cNvSpPr>
            <a:spLocks/>
          </p:cNvSpPr>
          <p:nvPr/>
        </p:nvSpPr>
        <p:spPr bwMode="auto">
          <a:xfrm>
            <a:off x="1420598" y="2884147"/>
            <a:ext cx="427037" cy="890588"/>
          </a:xfrm>
          <a:custGeom>
            <a:avLst/>
            <a:gdLst>
              <a:gd name="T0" fmla="*/ 0 w 92"/>
              <a:gd name="T1" fmla="*/ 0 h 192"/>
              <a:gd name="T2" fmla="*/ 92 w 92"/>
              <a:gd name="T3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2" h="192">
                <a:moveTo>
                  <a:pt x="0" y="0"/>
                </a:moveTo>
                <a:cubicBezTo>
                  <a:pt x="0" y="0"/>
                  <a:pt x="34" y="49"/>
                  <a:pt x="92" y="192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E620CF74-E8D9-477E-87C5-871D0627CDDD}"/>
              </a:ext>
            </a:extLst>
          </p:cNvPr>
          <p:cNvSpPr>
            <a:spLocks/>
          </p:cNvSpPr>
          <p:nvPr/>
        </p:nvSpPr>
        <p:spPr bwMode="auto">
          <a:xfrm>
            <a:off x="650660" y="3876334"/>
            <a:ext cx="2024062" cy="1544638"/>
          </a:xfrm>
          <a:custGeom>
            <a:avLst/>
            <a:gdLst>
              <a:gd name="T0" fmla="*/ 436 w 436"/>
              <a:gd name="T1" fmla="*/ 299 h 333"/>
              <a:gd name="T2" fmla="*/ 0 w 436"/>
              <a:gd name="T3" fmla="*/ 0 h 333"/>
              <a:gd name="T4" fmla="*/ 436 w 436"/>
              <a:gd name="T5" fmla="*/ 299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6" h="333">
                <a:moveTo>
                  <a:pt x="436" y="299"/>
                </a:moveTo>
                <a:cubicBezTo>
                  <a:pt x="436" y="299"/>
                  <a:pt x="238" y="10"/>
                  <a:pt x="0" y="0"/>
                </a:cubicBezTo>
                <a:cubicBezTo>
                  <a:pt x="0" y="0"/>
                  <a:pt x="49" y="333"/>
                  <a:pt x="436" y="299"/>
                </a:cubicBezTo>
                <a:close/>
              </a:path>
            </a:pathLst>
          </a:custGeom>
          <a:solidFill>
            <a:srgbClr val="5ACF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id="{C057610A-8400-4852-82DF-1D2CF364B6A8}"/>
              </a:ext>
            </a:extLst>
          </p:cNvPr>
          <p:cNvSpPr>
            <a:spLocks/>
          </p:cNvSpPr>
          <p:nvPr/>
        </p:nvSpPr>
        <p:spPr bwMode="auto">
          <a:xfrm>
            <a:off x="1031660" y="4197009"/>
            <a:ext cx="1290637" cy="936625"/>
          </a:xfrm>
          <a:custGeom>
            <a:avLst/>
            <a:gdLst>
              <a:gd name="T0" fmla="*/ 0 w 278"/>
              <a:gd name="T1" fmla="*/ 0 h 202"/>
              <a:gd name="T2" fmla="*/ 278 w 278"/>
              <a:gd name="T3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8" h="202">
                <a:moveTo>
                  <a:pt x="0" y="0"/>
                </a:moveTo>
                <a:cubicBezTo>
                  <a:pt x="0" y="0"/>
                  <a:pt x="143" y="89"/>
                  <a:pt x="278" y="202"/>
                </a:cubicBezTo>
              </a:path>
            </a:pathLst>
          </a:custGeom>
          <a:noFill/>
          <a:ln w="19050" cap="rnd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>
            <a:extLst>
              <a:ext uri="{FF2B5EF4-FFF2-40B4-BE49-F238E27FC236}">
                <a16:creationId xmlns:a16="http://schemas.microsoft.com/office/drawing/2014/main" id="{A3FF6583-87E6-4AF4-BCC3-CB41808C4364}"/>
              </a:ext>
            </a:extLst>
          </p:cNvPr>
          <p:cNvSpPr>
            <a:spLocks/>
          </p:cNvSpPr>
          <p:nvPr/>
        </p:nvSpPr>
        <p:spPr bwMode="auto">
          <a:xfrm>
            <a:off x="2233398" y="1641134"/>
            <a:ext cx="2122487" cy="4081463"/>
          </a:xfrm>
          <a:custGeom>
            <a:avLst/>
            <a:gdLst>
              <a:gd name="T0" fmla="*/ 44 w 457"/>
              <a:gd name="T1" fmla="*/ 880 h 880"/>
              <a:gd name="T2" fmla="*/ 0 w 457"/>
              <a:gd name="T3" fmla="*/ 836 h 880"/>
              <a:gd name="T4" fmla="*/ 0 w 457"/>
              <a:gd name="T5" fmla="*/ 43 h 880"/>
              <a:gd name="T6" fmla="*/ 44 w 457"/>
              <a:gd name="T7" fmla="*/ 0 h 880"/>
              <a:gd name="T8" fmla="*/ 413 w 457"/>
              <a:gd name="T9" fmla="*/ 0 h 880"/>
              <a:gd name="T10" fmla="*/ 457 w 457"/>
              <a:gd name="T11" fmla="*/ 43 h 880"/>
              <a:gd name="T12" fmla="*/ 457 w 457"/>
              <a:gd name="T13" fmla="*/ 836 h 880"/>
              <a:gd name="T14" fmla="*/ 413 w 457"/>
              <a:gd name="T15" fmla="*/ 880 h 880"/>
              <a:gd name="T16" fmla="*/ 44 w 457"/>
              <a:gd name="T17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7" h="880">
                <a:moveTo>
                  <a:pt x="44" y="880"/>
                </a:moveTo>
                <a:cubicBezTo>
                  <a:pt x="20" y="880"/>
                  <a:pt x="0" y="860"/>
                  <a:pt x="0" y="836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4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37" y="0"/>
                  <a:pt x="457" y="19"/>
                  <a:pt x="457" y="43"/>
                </a:cubicBezTo>
                <a:cubicBezTo>
                  <a:pt x="457" y="836"/>
                  <a:pt x="457" y="836"/>
                  <a:pt x="457" y="836"/>
                </a:cubicBezTo>
                <a:cubicBezTo>
                  <a:pt x="457" y="860"/>
                  <a:pt x="437" y="880"/>
                  <a:pt x="413" y="880"/>
                </a:cubicBezTo>
                <a:lnTo>
                  <a:pt x="44" y="880"/>
                </a:ln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EF5ABB8F-96F7-47A6-ADEE-B769FCAF70F2}"/>
              </a:ext>
            </a:extLst>
          </p:cNvPr>
          <p:cNvSpPr>
            <a:spLocks/>
          </p:cNvSpPr>
          <p:nvPr/>
        </p:nvSpPr>
        <p:spPr bwMode="auto">
          <a:xfrm>
            <a:off x="2312773" y="1714159"/>
            <a:ext cx="1963737" cy="3363913"/>
          </a:xfrm>
          <a:custGeom>
            <a:avLst/>
            <a:gdLst>
              <a:gd name="T0" fmla="*/ 396 w 423"/>
              <a:gd name="T1" fmla="*/ 725 h 725"/>
              <a:gd name="T2" fmla="*/ 27 w 423"/>
              <a:gd name="T3" fmla="*/ 725 h 725"/>
              <a:gd name="T4" fmla="*/ 0 w 423"/>
              <a:gd name="T5" fmla="*/ 698 h 725"/>
              <a:gd name="T6" fmla="*/ 0 w 423"/>
              <a:gd name="T7" fmla="*/ 27 h 725"/>
              <a:gd name="T8" fmla="*/ 27 w 423"/>
              <a:gd name="T9" fmla="*/ 0 h 725"/>
              <a:gd name="T10" fmla="*/ 396 w 423"/>
              <a:gd name="T11" fmla="*/ 0 h 725"/>
              <a:gd name="T12" fmla="*/ 423 w 423"/>
              <a:gd name="T13" fmla="*/ 27 h 725"/>
              <a:gd name="T14" fmla="*/ 423 w 423"/>
              <a:gd name="T15" fmla="*/ 698 h 725"/>
              <a:gd name="T16" fmla="*/ 396 w 423"/>
              <a:gd name="T17" fmla="*/ 725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3" h="725">
                <a:moveTo>
                  <a:pt x="396" y="725"/>
                </a:moveTo>
                <a:cubicBezTo>
                  <a:pt x="27" y="725"/>
                  <a:pt x="27" y="725"/>
                  <a:pt x="27" y="725"/>
                </a:cubicBezTo>
                <a:cubicBezTo>
                  <a:pt x="12" y="725"/>
                  <a:pt x="0" y="713"/>
                  <a:pt x="0" y="69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3"/>
                  <a:pt x="12" y="0"/>
                  <a:pt x="27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411" y="0"/>
                  <a:pt x="423" y="13"/>
                  <a:pt x="423" y="27"/>
                </a:cubicBezTo>
                <a:cubicBezTo>
                  <a:pt x="423" y="698"/>
                  <a:pt x="423" y="698"/>
                  <a:pt x="423" y="698"/>
                </a:cubicBezTo>
                <a:cubicBezTo>
                  <a:pt x="423" y="713"/>
                  <a:pt x="411" y="725"/>
                  <a:pt x="396" y="725"/>
                </a:cubicBezTo>
                <a:close/>
              </a:path>
            </a:pathLst>
          </a:custGeom>
          <a:solidFill>
            <a:srgbClr val="009ED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8A37D686-2EE7-4778-A958-6F731518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35" y="5230472"/>
            <a:ext cx="328612" cy="330200"/>
          </a:xfrm>
          <a:prstGeom prst="ellipse">
            <a:avLst/>
          </a:prstGeom>
          <a:solidFill>
            <a:schemeClr val="tx1">
              <a:alpha val="2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B71151E5-4C15-4509-AC67-7E0BDB0D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35" y="1904659"/>
            <a:ext cx="2279650" cy="830263"/>
          </a:xfrm>
          <a:prstGeom prst="rect">
            <a:avLst/>
          </a:prstGeom>
          <a:solidFill>
            <a:srgbClr val="A7E8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>
            <a:extLst>
              <a:ext uri="{FF2B5EF4-FFF2-40B4-BE49-F238E27FC236}">
                <a16:creationId xmlns:a16="http://schemas.microsoft.com/office/drawing/2014/main" id="{6D01A5C2-3044-4850-BB1A-51262DA89D0E}"/>
              </a:ext>
            </a:extLst>
          </p:cNvPr>
          <p:cNvSpPr>
            <a:spLocks/>
          </p:cNvSpPr>
          <p:nvPr/>
        </p:nvSpPr>
        <p:spPr bwMode="auto">
          <a:xfrm>
            <a:off x="2452473" y="2299947"/>
            <a:ext cx="1457325" cy="55563"/>
          </a:xfrm>
          <a:custGeom>
            <a:avLst/>
            <a:gdLst>
              <a:gd name="T0" fmla="*/ 308 w 314"/>
              <a:gd name="T1" fmla="*/ 12 h 12"/>
              <a:gd name="T2" fmla="*/ 6 w 314"/>
              <a:gd name="T3" fmla="*/ 12 h 12"/>
              <a:gd name="T4" fmla="*/ 0 w 314"/>
              <a:gd name="T5" fmla="*/ 6 h 12"/>
              <a:gd name="T6" fmla="*/ 0 w 314"/>
              <a:gd name="T7" fmla="*/ 6 h 12"/>
              <a:gd name="T8" fmla="*/ 6 w 314"/>
              <a:gd name="T9" fmla="*/ 0 h 12"/>
              <a:gd name="T10" fmla="*/ 308 w 314"/>
              <a:gd name="T11" fmla="*/ 0 h 12"/>
              <a:gd name="T12" fmla="*/ 314 w 314"/>
              <a:gd name="T13" fmla="*/ 6 h 12"/>
              <a:gd name="T14" fmla="*/ 314 w 314"/>
              <a:gd name="T15" fmla="*/ 6 h 12"/>
              <a:gd name="T16" fmla="*/ 308 w 3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12">
                <a:moveTo>
                  <a:pt x="30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1" y="0"/>
                  <a:pt x="314" y="3"/>
                  <a:pt x="314" y="6"/>
                </a:cubicBezTo>
                <a:cubicBezTo>
                  <a:pt x="314" y="6"/>
                  <a:pt x="314" y="6"/>
                  <a:pt x="314" y="6"/>
                </a:cubicBezTo>
                <a:cubicBezTo>
                  <a:pt x="314" y="9"/>
                  <a:pt x="311" y="12"/>
                  <a:pt x="30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693442FC-C089-4BF8-94A1-AAE0857358C6}"/>
              </a:ext>
            </a:extLst>
          </p:cNvPr>
          <p:cNvSpPr>
            <a:spLocks/>
          </p:cNvSpPr>
          <p:nvPr/>
        </p:nvSpPr>
        <p:spPr bwMode="auto">
          <a:xfrm>
            <a:off x="2452473" y="2406309"/>
            <a:ext cx="1457325" cy="50800"/>
          </a:xfrm>
          <a:custGeom>
            <a:avLst/>
            <a:gdLst>
              <a:gd name="T0" fmla="*/ 308 w 314"/>
              <a:gd name="T1" fmla="*/ 11 h 11"/>
              <a:gd name="T2" fmla="*/ 6 w 314"/>
              <a:gd name="T3" fmla="*/ 11 h 11"/>
              <a:gd name="T4" fmla="*/ 0 w 314"/>
              <a:gd name="T5" fmla="*/ 5 h 11"/>
              <a:gd name="T6" fmla="*/ 0 w 314"/>
              <a:gd name="T7" fmla="*/ 5 h 11"/>
              <a:gd name="T8" fmla="*/ 6 w 314"/>
              <a:gd name="T9" fmla="*/ 0 h 11"/>
              <a:gd name="T10" fmla="*/ 308 w 314"/>
              <a:gd name="T11" fmla="*/ 0 h 11"/>
              <a:gd name="T12" fmla="*/ 314 w 314"/>
              <a:gd name="T13" fmla="*/ 5 h 11"/>
              <a:gd name="T14" fmla="*/ 314 w 314"/>
              <a:gd name="T15" fmla="*/ 5 h 11"/>
              <a:gd name="T16" fmla="*/ 308 w 314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11">
                <a:moveTo>
                  <a:pt x="308" y="11"/>
                </a:move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9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1" y="0"/>
                  <a:pt x="314" y="2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4" y="9"/>
                  <a:pt x="311" y="11"/>
                  <a:pt x="308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>
            <a:extLst>
              <a:ext uri="{FF2B5EF4-FFF2-40B4-BE49-F238E27FC236}">
                <a16:creationId xmlns:a16="http://schemas.microsoft.com/office/drawing/2014/main" id="{D293F9D9-D98A-45BE-BB3A-1469F1603237}"/>
              </a:ext>
            </a:extLst>
          </p:cNvPr>
          <p:cNvSpPr>
            <a:spLocks/>
          </p:cNvSpPr>
          <p:nvPr/>
        </p:nvSpPr>
        <p:spPr bwMode="auto">
          <a:xfrm>
            <a:off x="2452473" y="2507909"/>
            <a:ext cx="992187" cy="55563"/>
          </a:xfrm>
          <a:custGeom>
            <a:avLst/>
            <a:gdLst>
              <a:gd name="T0" fmla="*/ 208 w 214"/>
              <a:gd name="T1" fmla="*/ 12 h 12"/>
              <a:gd name="T2" fmla="*/ 6 w 214"/>
              <a:gd name="T3" fmla="*/ 12 h 12"/>
              <a:gd name="T4" fmla="*/ 0 w 214"/>
              <a:gd name="T5" fmla="*/ 6 h 12"/>
              <a:gd name="T6" fmla="*/ 0 w 214"/>
              <a:gd name="T7" fmla="*/ 6 h 12"/>
              <a:gd name="T8" fmla="*/ 6 w 214"/>
              <a:gd name="T9" fmla="*/ 0 h 12"/>
              <a:gd name="T10" fmla="*/ 208 w 214"/>
              <a:gd name="T11" fmla="*/ 0 h 12"/>
              <a:gd name="T12" fmla="*/ 214 w 214"/>
              <a:gd name="T13" fmla="*/ 6 h 12"/>
              <a:gd name="T14" fmla="*/ 214 w 214"/>
              <a:gd name="T15" fmla="*/ 6 h 12"/>
              <a:gd name="T16" fmla="*/ 208 w 2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12">
                <a:moveTo>
                  <a:pt x="20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1" y="0"/>
                  <a:pt x="214" y="3"/>
                  <a:pt x="214" y="6"/>
                </a:cubicBezTo>
                <a:cubicBezTo>
                  <a:pt x="214" y="6"/>
                  <a:pt x="214" y="6"/>
                  <a:pt x="214" y="6"/>
                </a:cubicBezTo>
                <a:cubicBezTo>
                  <a:pt x="214" y="9"/>
                  <a:pt x="211" y="12"/>
                  <a:pt x="20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>
            <a:extLst>
              <a:ext uri="{FF2B5EF4-FFF2-40B4-BE49-F238E27FC236}">
                <a16:creationId xmlns:a16="http://schemas.microsoft.com/office/drawing/2014/main" id="{80DEDCDF-4B2F-4F75-9D97-2E94C881B86A}"/>
              </a:ext>
            </a:extLst>
          </p:cNvPr>
          <p:cNvSpPr>
            <a:spLocks/>
          </p:cNvSpPr>
          <p:nvPr/>
        </p:nvSpPr>
        <p:spPr bwMode="auto">
          <a:xfrm>
            <a:off x="2452473" y="2058647"/>
            <a:ext cx="171450" cy="166688"/>
          </a:xfrm>
          <a:custGeom>
            <a:avLst/>
            <a:gdLst>
              <a:gd name="T0" fmla="*/ 19 w 37"/>
              <a:gd name="T1" fmla="*/ 29 h 36"/>
              <a:gd name="T2" fmla="*/ 28 w 37"/>
              <a:gd name="T3" fmla="*/ 35 h 36"/>
              <a:gd name="T4" fmla="*/ 30 w 37"/>
              <a:gd name="T5" fmla="*/ 34 h 36"/>
              <a:gd name="T6" fmla="*/ 27 w 37"/>
              <a:gd name="T7" fmla="*/ 23 h 36"/>
              <a:gd name="T8" fmla="*/ 27 w 37"/>
              <a:gd name="T9" fmla="*/ 22 h 36"/>
              <a:gd name="T10" fmla="*/ 36 w 37"/>
              <a:gd name="T11" fmla="*/ 15 h 36"/>
              <a:gd name="T12" fmla="*/ 36 w 37"/>
              <a:gd name="T13" fmla="*/ 13 h 36"/>
              <a:gd name="T14" fmla="*/ 24 w 37"/>
              <a:gd name="T15" fmla="*/ 13 h 36"/>
              <a:gd name="T16" fmla="*/ 23 w 37"/>
              <a:gd name="T17" fmla="*/ 12 h 36"/>
              <a:gd name="T18" fmla="*/ 19 w 37"/>
              <a:gd name="T19" fmla="*/ 1 h 36"/>
              <a:gd name="T20" fmla="*/ 17 w 37"/>
              <a:gd name="T21" fmla="*/ 1 h 36"/>
              <a:gd name="T22" fmla="*/ 14 w 37"/>
              <a:gd name="T23" fmla="*/ 12 h 36"/>
              <a:gd name="T24" fmla="*/ 12 w 37"/>
              <a:gd name="T25" fmla="*/ 13 h 36"/>
              <a:gd name="T26" fmla="*/ 1 w 37"/>
              <a:gd name="T27" fmla="*/ 13 h 36"/>
              <a:gd name="T28" fmla="*/ 0 w 37"/>
              <a:gd name="T29" fmla="*/ 15 h 36"/>
              <a:gd name="T30" fmla="*/ 9 w 37"/>
              <a:gd name="T31" fmla="*/ 22 h 36"/>
              <a:gd name="T32" fmla="*/ 10 w 37"/>
              <a:gd name="T33" fmla="*/ 23 h 36"/>
              <a:gd name="T34" fmla="*/ 7 w 37"/>
              <a:gd name="T35" fmla="*/ 34 h 36"/>
              <a:gd name="T36" fmla="*/ 8 w 37"/>
              <a:gd name="T37" fmla="*/ 35 h 36"/>
              <a:gd name="T38" fmla="*/ 18 w 37"/>
              <a:gd name="T39" fmla="*/ 29 h 36"/>
              <a:gd name="T40" fmla="*/ 19 w 37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6">
                <a:moveTo>
                  <a:pt x="19" y="29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30" y="35"/>
                  <a:pt x="30" y="3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5"/>
                  <a:pt x="37" y="13"/>
                  <a:pt x="3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3" y="12"/>
                  <a:pt x="23" y="12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3"/>
                  <a:pt x="12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5"/>
                  <a:pt x="0" y="15"/>
                </a:cubicBezTo>
                <a:cubicBezTo>
                  <a:pt x="9" y="22"/>
                  <a:pt x="9" y="22"/>
                  <a:pt x="9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8" y="36"/>
                  <a:pt x="8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9" y="29"/>
                  <a:pt x="1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5C07F5B4-BA43-4C8A-9332-5E817A505CAE}"/>
              </a:ext>
            </a:extLst>
          </p:cNvPr>
          <p:cNvSpPr>
            <a:spLocks/>
          </p:cNvSpPr>
          <p:nvPr/>
        </p:nvSpPr>
        <p:spPr bwMode="auto">
          <a:xfrm>
            <a:off x="2715998" y="2058647"/>
            <a:ext cx="171450" cy="166688"/>
          </a:xfrm>
          <a:custGeom>
            <a:avLst/>
            <a:gdLst>
              <a:gd name="T0" fmla="*/ 19 w 37"/>
              <a:gd name="T1" fmla="*/ 29 h 36"/>
              <a:gd name="T2" fmla="*/ 28 w 37"/>
              <a:gd name="T3" fmla="*/ 35 h 36"/>
              <a:gd name="T4" fmla="*/ 30 w 37"/>
              <a:gd name="T5" fmla="*/ 34 h 36"/>
              <a:gd name="T6" fmla="*/ 27 w 37"/>
              <a:gd name="T7" fmla="*/ 23 h 36"/>
              <a:gd name="T8" fmla="*/ 27 w 37"/>
              <a:gd name="T9" fmla="*/ 22 h 36"/>
              <a:gd name="T10" fmla="*/ 36 w 37"/>
              <a:gd name="T11" fmla="*/ 15 h 36"/>
              <a:gd name="T12" fmla="*/ 35 w 37"/>
              <a:gd name="T13" fmla="*/ 13 h 36"/>
              <a:gd name="T14" fmla="*/ 24 w 37"/>
              <a:gd name="T15" fmla="*/ 13 h 36"/>
              <a:gd name="T16" fmla="*/ 23 w 37"/>
              <a:gd name="T17" fmla="*/ 12 h 36"/>
              <a:gd name="T18" fmla="*/ 19 w 37"/>
              <a:gd name="T19" fmla="*/ 1 h 36"/>
              <a:gd name="T20" fmla="*/ 17 w 37"/>
              <a:gd name="T21" fmla="*/ 1 h 36"/>
              <a:gd name="T22" fmla="*/ 13 w 37"/>
              <a:gd name="T23" fmla="*/ 12 h 36"/>
              <a:gd name="T24" fmla="*/ 12 w 37"/>
              <a:gd name="T25" fmla="*/ 13 h 36"/>
              <a:gd name="T26" fmla="*/ 1 w 37"/>
              <a:gd name="T27" fmla="*/ 13 h 36"/>
              <a:gd name="T28" fmla="*/ 0 w 37"/>
              <a:gd name="T29" fmla="*/ 15 h 36"/>
              <a:gd name="T30" fmla="*/ 9 w 37"/>
              <a:gd name="T31" fmla="*/ 22 h 36"/>
              <a:gd name="T32" fmla="*/ 10 w 37"/>
              <a:gd name="T33" fmla="*/ 23 h 36"/>
              <a:gd name="T34" fmla="*/ 7 w 37"/>
              <a:gd name="T35" fmla="*/ 34 h 36"/>
              <a:gd name="T36" fmla="*/ 8 w 37"/>
              <a:gd name="T37" fmla="*/ 35 h 36"/>
              <a:gd name="T38" fmla="*/ 18 w 37"/>
              <a:gd name="T39" fmla="*/ 29 h 36"/>
              <a:gd name="T40" fmla="*/ 19 w 37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6">
                <a:moveTo>
                  <a:pt x="19" y="29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30" y="35"/>
                  <a:pt x="30" y="3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5"/>
                  <a:pt x="37" y="13"/>
                  <a:pt x="3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3" y="12"/>
                  <a:pt x="23" y="12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3"/>
                  <a:pt x="12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5"/>
                  <a:pt x="0" y="15"/>
                </a:cubicBezTo>
                <a:cubicBezTo>
                  <a:pt x="9" y="22"/>
                  <a:pt x="9" y="22"/>
                  <a:pt x="9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7" y="36"/>
                  <a:pt x="8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9" y="29"/>
                  <a:pt x="1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>
            <a:extLst>
              <a:ext uri="{FF2B5EF4-FFF2-40B4-BE49-F238E27FC236}">
                <a16:creationId xmlns:a16="http://schemas.microsoft.com/office/drawing/2014/main" id="{F1628381-06BA-4888-AD8E-C695B3208E0B}"/>
              </a:ext>
            </a:extLst>
          </p:cNvPr>
          <p:cNvSpPr>
            <a:spLocks/>
          </p:cNvSpPr>
          <p:nvPr/>
        </p:nvSpPr>
        <p:spPr bwMode="auto">
          <a:xfrm>
            <a:off x="2976348" y="2058647"/>
            <a:ext cx="176212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3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3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8 w 38"/>
              <a:gd name="T35" fmla="*/ 34 h 36"/>
              <a:gd name="T36" fmla="*/ 9 w 38"/>
              <a:gd name="T37" fmla="*/ 35 h 36"/>
              <a:gd name="T38" fmla="*/ 19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5"/>
                  <a:pt x="38" y="13"/>
                  <a:pt x="3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5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20" y="29"/>
                  <a:pt x="2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>
            <a:extLst>
              <a:ext uri="{FF2B5EF4-FFF2-40B4-BE49-F238E27FC236}">
                <a16:creationId xmlns:a16="http://schemas.microsoft.com/office/drawing/2014/main" id="{1E779CF3-F0D2-4918-A763-967DFE126421}"/>
              </a:ext>
            </a:extLst>
          </p:cNvPr>
          <p:cNvSpPr>
            <a:spLocks/>
          </p:cNvSpPr>
          <p:nvPr/>
        </p:nvSpPr>
        <p:spPr bwMode="auto">
          <a:xfrm>
            <a:off x="3241460" y="2058647"/>
            <a:ext cx="176212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3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3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7 w 38"/>
              <a:gd name="T35" fmla="*/ 34 h 36"/>
              <a:gd name="T36" fmla="*/ 9 w 38"/>
              <a:gd name="T37" fmla="*/ 35 h 36"/>
              <a:gd name="T38" fmla="*/ 19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5"/>
                  <a:pt x="38" y="13"/>
                  <a:pt x="3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5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2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>
            <a:extLst>
              <a:ext uri="{FF2B5EF4-FFF2-40B4-BE49-F238E27FC236}">
                <a16:creationId xmlns:a16="http://schemas.microsoft.com/office/drawing/2014/main" id="{2B0A82EF-3AF1-4F60-923A-4ACF0C30C895}"/>
              </a:ext>
            </a:extLst>
          </p:cNvPr>
          <p:cNvSpPr>
            <a:spLocks/>
          </p:cNvSpPr>
          <p:nvPr/>
        </p:nvSpPr>
        <p:spPr bwMode="auto">
          <a:xfrm>
            <a:off x="3504985" y="2058647"/>
            <a:ext cx="177800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3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3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7 w 38"/>
              <a:gd name="T35" fmla="*/ 34 h 36"/>
              <a:gd name="T36" fmla="*/ 9 w 38"/>
              <a:gd name="T37" fmla="*/ 35 h 36"/>
              <a:gd name="T38" fmla="*/ 18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5"/>
                  <a:pt x="37" y="13"/>
                  <a:pt x="3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5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9"/>
                  <a:pt x="19" y="29"/>
                  <a:pt x="2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id="{2B879107-0E81-444C-9D9B-A295210B5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835" y="4011272"/>
            <a:ext cx="2279650" cy="830263"/>
          </a:xfrm>
          <a:prstGeom prst="rect">
            <a:avLst/>
          </a:prstGeom>
          <a:solidFill>
            <a:srgbClr val="A7E8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>
            <a:extLst>
              <a:ext uri="{FF2B5EF4-FFF2-40B4-BE49-F238E27FC236}">
                <a16:creationId xmlns:a16="http://schemas.microsoft.com/office/drawing/2014/main" id="{D3835566-2C97-43B4-BAAB-1664D68088F6}"/>
              </a:ext>
            </a:extLst>
          </p:cNvPr>
          <p:cNvSpPr>
            <a:spLocks/>
          </p:cNvSpPr>
          <p:nvPr/>
        </p:nvSpPr>
        <p:spPr bwMode="auto">
          <a:xfrm>
            <a:off x="2452473" y="4414497"/>
            <a:ext cx="1457325" cy="55563"/>
          </a:xfrm>
          <a:custGeom>
            <a:avLst/>
            <a:gdLst>
              <a:gd name="T0" fmla="*/ 308 w 314"/>
              <a:gd name="T1" fmla="*/ 12 h 12"/>
              <a:gd name="T2" fmla="*/ 6 w 314"/>
              <a:gd name="T3" fmla="*/ 12 h 12"/>
              <a:gd name="T4" fmla="*/ 0 w 314"/>
              <a:gd name="T5" fmla="*/ 6 h 12"/>
              <a:gd name="T6" fmla="*/ 0 w 314"/>
              <a:gd name="T7" fmla="*/ 6 h 12"/>
              <a:gd name="T8" fmla="*/ 6 w 314"/>
              <a:gd name="T9" fmla="*/ 0 h 12"/>
              <a:gd name="T10" fmla="*/ 308 w 314"/>
              <a:gd name="T11" fmla="*/ 0 h 12"/>
              <a:gd name="T12" fmla="*/ 314 w 314"/>
              <a:gd name="T13" fmla="*/ 6 h 12"/>
              <a:gd name="T14" fmla="*/ 314 w 314"/>
              <a:gd name="T15" fmla="*/ 6 h 12"/>
              <a:gd name="T16" fmla="*/ 308 w 3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12">
                <a:moveTo>
                  <a:pt x="30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1" y="0"/>
                  <a:pt x="314" y="2"/>
                  <a:pt x="314" y="6"/>
                </a:cubicBezTo>
                <a:cubicBezTo>
                  <a:pt x="314" y="6"/>
                  <a:pt x="314" y="6"/>
                  <a:pt x="314" y="6"/>
                </a:cubicBezTo>
                <a:cubicBezTo>
                  <a:pt x="314" y="9"/>
                  <a:pt x="311" y="12"/>
                  <a:pt x="30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>
            <a:extLst>
              <a:ext uri="{FF2B5EF4-FFF2-40B4-BE49-F238E27FC236}">
                <a16:creationId xmlns:a16="http://schemas.microsoft.com/office/drawing/2014/main" id="{CDDCD21C-C2AB-4AAC-9DDC-4CA668E01367}"/>
              </a:ext>
            </a:extLst>
          </p:cNvPr>
          <p:cNvSpPr>
            <a:spLocks/>
          </p:cNvSpPr>
          <p:nvPr/>
        </p:nvSpPr>
        <p:spPr bwMode="auto">
          <a:xfrm>
            <a:off x="2452473" y="4516097"/>
            <a:ext cx="1457325" cy="55563"/>
          </a:xfrm>
          <a:custGeom>
            <a:avLst/>
            <a:gdLst>
              <a:gd name="T0" fmla="*/ 308 w 314"/>
              <a:gd name="T1" fmla="*/ 12 h 12"/>
              <a:gd name="T2" fmla="*/ 6 w 314"/>
              <a:gd name="T3" fmla="*/ 12 h 12"/>
              <a:gd name="T4" fmla="*/ 0 w 314"/>
              <a:gd name="T5" fmla="*/ 6 h 12"/>
              <a:gd name="T6" fmla="*/ 0 w 314"/>
              <a:gd name="T7" fmla="*/ 6 h 12"/>
              <a:gd name="T8" fmla="*/ 6 w 314"/>
              <a:gd name="T9" fmla="*/ 0 h 12"/>
              <a:gd name="T10" fmla="*/ 308 w 314"/>
              <a:gd name="T11" fmla="*/ 0 h 12"/>
              <a:gd name="T12" fmla="*/ 314 w 314"/>
              <a:gd name="T13" fmla="*/ 6 h 12"/>
              <a:gd name="T14" fmla="*/ 314 w 314"/>
              <a:gd name="T15" fmla="*/ 6 h 12"/>
              <a:gd name="T16" fmla="*/ 308 w 3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12">
                <a:moveTo>
                  <a:pt x="30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10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1" y="0"/>
                  <a:pt x="314" y="3"/>
                  <a:pt x="314" y="6"/>
                </a:cubicBezTo>
                <a:cubicBezTo>
                  <a:pt x="314" y="6"/>
                  <a:pt x="314" y="6"/>
                  <a:pt x="314" y="6"/>
                </a:cubicBezTo>
                <a:cubicBezTo>
                  <a:pt x="314" y="10"/>
                  <a:pt x="311" y="12"/>
                  <a:pt x="30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>
            <a:extLst>
              <a:ext uri="{FF2B5EF4-FFF2-40B4-BE49-F238E27FC236}">
                <a16:creationId xmlns:a16="http://schemas.microsoft.com/office/drawing/2014/main" id="{C142A176-061B-403D-BB82-70F1AFA8B190}"/>
              </a:ext>
            </a:extLst>
          </p:cNvPr>
          <p:cNvSpPr>
            <a:spLocks/>
          </p:cNvSpPr>
          <p:nvPr/>
        </p:nvSpPr>
        <p:spPr bwMode="auto">
          <a:xfrm>
            <a:off x="2452473" y="4622459"/>
            <a:ext cx="992187" cy="55563"/>
          </a:xfrm>
          <a:custGeom>
            <a:avLst/>
            <a:gdLst>
              <a:gd name="T0" fmla="*/ 208 w 214"/>
              <a:gd name="T1" fmla="*/ 12 h 12"/>
              <a:gd name="T2" fmla="*/ 6 w 214"/>
              <a:gd name="T3" fmla="*/ 12 h 12"/>
              <a:gd name="T4" fmla="*/ 0 w 214"/>
              <a:gd name="T5" fmla="*/ 6 h 12"/>
              <a:gd name="T6" fmla="*/ 0 w 214"/>
              <a:gd name="T7" fmla="*/ 6 h 12"/>
              <a:gd name="T8" fmla="*/ 6 w 214"/>
              <a:gd name="T9" fmla="*/ 0 h 12"/>
              <a:gd name="T10" fmla="*/ 208 w 214"/>
              <a:gd name="T11" fmla="*/ 0 h 12"/>
              <a:gd name="T12" fmla="*/ 214 w 214"/>
              <a:gd name="T13" fmla="*/ 6 h 12"/>
              <a:gd name="T14" fmla="*/ 214 w 214"/>
              <a:gd name="T15" fmla="*/ 6 h 12"/>
              <a:gd name="T16" fmla="*/ 208 w 2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12">
                <a:moveTo>
                  <a:pt x="208" y="12"/>
                </a:move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1" y="0"/>
                  <a:pt x="214" y="3"/>
                  <a:pt x="214" y="6"/>
                </a:cubicBezTo>
                <a:cubicBezTo>
                  <a:pt x="214" y="6"/>
                  <a:pt x="214" y="6"/>
                  <a:pt x="214" y="6"/>
                </a:cubicBezTo>
                <a:cubicBezTo>
                  <a:pt x="214" y="9"/>
                  <a:pt x="211" y="12"/>
                  <a:pt x="208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>
            <a:extLst>
              <a:ext uri="{FF2B5EF4-FFF2-40B4-BE49-F238E27FC236}">
                <a16:creationId xmlns:a16="http://schemas.microsoft.com/office/drawing/2014/main" id="{C6B5A098-7A1D-484A-92DD-38492C89C4B3}"/>
              </a:ext>
            </a:extLst>
          </p:cNvPr>
          <p:cNvSpPr>
            <a:spLocks/>
          </p:cNvSpPr>
          <p:nvPr/>
        </p:nvSpPr>
        <p:spPr bwMode="auto">
          <a:xfrm>
            <a:off x="2452473" y="4173197"/>
            <a:ext cx="171450" cy="166688"/>
          </a:xfrm>
          <a:custGeom>
            <a:avLst/>
            <a:gdLst>
              <a:gd name="T0" fmla="*/ 19 w 37"/>
              <a:gd name="T1" fmla="*/ 29 h 36"/>
              <a:gd name="T2" fmla="*/ 28 w 37"/>
              <a:gd name="T3" fmla="*/ 35 h 36"/>
              <a:gd name="T4" fmla="*/ 30 w 37"/>
              <a:gd name="T5" fmla="*/ 34 h 36"/>
              <a:gd name="T6" fmla="*/ 27 w 37"/>
              <a:gd name="T7" fmla="*/ 23 h 36"/>
              <a:gd name="T8" fmla="*/ 27 w 37"/>
              <a:gd name="T9" fmla="*/ 22 h 36"/>
              <a:gd name="T10" fmla="*/ 36 w 37"/>
              <a:gd name="T11" fmla="*/ 15 h 36"/>
              <a:gd name="T12" fmla="*/ 36 w 37"/>
              <a:gd name="T13" fmla="*/ 13 h 36"/>
              <a:gd name="T14" fmla="*/ 24 w 37"/>
              <a:gd name="T15" fmla="*/ 13 h 36"/>
              <a:gd name="T16" fmla="*/ 23 w 37"/>
              <a:gd name="T17" fmla="*/ 12 h 36"/>
              <a:gd name="T18" fmla="*/ 19 w 37"/>
              <a:gd name="T19" fmla="*/ 1 h 36"/>
              <a:gd name="T20" fmla="*/ 17 w 37"/>
              <a:gd name="T21" fmla="*/ 1 h 36"/>
              <a:gd name="T22" fmla="*/ 14 w 37"/>
              <a:gd name="T23" fmla="*/ 12 h 36"/>
              <a:gd name="T24" fmla="*/ 12 w 37"/>
              <a:gd name="T25" fmla="*/ 13 h 36"/>
              <a:gd name="T26" fmla="*/ 1 w 37"/>
              <a:gd name="T27" fmla="*/ 13 h 36"/>
              <a:gd name="T28" fmla="*/ 0 w 37"/>
              <a:gd name="T29" fmla="*/ 15 h 36"/>
              <a:gd name="T30" fmla="*/ 9 w 37"/>
              <a:gd name="T31" fmla="*/ 22 h 36"/>
              <a:gd name="T32" fmla="*/ 10 w 37"/>
              <a:gd name="T33" fmla="*/ 23 h 36"/>
              <a:gd name="T34" fmla="*/ 7 w 37"/>
              <a:gd name="T35" fmla="*/ 34 h 36"/>
              <a:gd name="T36" fmla="*/ 8 w 37"/>
              <a:gd name="T37" fmla="*/ 35 h 36"/>
              <a:gd name="T38" fmla="*/ 18 w 37"/>
              <a:gd name="T39" fmla="*/ 29 h 36"/>
              <a:gd name="T40" fmla="*/ 19 w 37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6">
                <a:moveTo>
                  <a:pt x="19" y="29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30" y="35"/>
                  <a:pt x="30" y="3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4"/>
                  <a:pt x="37" y="13"/>
                  <a:pt x="36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3" y="12"/>
                  <a:pt x="23" y="12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3"/>
                  <a:pt x="12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9" y="22"/>
                  <a:pt x="9" y="22"/>
                  <a:pt x="9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8" y="36"/>
                  <a:pt x="8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9" y="29"/>
                  <a:pt x="1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3">
            <a:extLst>
              <a:ext uri="{FF2B5EF4-FFF2-40B4-BE49-F238E27FC236}">
                <a16:creationId xmlns:a16="http://schemas.microsoft.com/office/drawing/2014/main" id="{3A106D49-1D93-4281-B488-C70F692D96AD}"/>
              </a:ext>
            </a:extLst>
          </p:cNvPr>
          <p:cNvSpPr>
            <a:spLocks/>
          </p:cNvSpPr>
          <p:nvPr/>
        </p:nvSpPr>
        <p:spPr bwMode="auto">
          <a:xfrm>
            <a:off x="2715998" y="4173197"/>
            <a:ext cx="171450" cy="166688"/>
          </a:xfrm>
          <a:custGeom>
            <a:avLst/>
            <a:gdLst>
              <a:gd name="T0" fmla="*/ 19 w 37"/>
              <a:gd name="T1" fmla="*/ 29 h 36"/>
              <a:gd name="T2" fmla="*/ 28 w 37"/>
              <a:gd name="T3" fmla="*/ 35 h 36"/>
              <a:gd name="T4" fmla="*/ 30 w 37"/>
              <a:gd name="T5" fmla="*/ 34 h 36"/>
              <a:gd name="T6" fmla="*/ 27 w 37"/>
              <a:gd name="T7" fmla="*/ 23 h 36"/>
              <a:gd name="T8" fmla="*/ 27 w 37"/>
              <a:gd name="T9" fmla="*/ 22 h 36"/>
              <a:gd name="T10" fmla="*/ 36 w 37"/>
              <a:gd name="T11" fmla="*/ 15 h 36"/>
              <a:gd name="T12" fmla="*/ 35 w 37"/>
              <a:gd name="T13" fmla="*/ 13 h 36"/>
              <a:gd name="T14" fmla="*/ 24 w 37"/>
              <a:gd name="T15" fmla="*/ 13 h 36"/>
              <a:gd name="T16" fmla="*/ 23 w 37"/>
              <a:gd name="T17" fmla="*/ 12 h 36"/>
              <a:gd name="T18" fmla="*/ 19 w 37"/>
              <a:gd name="T19" fmla="*/ 1 h 36"/>
              <a:gd name="T20" fmla="*/ 17 w 37"/>
              <a:gd name="T21" fmla="*/ 1 h 36"/>
              <a:gd name="T22" fmla="*/ 13 w 37"/>
              <a:gd name="T23" fmla="*/ 12 h 36"/>
              <a:gd name="T24" fmla="*/ 12 w 37"/>
              <a:gd name="T25" fmla="*/ 13 h 36"/>
              <a:gd name="T26" fmla="*/ 1 w 37"/>
              <a:gd name="T27" fmla="*/ 13 h 36"/>
              <a:gd name="T28" fmla="*/ 0 w 37"/>
              <a:gd name="T29" fmla="*/ 15 h 36"/>
              <a:gd name="T30" fmla="*/ 9 w 37"/>
              <a:gd name="T31" fmla="*/ 22 h 36"/>
              <a:gd name="T32" fmla="*/ 10 w 37"/>
              <a:gd name="T33" fmla="*/ 23 h 36"/>
              <a:gd name="T34" fmla="*/ 7 w 37"/>
              <a:gd name="T35" fmla="*/ 34 h 36"/>
              <a:gd name="T36" fmla="*/ 8 w 37"/>
              <a:gd name="T37" fmla="*/ 35 h 36"/>
              <a:gd name="T38" fmla="*/ 18 w 37"/>
              <a:gd name="T39" fmla="*/ 29 h 36"/>
              <a:gd name="T40" fmla="*/ 19 w 37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6">
                <a:moveTo>
                  <a:pt x="19" y="29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30" y="35"/>
                  <a:pt x="30" y="3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4"/>
                  <a:pt x="37" y="13"/>
                  <a:pt x="3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3" y="12"/>
                  <a:pt x="23" y="12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3"/>
                  <a:pt x="12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9" y="22"/>
                  <a:pt x="9" y="22"/>
                  <a:pt x="9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7" y="36"/>
                  <a:pt x="8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9" y="29"/>
                  <a:pt x="19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>
            <a:extLst>
              <a:ext uri="{FF2B5EF4-FFF2-40B4-BE49-F238E27FC236}">
                <a16:creationId xmlns:a16="http://schemas.microsoft.com/office/drawing/2014/main" id="{EEC26544-4295-4E01-8E61-0AD59C78FF0D}"/>
              </a:ext>
            </a:extLst>
          </p:cNvPr>
          <p:cNvSpPr>
            <a:spLocks/>
          </p:cNvSpPr>
          <p:nvPr/>
        </p:nvSpPr>
        <p:spPr bwMode="auto">
          <a:xfrm>
            <a:off x="2976348" y="4173197"/>
            <a:ext cx="176212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3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3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8 w 38"/>
              <a:gd name="T35" fmla="*/ 34 h 36"/>
              <a:gd name="T36" fmla="*/ 9 w 38"/>
              <a:gd name="T37" fmla="*/ 35 h 36"/>
              <a:gd name="T38" fmla="*/ 19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4"/>
                  <a:pt x="38" y="13"/>
                  <a:pt x="3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4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20" y="29"/>
                  <a:pt x="2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>
            <a:extLst>
              <a:ext uri="{FF2B5EF4-FFF2-40B4-BE49-F238E27FC236}">
                <a16:creationId xmlns:a16="http://schemas.microsoft.com/office/drawing/2014/main" id="{14E55DD6-0472-45A0-B9C5-F48694D35575}"/>
              </a:ext>
            </a:extLst>
          </p:cNvPr>
          <p:cNvSpPr>
            <a:spLocks/>
          </p:cNvSpPr>
          <p:nvPr/>
        </p:nvSpPr>
        <p:spPr bwMode="auto">
          <a:xfrm>
            <a:off x="3241460" y="4173197"/>
            <a:ext cx="176212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3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3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7 w 38"/>
              <a:gd name="T35" fmla="*/ 34 h 36"/>
              <a:gd name="T36" fmla="*/ 9 w 38"/>
              <a:gd name="T37" fmla="*/ 35 h 36"/>
              <a:gd name="T38" fmla="*/ 19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4"/>
                  <a:pt x="38" y="13"/>
                  <a:pt x="3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4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2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>
            <a:extLst>
              <a:ext uri="{FF2B5EF4-FFF2-40B4-BE49-F238E27FC236}">
                <a16:creationId xmlns:a16="http://schemas.microsoft.com/office/drawing/2014/main" id="{2B5A26B5-8BE9-41F0-8CCC-DF5E5CC636FC}"/>
              </a:ext>
            </a:extLst>
          </p:cNvPr>
          <p:cNvSpPr>
            <a:spLocks/>
          </p:cNvSpPr>
          <p:nvPr/>
        </p:nvSpPr>
        <p:spPr bwMode="auto">
          <a:xfrm>
            <a:off x="3504985" y="4173197"/>
            <a:ext cx="177800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3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3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7 w 38"/>
              <a:gd name="T35" fmla="*/ 34 h 36"/>
              <a:gd name="T36" fmla="*/ 9 w 38"/>
              <a:gd name="T37" fmla="*/ 35 h 36"/>
              <a:gd name="T38" fmla="*/ 18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4"/>
                  <a:pt x="37" y="13"/>
                  <a:pt x="36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3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3"/>
                  <a:pt x="13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4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9"/>
                  <a:pt x="19" y="29"/>
                  <a:pt x="2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7">
            <a:extLst>
              <a:ext uri="{FF2B5EF4-FFF2-40B4-BE49-F238E27FC236}">
                <a16:creationId xmlns:a16="http://schemas.microsoft.com/office/drawing/2014/main" id="{27AD100E-9394-4DAF-92F8-F5730F56C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310" y="2980984"/>
            <a:ext cx="2279650" cy="830263"/>
          </a:xfrm>
          <a:prstGeom prst="rect">
            <a:avLst/>
          </a:prstGeom>
          <a:solidFill>
            <a:srgbClr val="F3F9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>
            <a:extLst>
              <a:ext uri="{FF2B5EF4-FFF2-40B4-BE49-F238E27FC236}">
                <a16:creationId xmlns:a16="http://schemas.microsoft.com/office/drawing/2014/main" id="{4DB406F4-F6A3-4A3A-93E6-F26BE1779013}"/>
              </a:ext>
            </a:extLst>
          </p:cNvPr>
          <p:cNvSpPr>
            <a:spLocks/>
          </p:cNvSpPr>
          <p:nvPr/>
        </p:nvSpPr>
        <p:spPr bwMode="auto">
          <a:xfrm>
            <a:off x="2711235" y="3393734"/>
            <a:ext cx="1458912" cy="55563"/>
          </a:xfrm>
          <a:custGeom>
            <a:avLst/>
            <a:gdLst>
              <a:gd name="T0" fmla="*/ 308 w 314"/>
              <a:gd name="T1" fmla="*/ 12 h 12"/>
              <a:gd name="T2" fmla="*/ 6 w 314"/>
              <a:gd name="T3" fmla="*/ 12 h 12"/>
              <a:gd name="T4" fmla="*/ 0 w 314"/>
              <a:gd name="T5" fmla="*/ 6 h 12"/>
              <a:gd name="T6" fmla="*/ 0 w 314"/>
              <a:gd name="T7" fmla="*/ 6 h 12"/>
              <a:gd name="T8" fmla="*/ 6 w 314"/>
              <a:gd name="T9" fmla="*/ 0 h 12"/>
              <a:gd name="T10" fmla="*/ 308 w 314"/>
              <a:gd name="T11" fmla="*/ 0 h 12"/>
              <a:gd name="T12" fmla="*/ 314 w 314"/>
              <a:gd name="T13" fmla="*/ 6 h 12"/>
              <a:gd name="T14" fmla="*/ 314 w 314"/>
              <a:gd name="T15" fmla="*/ 6 h 12"/>
              <a:gd name="T16" fmla="*/ 308 w 3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12">
                <a:moveTo>
                  <a:pt x="308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1" y="0"/>
                  <a:pt x="314" y="3"/>
                  <a:pt x="314" y="6"/>
                </a:cubicBezTo>
                <a:cubicBezTo>
                  <a:pt x="314" y="6"/>
                  <a:pt x="314" y="6"/>
                  <a:pt x="314" y="6"/>
                </a:cubicBezTo>
                <a:cubicBezTo>
                  <a:pt x="314" y="9"/>
                  <a:pt x="311" y="12"/>
                  <a:pt x="308" y="12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>
            <a:extLst>
              <a:ext uri="{FF2B5EF4-FFF2-40B4-BE49-F238E27FC236}">
                <a16:creationId xmlns:a16="http://schemas.microsoft.com/office/drawing/2014/main" id="{74309DC0-94BA-428D-9970-F0053089FCBE}"/>
              </a:ext>
            </a:extLst>
          </p:cNvPr>
          <p:cNvSpPr>
            <a:spLocks/>
          </p:cNvSpPr>
          <p:nvPr/>
        </p:nvSpPr>
        <p:spPr bwMode="auto">
          <a:xfrm>
            <a:off x="2711235" y="3500097"/>
            <a:ext cx="1458912" cy="50800"/>
          </a:xfrm>
          <a:custGeom>
            <a:avLst/>
            <a:gdLst>
              <a:gd name="T0" fmla="*/ 308 w 314"/>
              <a:gd name="T1" fmla="*/ 11 h 11"/>
              <a:gd name="T2" fmla="*/ 6 w 314"/>
              <a:gd name="T3" fmla="*/ 11 h 11"/>
              <a:gd name="T4" fmla="*/ 0 w 314"/>
              <a:gd name="T5" fmla="*/ 5 h 11"/>
              <a:gd name="T6" fmla="*/ 0 w 314"/>
              <a:gd name="T7" fmla="*/ 5 h 11"/>
              <a:gd name="T8" fmla="*/ 6 w 314"/>
              <a:gd name="T9" fmla="*/ 0 h 11"/>
              <a:gd name="T10" fmla="*/ 308 w 314"/>
              <a:gd name="T11" fmla="*/ 0 h 11"/>
              <a:gd name="T12" fmla="*/ 314 w 314"/>
              <a:gd name="T13" fmla="*/ 5 h 11"/>
              <a:gd name="T14" fmla="*/ 314 w 314"/>
              <a:gd name="T15" fmla="*/ 5 h 11"/>
              <a:gd name="T16" fmla="*/ 308 w 314"/>
              <a:gd name="T17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" h="11">
                <a:moveTo>
                  <a:pt x="308" y="11"/>
                </a:moveTo>
                <a:cubicBezTo>
                  <a:pt x="6" y="11"/>
                  <a:pt x="6" y="11"/>
                  <a:pt x="6" y="11"/>
                </a:cubicBezTo>
                <a:cubicBezTo>
                  <a:pt x="2" y="11"/>
                  <a:pt x="0" y="9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11" y="0"/>
                  <a:pt x="314" y="2"/>
                  <a:pt x="314" y="5"/>
                </a:cubicBezTo>
                <a:cubicBezTo>
                  <a:pt x="314" y="5"/>
                  <a:pt x="314" y="5"/>
                  <a:pt x="314" y="5"/>
                </a:cubicBezTo>
                <a:cubicBezTo>
                  <a:pt x="314" y="9"/>
                  <a:pt x="311" y="11"/>
                  <a:pt x="308" y="11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>
            <a:extLst>
              <a:ext uri="{FF2B5EF4-FFF2-40B4-BE49-F238E27FC236}">
                <a16:creationId xmlns:a16="http://schemas.microsoft.com/office/drawing/2014/main" id="{2CC24DD2-9078-4E85-9836-062ED3F55318}"/>
              </a:ext>
            </a:extLst>
          </p:cNvPr>
          <p:cNvSpPr>
            <a:spLocks/>
          </p:cNvSpPr>
          <p:nvPr/>
        </p:nvSpPr>
        <p:spPr bwMode="auto">
          <a:xfrm>
            <a:off x="2711235" y="3603284"/>
            <a:ext cx="993775" cy="55563"/>
          </a:xfrm>
          <a:custGeom>
            <a:avLst/>
            <a:gdLst>
              <a:gd name="T0" fmla="*/ 208 w 214"/>
              <a:gd name="T1" fmla="*/ 12 h 12"/>
              <a:gd name="T2" fmla="*/ 6 w 214"/>
              <a:gd name="T3" fmla="*/ 12 h 12"/>
              <a:gd name="T4" fmla="*/ 0 w 214"/>
              <a:gd name="T5" fmla="*/ 6 h 12"/>
              <a:gd name="T6" fmla="*/ 0 w 214"/>
              <a:gd name="T7" fmla="*/ 6 h 12"/>
              <a:gd name="T8" fmla="*/ 6 w 214"/>
              <a:gd name="T9" fmla="*/ 0 h 12"/>
              <a:gd name="T10" fmla="*/ 208 w 214"/>
              <a:gd name="T11" fmla="*/ 0 h 12"/>
              <a:gd name="T12" fmla="*/ 214 w 214"/>
              <a:gd name="T13" fmla="*/ 6 h 12"/>
              <a:gd name="T14" fmla="*/ 214 w 214"/>
              <a:gd name="T15" fmla="*/ 6 h 12"/>
              <a:gd name="T16" fmla="*/ 208 w 214"/>
              <a:gd name="T1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" h="12">
                <a:moveTo>
                  <a:pt x="208" y="12"/>
                </a:move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211" y="0"/>
                  <a:pt x="214" y="3"/>
                  <a:pt x="214" y="6"/>
                </a:cubicBezTo>
                <a:cubicBezTo>
                  <a:pt x="214" y="6"/>
                  <a:pt x="214" y="6"/>
                  <a:pt x="214" y="6"/>
                </a:cubicBezTo>
                <a:cubicBezTo>
                  <a:pt x="214" y="9"/>
                  <a:pt x="211" y="12"/>
                  <a:pt x="208" y="12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>
            <a:extLst>
              <a:ext uri="{FF2B5EF4-FFF2-40B4-BE49-F238E27FC236}">
                <a16:creationId xmlns:a16="http://schemas.microsoft.com/office/drawing/2014/main" id="{FB185B22-A881-4A68-891B-0D9A98D8D7B0}"/>
              </a:ext>
            </a:extLst>
          </p:cNvPr>
          <p:cNvSpPr>
            <a:spLocks/>
          </p:cNvSpPr>
          <p:nvPr/>
        </p:nvSpPr>
        <p:spPr bwMode="auto">
          <a:xfrm>
            <a:off x="2739810" y="3120684"/>
            <a:ext cx="171450" cy="166688"/>
          </a:xfrm>
          <a:custGeom>
            <a:avLst/>
            <a:gdLst>
              <a:gd name="T0" fmla="*/ 19 w 37"/>
              <a:gd name="T1" fmla="*/ 29 h 36"/>
              <a:gd name="T2" fmla="*/ 28 w 37"/>
              <a:gd name="T3" fmla="*/ 35 h 36"/>
              <a:gd name="T4" fmla="*/ 30 w 37"/>
              <a:gd name="T5" fmla="*/ 34 h 36"/>
              <a:gd name="T6" fmla="*/ 27 w 37"/>
              <a:gd name="T7" fmla="*/ 23 h 36"/>
              <a:gd name="T8" fmla="*/ 27 w 37"/>
              <a:gd name="T9" fmla="*/ 22 h 36"/>
              <a:gd name="T10" fmla="*/ 36 w 37"/>
              <a:gd name="T11" fmla="*/ 15 h 36"/>
              <a:gd name="T12" fmla="*/ 36 w 37"/>
              <a:gd name="T13" fmla="*/ 13 h 36"/>
              <a:gd name="T14" fmla="*/ 24 w 37"/>
              <a:gd name="T15" fmla="*/ 12 h 36"/>
              <a:gd name="T16" fmla="*/ 23 w 37"/>
              <a:gd name="T17" fmla="*/ 12 h 36"/>
              <a:gd name="T18" fmla="*/ 19 w 37"/>
              <a:gd name="T19" fmla="*/ 1 h 36"/>
              <a:gd name="T20" fmla="*/ 17 w 37"/>
              <a:gd name="T21" fmla="*/ 1 h 36"/>
              <a:gd name="T22" fmla="*/ 14 w 37"/>
              <a:gd name="T23" fmla="*/ 12 h 36"/>
              <a:gd name="T24" fmla="*/ 12 w 37"/>
              <a:gd name="T25" fmla="*/ 12 h 36"/>
              <a:gd name="T26" fmla="*/ 1 w 37"/>
              <a:gd name="T27" fmla="*/ 13 h 36"/>
              <a:gd name="T28" fmla="*/ 0 w 37"/>
              <a:gd name="T29" fmla="*/ 15 h 36"/>
              <a:gd name="T30" fmla="*/ 9 w 37"/>
              <a:gd name="T31" fmla="*/ 22 h 36"/>
              <a:gd name="T32" fmla="*/ 10 w 37"/>
              <a:gd name="T33" fmla="*/ 23 h 36"/>
              <a:gd name="T34" fmla="*/ 7 w 37"/>
              <a:gd name="T35" fmla="*/ 34 h 36"/>
              <a:gd name="T36" fmla="*/ 8 w 37"/>
              <a:gd name="T37" fmla="*/ 35 h 36"/>
              <a:gd name="T38" fmla="*/ 18 w 37"/>
              <a:gd name="T39" fmla="*/ 29 h 36"/>
              <a:gd name="T40" fmla="*/ 19 w 37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6">
                <a:moveTo>
                  <a:pt x="19" y="29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30" y="35"/>
                  <a:pt x="30" y="3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4"/>
                  <a:pt x="37" y="13"/>
                  <a:pt x="36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3" y="12"/>
                  <a:pt x="23" y="12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3" y="12"/>
                  <a:pt x="13" y="12"/>
                  <a:pt x="12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9" y="22"/>
                  <a:pt x="9" y="22"/>
                  <a:pt x="9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8" y="36"/>
                  <a:pt x="8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8"/>
                  <a:pt x="19" y="28"/>
                  <a:pt x="19" y="29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>
            <a:extLst>
              <a:ext uri="{FF2B5EF4-FFF2-40B4-BE49-F238E27FC236}">
                <a16:creationId xmlns:a16="http://schemas.microsoft.com/office/drawing/2014/main" id="{BF82B263-D369-4E39-83B7-A5997CE5D53E}"/>
              </a:ext>
            </a:extLst>
          </p:cNvPr>
          <p:cNvSpPr>
            <a:spLocks/>
          </p:cNvSpPr>
          <p:nvPr/>
        </p:nvSpPr>
        <p:spPr bwMode="auto">
          <a:xfrm>
            <a:off x="3004923" y="3120684"/>
            <a:ext cx="171450" cy="166688"/>
          </a:xfrm>
          <a:custGeom>
            <a:avLst/>
            <a:gdLst>
              <a:gd name="T0" fmla="*/ 19 w 37"/>
              <a:gd name="T1" fmla="*/ 29 h 36"/>
              <a:gd name="T2" fmla="*/ 28 w 37"/>
              <a:gd name="T3" fmla="*/ 35 h 36"/>
              <a:gd name="T4" fmla="*/ 30 w 37"/>
              <a:gd name="T5" fmla="*/ 34 h 36"/>
              <a:gd name="T6" fmla="*/ 27 w 37"/>
              <a:gd name="T7" fmla="*/ 23 h 36"/>
              <a:gd name="T8" fmla="*/ 27 w 37"/>
              <a:gd name="T9" fmla="*/ 22 h 36"/>
              <a:gd name="T10" fmla="*/ 36 w 37"/>
              <a:gd name="T11" fmla="*/ 15 h 36"/>
              <a:gd name="T12" fmla="*/ 35 w 37"/>
              <a:gd name="T13" fmla="*/ 13 h 36"/>
              <a:gd name="T14" fmla="*/ 24 w 37"/>
              <a:gd name="T15" fmla="*/ 12 h 36"/>
              <a:gd name="T16" fmla="*/ 23 w 37"/>
              <a:gd name="T17" fmla="*/ 12 h 36"/>
              <a:gd name="T18" fmla="*/ 19 w 37"/>
              <a:gd name="T19" fmla="*/ 1 h 36"/>
              <a:gd name="T20" fmla="*/ 17 w 37"/>
              <a:gd name="T21" fmla="*/ 1 h 36"/>
              <a:gd name="T22" fmla="*/ 13 w 37"/>
              <a:gd name="T23" fmla="*/ 12 h 36"/>
              <a:gd name="T24" fmla="*/ 12 w 37"/>
              <a:gd name="T25" fmla="*/ 12 h 36"/>
              <a:gd name="T26" fmla="*/ 1 w 37"/>
              <a:gd name="T27" fmla="*/ 13 h 36"/>
              <a:gd name="T28" fmla="*/ 0 w 37"/>
              <a:gd name="T29" fmla="*/ 15 h 36"/>
              <a:gd name="T30" fmla="*/ 9 w 37"/>
              <a:gd name="T31" fmla="*/ 22 h 36"/>
              <a:gd name="T32" fmla="*/ 10 w 37"/>
              <a:gd name="T33" fmla="*/ 23 h 36"/>
              <a:gd name="T34" fmla="*/ 7 w 37"/>
              <a:gd name="T35" fmla="*/ 34 h 36"/>
              <a:gd name="T36" fmla="*/ 8 w 37"/>
              <a:gd name="T37" fmla="*/ 35 h 36"/>
              <a:gd name="T38" fmla="*/ 18 w 37"/>
              <a:gd name="T39" fmla="*/ 29 h 36"/>
              <a:gd name="T40" fmla="*/ 19 w 37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" h="36">
                <a:moveTo>
                  <a:pt x="19" y="29"/>
                </a:moveTo>
                <a:cubicBezTo>
                  <a:pt x="28" y="35"/>
                  <a:pt x="28" y="35"/>
                  <a:pt x="28" y="35"/>
                </a:cubicBezTo>
                <a:cubicBezTo>
                  <a:pt x="29" y="36"/>
                  <a:pt x="30" y="35"/>
                  <a:pt x="30" y="34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7" y="14"/>
                  <a:pt x="37" y="13"/>
                  <a:pt x="35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3" y="12"/>
                  <a:pt x="23" y="12"/>
                </a:cubicBezTo>
                <a:cubicBezTo>
                  <a:pt x="19" y="1"/>
                  <a:pt x="19" y="1"/>
                  <a:pt x="19" y="1"/>
                </a:cubicBezTo>
                <a:cubicBezTo>
                  <a:pt x="19" y="0"/>
                  <a:pt x="18" y="0"/>
                  <a:pt x="1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2" y="12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4"/>
                  <a:pt x="0" y="15"/>
                </a:cubicBezTo>
                <a:cubicBezTo>
                  <a:pt x="9" y="22"/>
                  <a:pt x="9" y="22"/>
                  <a:pt x="9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5"/>
                  <a:pt x="7" y="36"/>
                  <a:pt x="8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8"/>
                  <a:pt x="19" y="28"/>
                  <a:pt x="19" y="29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>
            <a:extLst>
              <a:ext uri="{FF2B5EF4-FFF2-40B4-BE49-F238E27FC236}">
                <a16:creationId xmlns:a16="http://schemas.microsoft.com/office/drawing/2014/main" id="{AFBDC552-91BE-49D1-90FA-C377FB84ACC9}"/>
              </a:ext>
            </a:extLst>
          </p:cNvPr>
          <p:cNvSpPr>
            <a:spLocks/>
          </p:cNvSpPr>
          <p:nvPr/>
        </p:nvSpPr>
        <p:spPr bwMode="auto">
          <a:xfrm>
            <a:off x="3263685" y="3120684"/>
            <a:ext cx="177800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2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2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8 w 38"/>
              <a:gd name="T35" fmla="*/ 34 h 36"/>
              <a:gd name="T36" fmla="*/ 9 w 38"/>
              <a:gd name="T37" fmla="*/ 35 h 36"/>
              <a:gd name="T38" fmla="*/ 19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4"/>
                  <a:pt x="38" y="13"/>
                  <a:pt x="36" y="13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3" y="12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4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8" y="34"/>
                  <a:pt x="8" y="34"/>
                  <a:pt x="8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8"/>
                  <a:pt x="20" y="28"/>
                  <a:pt x="20" y="29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>
            <a:extLst>
              <a:ext uri="{FF2B5EF4-FFF2-40B4-BE49-F238E27FC236}">
                <a16:creationId xmlns:a16="http://schemas.microsoft.com/office/drawing/2014/main" id="{BA4D24F1-9FE9-4487-9F76-1EA2B48EA85F}"/>
              </a:ext>
            </a:extLst>
          </p:cNvPr>
          <p:cNvSpPr>
            <a:spLocks/>
          </p:cNvSpPr>
          <p:nvPr/>
        </p:nvSpPr>
        <p:spPr bwMode="auto">
          <a:xfrm>
            <a:off x="3528798" y="3120684"/>
            <a:ext cx="176212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2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2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7 w 38"/>
              <a:gd name="T35" fmla="*/ 34 h 36"/>
              <a:gd name="T36" fmla="*/ 9 w 38"/>
              <a:gd name="T37" fmla="*/ 35 h 36"/>
              <a:gd name="T38" fmla="*/ 19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4"/>
                  <a:pt x="38" y="13"/>
                  <a:pt x="36" y="13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3" y="12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4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8"/>
                  <a:pt x="19" y="28"/>
                  <a:pt x="20" y="29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>
            <a:extLst>
              <a:ext uri="{FF2B5EF4-FFF2-40B4-BE49-F238E27FC236}">
                <a16:creationId xmlns:a16="http://schemas.microsoft.com/office/drawing/2014/main" id="{F164652B-A376-430F-B518-4D591115AC3B}"/>
              </a:ext>
            </a:extLst>
          </p:cNvPr>
          <p:cNvSpPr>
            <a:spLocks/>
          </p:cNvSpPr>
          <p:nvPr/>
        </p:nvSpPr>
        <p:spPr bwMode="auto">
          <a:xfrm>
            <a:off x="3793910" y="3120684"/>
            <a:ext cx="176212" cy="166688"/>
          </a:xfrm>
          <a:custGeom>
            <a:avLst/>
            <a:gdLst>
              <a:gd name="T0" fmla="*/ 20 w 38"/>
              <a:gd name="T1" fmla="*/ 29 h 36"/>
              <a:gd name="T2" fmla="*/ 29 w 38"/>
              <a:gd name="T3" fmla="*/ 35 h 36"/>
              <a:gd name="T4" fmla="*/ 31 w 38"/>
              <a:gd name="T5" fmla="*/ 34 h 36"/>
              <a:gd name="T6" fmla="*/ 28 w 38"/>
              <a:gd name="T7" fmla="*/ 23 h 36"/>
              <a:gd name="T8" fmla="*/ 28 w 38"/>
              <a:gd name="T9" fmla="*/ 22 h 36"/>
              <a:gd name="T10" fmla="*/ 37 w 38"/>
              <a:gd name="T11" fmla="*/ 15 h 36"/>
              <a:gd name="T12" fmla="*/ 36 w 38"/>
              <a:gd name="T13" fmla="*/ 13 h 36"/>
              <a:gd name="T14" fmla="*/ 25 w 38"/>
              <a:gd name="T15" fmla="*/ 12 h 36"/>
              <a:gd name="T16" fmla="*/ 24 w 38"/>
              <a:gd name="T17" fmla="*/ 12 h 36"/>
              <a:gd name="T18" fmla="*/ 20 w 38"/>
              <a:gd name="T19" fmla="*/ 1 h 36"/>
              <a:gd name="T20" fmla="*/ 18 w 38"/>
              <a:gd name="T21" fmla="*/ 1 h 36"/>
              <a:gd name="T22" fmla="*/ 14 w 38"/>
              <a:gd name="T23" fmla="*/ 12 h 36"/>
              <a:gd name="T24" fmla="*/ 13 w 38"/>
              <a:gd name="T25" fmla="*/ 12 h 36"/>
              <a:gd name="T26" fmla="*/ 2 w 38"/>
              <a:gd name="T27" fmla="*/ 13 h 36"/>
              <a:gd name="T28" fmla="*/ 1 w 38"/>
              <a:gd name="T29" fmla="*/ 15 h 36"/>
              <a:gd name="T30" fmla="*/ 10 w 38"/>
              <a:gd name="T31" fmla="*/ 22 h 36"/>
              <a:gd name="T32" fmla="*/ 11 w 38"/>
              <a:gd name="T33" fmla="*/ 23 h 36"/>
              <a:gd name="T34" fmla="*/ 7 w 38"/>
              <a:gd name="T35" fmla="*/ 34 h 36"/>
              <a:gd name="T36" fmla="*/ 9 w 38"/>
              <a:gd name="T37" fmla="*/ 35 h 36"/>
              <a:gd name="T38" fmla="*/ 18 w 38"/>
              <a:gd name="T39" fmla="*/ 29 h 36"/>
              <a:gd name="T40" fmla="*/ 20 w 38"/>
              <a:gd name="T41" fmla="*/ 29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6">
                <a:moveTo>
                  <a:pt x="20" y="29"/>
                </a:moveTo>
                <a:cubicBezTo>
                  <a:pt x="29" y="35"/>
                  <a:pt x="29" y="35"/>
                  <a:pt x="29" y="35"/>
                </a:cubicBezTo>
                <a:cubicBezTo>
                  <a:pt x="30" y="36"/>
                  <a:pt x="31" y="35"/>
                  <a:pt x="31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37" y="15"/>
                  <a:pt x="37" y="15"/>
                  <a:pt x="37" y="15"/>
                </a:cubicBezTo>
                <a:cubicBezTo>
                  <a:pt x="38" y="14"/>
                  <a:pt x="37" y="13"/>
                  <a:pt x="36" y="13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4" y="12"/>
                  <a:pt x="24" y="12"/>
                </a:cubicBezTo>
                <a:cubicBezTo>
                  <a:pt x="20" y="1"/>
                  <a:pt x="20" y="1"/>
                  <a:pt x="20" y="1"/>
                </a:cubicBezTo>
                <a:cubicBezTo>
                  <a:pt x="20" y="0"/>
                  <a:pt x="18" y="0"/>
                  <a:pt x="18" y="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3" y="12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4"/>
                  <a:pt x="1" y="15"/>
                </a:cubicBezTo>
                <a:cubicBezTo>
                  <a:pt x="10" y="22"/>
                  <a:pt x="10" y="22"/>
                  <a:pt x="10" y="22"/>
                </a:cubicBezTo>
                <a:cubicBezTo>
                  <a:pt x="11" y="22"/>
                  <a:pt x="11" y="23"/>
                  <a:pt x="11" y="23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8" y="36"/>
                  <a:pt x="9" y="35"/>
                </a:cubicBezTo>
                <a:cubicBezTo>
                  <a:pt x="18" y="29"/>
                  <a:pt x="18" y="29"/>
                  <a:pt x="18" y="29"/>
                </a:cubicBezTo>
                <a:cubicBezTo>
                  <a:pt x="19" y="28"/>
                  <a:pt x="19" y="28"/>
                  <a:pt x="20" y="29"/>
                </a:cubicBez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6">
            <a:extLst>
              <a:ext uri="{FF2B5EF4-FFF2-40B4-BE49-F238E27FC236}">
                <a16:creationId xmlns:a16="http://schemas.microsoft.com/office/drawing/2014/main" id="{B56739E1-AE74-4625-9085-1F3A16C41E53}"/>
              </a:ext>
            </a:extLst>
          </p:cNvPr>
          <p:cNvSpPr>
            <a:spLocks/>
          </p:cNvSpPr>
          <p:nvPr/>
        </p:nvSpPr>
        <p:spPr bwMode="auto">
          <a:xfrm>
            <a:off x="1323760" y="2358684"/>
            <a:ext cx="969962" cy="376238"/>
          </a:xfrm>
          <a:custGeom>
            <a:avLst/>
            <a:gdLst>
              <a:gd name="T0" fmla="*/ 14 w 209"/>
              <a:gd name="T1" fmla="*/ 81 h 81"/>
              <a:gd name="T2" fmla="*/ 3 w 209"/>
              <a:gd name="T3" fmla="*/ 65 h 81"/>
              <a:gd name="T4" fmla="*/ 18 w 209"/>
              <a:gd name="T5" fmla="*/ 34 h 81"/>
              <a:gd name="T6" fmla="*/ 46 w 209"/>
              <a:gd name="T7" fmla="*/ 13 h 81"/>
              <a:gd name="T8" fmla="*/ 110 w 209"/>
              <a:gd name="T9" fmla="*/ 0 h 81"/>
              <a:gd name="T10" fmla="*/ 192 w 209"/>
              <a:gd name="T11" fmla="*/ 25 h 81"/>
              <a:gd name="T12" fmla="*/ 209 w 209"/>
              <a:gd name="T13" fmla="*/ 81 h 81"/>
              <a:gd name="T14" fmla="*/ 14 w 209"/>
              <a:gd name="T15" fmla="*/ 81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81">
                <a:moveTo>
                  <a:pt x="14" y="81"/>
                </a:moveTo>
                <a:cubicBezTo>
                  <a:pt x="6" y="81"/>
                  <a:pt x="0" y="73"/>
                  <a:pt x="3" y="65"/>
                </a:cubicBezTo>
                <a:cubicBezTo>
                  <a:pt x="7" y="56"/>
                  <a:pt x="13" y="44"/>
                  <a:pt x="18" y="34"/>
                </a:cubicBezTo>
                <a:cubicBezTo>
                  <a:pt x="24" y="23"/>
                  <a:pt x="34" y="15"/>
                  <a:pt x="46" y="13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0"/>
                  <a:pt x="188" y="15"/>
                  <a:pt x="192" y="25"/>
                </a:cubicBezTo>
                <a:cubicBezTo>
                  <a:pt x="196" y="35"/>
                  <a:pt x="209" y="81"/>
                  <a:pt x="209" y="81"/>
                </a:cubicBezTo>
                <a:lnTo>
                  <a:pt x="14" y="81"/>
                </a:lnTo>
                <a:close/>
              </a:path>
            </a:pathLst>
          </a:custGeom>
          <a:solidFill>
            <a:srgbClr val="006C9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C00430D-B47E-4514-B00C-5DB9AAEF37AC}"/>
              </a:ext>
            </a:extLst>
          </p:cNvPr>
          <p:cNvSpPr>
            <a:spLocks/>
          </p:cNvSpPr>
          <p:nvPr/>
        </p:nvSpPr>
        <p:spPr bwMode="auto">
          <a:xfrm>
            <a:off x="1398373" y="1571284"/>
            <a:ext cx="719137" cy="741363"/>
          </a:xfrm>
          <a:custGeom>
            <a:avLst/>
            <a:gdLst>
              <a:gd name="T0" fmla="*/ 97 w 155"/>
              <a:gd name="T1" fmla="*/ 11 h 160"/>
              <a:gd name="T2" fmla="*/ 12 w 155"/>
              <a:gd name="T3" fmla="*/ 74 h 160"/>
              <a:gd name="T4" fmla="*/ 3 w 155"/>
              <a:gd name="T5" fmla="*/ 104 h 160"/>
              <a:gd name="T6" fmla="*/ 77 w 155"/>
              <a:gd name="T7" fmla="*/ 156 h 160"/>
              <a:gd name="T8" fmla="*/ 97 w 155"/>
              <a:gd name="T9" fmla="*/ 11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60">
                <a:moveTo>
                  <a:pt x="97" y="11"/>
                </a:moveTo>
                <a:cubicBezTo>
                  <a:pt x="69" y="2"/>
                  <a:pt x="17" y="0"/>
                  <a:pt x="12" y="74"/>
                </a:cubicBezTo>
                <a:cubicBezTo>
                  <a:pt x="12" y="80"/>
                  <a:pt x="0" y="93"/>
                  <a:pt x="3" y="104"/>
                </a:cubicBezTo>
                <a:cubicBezTo>
                  <a:pt x="18" y="155"/>
                  <a:pt x="47" y="160"/>
                  <a:pt x="77" y="156"/>
                </a:cubicBezTo>
                <a:cubicBezTo>
                  <a:pt x="124" y="149"/>
                  <a:pt x="155" y="29"/>
                  <a:pt x="97" y="11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8">
            <a:extLst>
              <a:ext uri="{FF2B5EF4-FFF2-40B4-BE49-F238E27FC236}">
                <a16:creationId xmlns:a16="http://schemas.microsoft.com/office/drawing/2014/main" id="{B085FD13-EC6B-4D7E-94A6-46B553481653}"/>
              </a:ext>
            </a:extLst>
          </p:cNvPr>
          <p:cNvSpPr>
            <a:spLocks/>
          </p:cNvSpPr>
          <p:nvPr/>
        </p:nvSpPr>
        <p:spPr bwMode="auto">
          <a:xfrm>
            <a:off x="1282485" y="1491909"/>
            <a:ext cx="871537" cy="617538"/>
          </a:xfrm>
          <a:custGeom>
            <a:avLst/>
            <a:gdLst>
              <a:gd name="T0" fmla="*/ 23 w 188"/>
              <a:gd name="T1" fmla="*/ 10 h 133"/>
              <a:gd name="T2" fmla="*/ 61 w 188"/>
              <a:gd name="T3" fmla="*/ 74 h 133"/>
              <a:gd name="T4" fmla="*/ 133 w 188"/>
              <a:gd name="T5" fmla="*/ 83 h 133"/>
              <a:gd name="T6" fmla="*/ 145 w 188"/>
              <a:gd name="T7" fmla="*/ 133 h 133"/>
              <a:gd name="T8" fmla="*/ 168 w 188"/>
              <a:gd name="T9" fmla="*/ 51 h 133"/>
              <a:gd name="T10" fmla="*/ 155 w 188"/>
              <a:gd name="T11" fmla="*/ 46 h 133"/>
              <a:gd name="T12" fmla="*/ 90 w 188"/>
              <a:gd name="T13" fmla="*/ 11 h 133"/>
              <a:gd name="T14" fmla="*/ 23 w 188"/>
              <a:gd name="T15" fmla="*/ 1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133">
                <a:moveTo>
                  <a:pt x="23" y="10"/>
                </a:moveTo>
                <a:cubicBezTo>
                  <a:pt x="23" y="10"/>
                  <a:pt x="0" y="61"/>
                  <a:pt x="61" y="74"/>
                </a:cubicBezTo>
                <a:cubicBezTo>
                  <a:pt x="96" y="82"/>
                  <a:pt x="127" y="70"/>
                  <a:pt x="133" y="83"/>
                </a:cubicBezTo>
                <a:cubicBezTo>
                  <a:pt x="133" y="83"/>
                  <a:pt x="127" y="130"/>
                  <a:pt x="145" y="133"/>
                </a:cubicBezTo>
                <a:cubicBezTo>
                  <a:pt x="145" y="133"/>
                  <a:pt x="188" y="90"/>
                  <a:pt x="168" y="51"/>
                </a:cubicBezTo>
                <a:cubicBezTo>
                  <a:pt x="168" y="51"/>
                  <a:pt x="164" y="43"/>
                  <a:pt x="155" y="46"/>
                </a:cubicBezTo>
                <a:cubicBezTo>
                  <a:pt x="155" y="46"/>
                  <a:pt x="141" y="1"/>
                  <a:pt x="90" y="11"/>
                </a:cubicBezTo>
                <a:cubicBezTo>
                  <a:pt x="23" y="23"/>
                  <a:pt x="28" y="0"/>
                  <a:pt x="23" y="10"/>
                </a:cubicBezTo>
                <a:close/>
              </a:path>
            </a:pathLst>
          </a:custGeom>
          <a:solidFill>
            <a:srgbClr val="5D18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>
            <a:extLst>
              <a:ext uri="{FF2B5EF4-FFF2-40B4-BE49-F238E27FC236}">
                <a16:creationId xmlns:a16="http://schemas.microsoft.com/office/drawing/2014/main" id="{2E86F0D4-5B99-435F-ACDA-9F035D89C0E6}"/>
              </a:ext>
            </a:extLst>
          </p:cNvPr>
          <p:cNvSpPr>
            <a:spLocks/>
          </p:cNvSpPr>
          <p:nvPr/>
        </p:nvSpPr>
        <p:spPr bwMode="auto">
          <a:xfrm>
            <a:off x="1811123" y="1737972"/>
            <a:ext cx="241300" cy="407988"/>
          </a:xfrm>
          <a:custGeom>
            <a:avLst/>
            <a:gdLst>
              <a:gd name="T0" fmla="*/ 8 w 52"/>
              <a:gd name="T1" fmla="*/ 22 h 88"/>
              <a:gd name="T2" fmla="*/ 12 w 52"/>
              <a:gd name="T3" fmla="*/ 51 h 88"/>
              <a:gd name="T4" fmla="*/ 14 w 52"/>
              <a:gd name="T5" fmla="*/ 55 h 88"/>
              <a:gd name="T6" fmla="*/ 17 w 52"/>
              <a:gd name="T7" fmla="*/ 75 h 88"/>
              <a:gd name="T8" fmla="*/ 20 w 52"/>
              <a:gd name="T9" fmla="*/ 86 h 88"/>
              <a:gd name="T10" fmla="*/ 36 w 52"/>
              <a:gd name="T11" fmla="*/ 78 h 88"/>
              <a:gd name="T12" fmla="*/ 8 w 52"/>
              <a:gd name="T13" fmla="*/ 2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8">
                <a:moveTo>
                  <a:pt x="8" y="22"/>
                </a:moveTo>
                <a:cubicBezTo>
                  <a:pt x="8" y="22"/>
                  <a:pt x="0" y="30"/>
                  <a:pt x="12" y="51"/>
                </a:cubicBezTo>
                <a:cubicBezTo>
                  <a:pt x="13" y="52"/>
                  <a:pt x="14" y="53"/>
                  <a:pt x="14" y="55"/>
                </a:cubicBezTo>
                <a:cubicBezTo>
                  <a:pt x="16" y="59"/>
                  <a:pt x="19" y="69"/>
                  <a:pt x="17" y="75"/>
                </a:cubicBezTo>
                <a:cubicBezTo>
                  <a:pt x="15" y="79"/>
                  <a:pt x="16" y="84"/>
                  <a:pt x="20" y="86"/>
                </a:cubicBezTo>
                <a:cubicBezTo>
                  <a:pt x="23" y="88"/>
                  <a:pt x="29" y="88"/>
                  <a:pt x="36" y="78"/>
                </a:cubicBezTo>
                <a:cubicBezTo>
                  <a:pt x="52" y="58"/>
                  <a:pt x="49" y="0"/>
                  <a:pt x="8" y="22"/>
                </a:cubicBezTo>
                <a:close/>
              </a:path>
            </a:pathLst>
          </a:custGeom>
          <a:solidFill>
            <a:srgbClr val="5D18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>
            <a:extLst>
              <a:ext uri="{FF2B5EF4-FFF2-40B4-BE49-F238E27FC236}">
                <a16:creationId xmlns:a16="http://schemas.microsoft.com/office/drawing/2014/main" id="{856CED9E-8FBC-47AF-9315-637DF35C5CE0}"/>
              </a:ext>
            </a:extLst>
          </p:cNvPr>
          <p:cNvSpPr>
            <a:spLocks/>
          </p:cNvSpPr>
          <p:nvPr/>
        </p:nvSpPr>
        <p:spPr bwMode="auto">
          <a:xfrm>
            <a:off x="1746035" y="1964984"/>
            <a:ext cx="306387" cy="269875"/>
          </a:xfrm>
          <a:custGeom>
            <a:avLst/>
            <a:gdLst>
              <a:gd name="T0" fmla="*/ 28 w 66"/>
              <a:gd name="T1" fmla="*/ 22 h 58"/>
              <a:gd name="T2" fmla="*/ 60 w 66"/>
              <a:gd name="T3" fmla="*/ 18 h 58"/>
              <a:gd name="T4" fmla="*/ 26 w 66"/>
              <a:gd name="T5" fmla="*/ 44 h 58"/>
              <a:gd name="T6" fmla="*/ 28 w 66"/>
              <a:gd name="T7" fmla="*/ 2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6" h="58">
                <a:moveTo>
                  <a:pt x="28" y="22"/>
                </a:moveTo>
                <a:cubicBezTo>
                  <a:pt x="28" y="22"/>
                  <a:pt x="48" y="0"/>
                  <a:pt x="60" y="18"/>
                </a:cubicBezTo>
                <a:cubicBezTo>
                  <a:pt x="66" y="27"/>
                  <a:pt x="53" y="58"/>
                  <a:pt x="26" y="44"/>
                </a:cubicBezTo>
                <a:cubicBezTo>
                  <a:pt x="0" y="31"/>
                  <a:pt x="28" y="22"/>
                  <a:pt x="28" y="22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>
            <a:extLst>
              <a:ext uri="{FF2B5EF4-FFF2-40B4-BE49-F238E27FC236}">
                <a16:creationId xmlns:a16="http://schemas.microsoft.com/office/drawing/2014/main" id="{4DD4CD20-F962-4E23-88C1-1BD96CA34254}"/>
              </a:ext>
            </a:extLst>
          </p:cNvPr>
          <p:cNvSpPr>
            <a:spLocks/>
          </p:cNvSpPr>
          <p:nvPr/>
        </p:nvSpPr>
        <p:spPr bwMode="auto">
          <a:xfrm>
            <a:off x="1722223" y="2141197"/>
            <a:ext cx="185737" cy="315913"/>
          </a:xfrm>
          <a:custGeom>
            <a:avLst/>
            <a:gdLst>
              <a:gd name="T0" fmla="*/ 40 w 40"/>
              <a:gd name="T1" fmla="*/ 50 h 68"/>
              <a:gd name="T2" fmla="*/ 2 w 40"/>
              <a:gd name="T3" fmla="*/ 51 h 68"/>
              <a:gd name="T4" fmla="*/ 1 w 40"/>
              <a:gd name="T5" fmla="*/ 32 h 68"/>
              <a:gd name="T6" fmla="*/ 1 w 40"/>
              <a:gd name="T7" fmla="*/ 22 h 68"/>
              <a:gd name="T8" fmla="*/ 0 w 40"/>
              <a:gd name="T9" fmla="*/ 12 h 68"/>
              <a:gd name="T10" fmla="*/ 37 w 40"/>
              <a:gd name="T11" fmla="*/ 0 h 68"/>
              <a:gd name="T12" fmla="*/ 38 w 40"/>
              <a:gd name="T13" fmla="*/ 18 h 68"/>
              <a:gd name="T14" fmla="*/ 39 w 40"/>
              <a:gd name="T15" fmla="*/ 24 h 68"/>
              <a:gd name="T16" fmla="*/ 40 w 40"/>
              <a:gd name="T17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68">
                <a:moveTo>
                  <a:pt x="40" y="50"/>
                </a:moveTo>
                <a:cubicBezTo>
                  <a:pt x="20" y="68"/>
                  <a:pt x="2" y="51"/>
                  <a:pt x="2" y="51"/>
                </a:cubicBezTo>
                <a:cubicBezTo>
                  <a:pt x="1" y="32"/>
                  <a:pt x="1" y="32"/>
                  <a:pt x="1" y="32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12"/>
                  <a:pt x="0" y="12"/>
                  <a:pt x="0" y="12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24"/>
                  <a:pt x="39" y="24"/>
                  <a:pt x="39" y="24"/>
                </a:cubicBezTo>
                <a:lnTo>
                  <a:pt x="40" y="50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4">
            <a:extLst>
              <a:ext uri="{FF2B5EF4-FFF2-40B4-BE49-F238E27FC236}">
                <a16:creationId xmlns:a16="http://schemas.microsoft.com/office/drawing/2014/main" id="{FC001AFD-5324-4B2A-B054-86BFD0E0B5EA}"/>
              </a:ext>
            </a:extLst>
          </p:cNvPr>
          <p:cNvSpPr>
            <a:spLocks/>
          </p:cNvSpPr>
          <p:nvPr/>
        </p:nvSpPr>
        <p:spPr bwMode="auto">
          <a:xfrm>
            <a:off x="1890498" y="2053884"/>
            <a:ext cx="106362" cy="115888"/>
          </a:xfrm>
          <a:custGeom>
            <a:avLst/>
            <a:gdLst>
              <a:gd name="T0" fmla="*/ 0 w 23"/>
              <a:gd name="T1" fmla="*/ 18 h 25"/>
              <a:gd name="T2" fmla="*/ 3 w 23"/>
              <a:gd name="T3" fmla="*/ 11 h 25"/>
              <a:gd name="T4" fmla="*/ 15 w 23"/>
              <a:gd name="T5" fmla="*/ 2 h 25"/>
              <a:gd name="T6" fmla="*/ 15 w 23"/>
              <a:gd name="T7" fmla="*/ 19 h 25"/>
              <a:gd name="T8" fmla="*/ 0 w 23"/>
              <a:gd name="T9" fmla="*/ 18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25">
                <a:moveTo>
                  <a:pt x="0" y="18"/>
                </a:moveTo>
                <a:cubicBezTo>
                  <a:pt x="0" y="18"/>
                  <a:pt x="6" y="18"/>
                  <a:pt x="3" y="11"/>
                </a:cubicBezTo>
                <a:cubicBezTo>
                  <a:pt x="1" y="5"/>
                  <a:pt x="10" y="0"/>
                  <a:pt x="15" y="2"/>
                </a:cubicBezTo>
                <a:cubicBezTo>
                  <a:pt x="21" y="5"/>
                  <a:pt x="23" y="13"/>
                  <a:pt x="15" y="19"/>
                </a:cubicBezTo>
                <a:cubicBezTo>
                  <a:pt x="8" y="25"/>
                  <a:pt x="0" y="18"/>
                  <a:pt x="0" y="18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8">
            <a:extLst>
              <a:ext uri="{FF2B5EF4-FFF2-40B4-BE49-F238E27FC236}">
                <a16:creationId xmlns:a16="http://schemas.microsoft.com/office/drawing/2014/main" id="{94603370-70AB-41C9-8649-F4142C65EA8F}"/>
              </a:ext>
            </a:extLst>
          </p:cNvPr>
          <p:cNvSpPr>
            <a:spLocks/>
          </p:cNvSpPr>
          <p:nvPr/>
        </p:nvSpPr>
        <p:spPr bwMode="auto">
          <a:xfrm>
            <a:off x="1726985" y="2182472"/>
            <a:ext cx="173037" cy="168275"/>
          </a:xfrm>
          <a:custGeom>
            <a:avLst/>
            <a:gdLst>
              <a:gd name="T0" fmla="*/ 0 w 37"/>
              <a:gd name="T1" fmla="*/ 25 h 36"/>
              <a:gd name="T2" fmla="*/ 37 w 37"/>
              <a:gd name="T3" fmla="*/ 0 h 36"/>
              <a:gd name="T4" fmla="*/ 37 w 37"/>
              <a:gd name="T5" fmla="*/ 9 h 36"/>
              <a:gd name="T6" fmla="*/ 1 w 37"/>
              <a:gd name="T7" fmla="*/ 36 h 36"/>
              <a:gd name="T8" fmla="*/ 0 w 37"/>
              <a:gd name="T9" fmla="*/ 2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6">
                <a:moveTo>
                  <a:pt x="0" y="25"/>
                </a:moveTo>
                <a:cubicBezTo>
                  <a:pt x="0" y="25"/>
                  <a:pt x="24" y="19"/>
                  <a:pt x="37" y="0"/>
                </a:cubicBezTo>
                <a:cubicBezTo>
                  <a:pt x="37" y="9"/>
                  <a:pt x="37" y="9"/>
                  <a:pt x="37" y="9"/>
                </a:cubicBezTo>
                <a:cubicBezTo>
                  <a:pt x="37" y="9"/>
                  <a:pt x="25" y="33"/>
                  <a:pt x="1" y="36"/>
                </a:cubicBezTo>
                <a:lnTo>
                  <a:pt x="0" y="25"/>
                </a:ln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9">
            <a:extLst>
              <a:ext uri="{FF2B5EF4-FFF2-40B4-BE49-F238E27FC236}">
                <a16:creationId xmlns:a16="http://schemas.microsoft.com/office/drawing/2014/main" id="{88C52FBD-1728-45FB-8697-FCCC97CBCFDF}"/>
              </a:ext>
            </a:extLst>
          </p:cNvPr>
          <p:cNvSpPr>
            <a:spLocks/>
          </p:cNvSpPr>
          <p:nvPr/>
        </p:nvSpPr>
        <p:spPr bwMode="auto">
          <a:xfrm>
            <a:off x="4206660" y="2841284"/>
            <a:ext cx="673100" cy="969963"/>
          </a:xfrm>
          <a:custGeom>
            <a:avLst/>
            <a:gdLst>
              <a:gd name="T0" fmla="*/ 65 w 145"/>
              <a:gd name="T1" fmla="*/ 10 h 209"/>
              <a:gd name="T2" fmla="*/ 32 w 145"/>
              <a:gd name="T3" fmla="*/ 62 h 209"/>
              <a:gd name="T4" fmla="*/ 36 w 145"/>
              <a:gd name="T5" fmla="*/ 133 h 209"/>
              <a:gd name="T6" fmla="*/ 38 w 145"/>
              <a:gd name="T7" fmla="*/ 172 h 209"/>
              <a:gd name="T8" fmla="*/ 37 w 145"/>
              <a:gd name="T9" fmla="*/ 172 h 209"/>
              <a:gd name="T10" fmla="*/ 43 w 145"/>
              <a:gd name="T11" fmla="*/ 209 h 209"/>
              <a:gd name="T12" fmla="*/ 100 w 145"/>
              <a:gd name="T13" fmla="*/ 209 h 209"/>
              <a:gd name="T14" fmla="*/ 141 w 145"/>
              <a:gd name="T15" fmla="*/ 82 h 209"/>
              <a:gd name="T16" fmla="*/ 65 w 145"/>
              <a:gd name="T17" fmla="*/ 10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209">
                <a:moveTo>
                  <a:pt x="65" y="10"/>
                </a:moveTo>
                <a:cubicBezTo>
                  <a:pt x="65" y="10"/>
                  <a:pt x="67" y="54"/>
                  <a:pt x="32" y="62"/>
                </a:cubicBezTo>
                <a:cubicBezTo>
                  <a:pt x="0" y="69"/>
                  <a:pt x="1" y="114"/>
                  <a:pt x="36" y="133"/>
                </a:cubicBezTo>
                <a:cubicBezTo>
                  <a:pt x="52" y="142"/>
                  <a:pt x="53" y="163"/>
                  <a:pt x="38" y="172"/>
                </a:cubicBezTo>
                <a:cubicBezTo>
                  <a:pt x="37" y="172"/>
                  <a:pt x="37" y="172"/>
                  <a:pt x="37" y="172"/>
                </a:cubicBezTo>
                <a:cubicBezTo>
                  <a:pt x="7" y="189"/>
                  <a:pt x="43" y="209"/>
                  <a:pt x="43" y="209"/>
                </a:cubicBezTo>
                <a:cubicBezTo>
                  <a:pt x="100" y="209"/>
                  <a:pt x="100" y="209"/>
                  <a:pt x="100" y="209"/>
                </a:cubicBezTo>
                <a:cubicBezTo>
                  <a:pt x="100" y="209"/>
                  <a:pt x="145" y="164"/>
                  <a:pt x="141" y="82"/>
                </a:cubicBezTo>
                <a:cubicBezTo>
                  <a:pt x="136" y="0"/>
                  <a:pt x="65" y="10"/>
                  <a:pt x="65" y="10"/>
                </a:cubicBezTo>
                <a:close/>
              </a:path>
            </a:pathLst>
          </a:custGeom>
          <a:solidFill>
            <a:srgbClr val="3038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0">
            <a:extLst>
              <a:ext uri="{FF2B5EF4-FFF2-40B4-BE49-F238E27FC236}">
                <a16:creationId xmlns:a16="http://schemas.microsoft.com/office/drawing/2014/main" id="{86CB8B17-9C2A-486B-81CE-989121F8D968}"/>
              </a:ext>
            </a:extLst>
          </p:cNvPr>
          <p:cNvSpPr>
            <a:spLocks/>
          </p:cNvSpPr>
          <p:nvPr/>
        </p:nvSpPr>
        <p:spPr bwMode="auto">
          <a:xfrm>
            <a:off x="4452723" y="2503147"/>
            <a:ext cx="1025525" cy="1327150"/>
          </a:xfrm>
          <a:custGeom>
            <a:avLst/>
            <a:gdLst>
              <a:gd name="T0" fmla="*/ 207 w 221"/>
              <a:gd name="T1" fmla="*/ 221 h 286"/>
              <a:gd name="T2" fmla="*/ 177 w 221"/>
              <a:gd name="T3" fmla="*/ 144 h 286"/>
              <a:gd name="T4" fmla="*/ 149 w 221"/>
              <a:gd name="T5" fmla="*/ 48 h 286"/>
              <a:gd name="T6" fmla="*/ 102 w 221"/>
              <a:gd name="T7" fmla="*/ 30 h 286"/>
              <a:gd name="T8" fmla="*/ 102 w 221"/>
              <a:gd name="T9" fmla="*/ 30 h 286"/>
              <a:gd name="T10" fmla="*/ 55 w 221"/>
              <a:gd name="T11" fmla="*/ 12 h 286"/>
              <a:gd name="T12" fmla="*/ 12 w 221"/>
              <a:gd name="T13" fmla="*/ 83 h 286"/>
              <a:gd name="T14" fmla="*/ 92 w 221"/>
              <a:gd name="T15" fmla="*/ 128 h 286"/>
              <a:gd name="T16" fmla="*/ 81 w 221"/>
              <a:gd name="T17" fmla="*/ 161 h 286"/>
              <a:gd name="T18" fmla="*/ 153 w 221"/>
              <a:gd name="T19" fmla="*/ 282 h 286"/>
              <a:gd name="T20" fmla="*/ 207 w 221"/>
              <a:gd name="T21" fmla="*/ 22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1" h="286">
                <a:moveTo>
                  <a:pt x="207" y="221"/>
                </a:moveTo>
                <a:cubicBezTo>
                  <a:pt x="193" y="183"/>
                  <a:pt x="162" y="182"/>
                  <a:pt x="177" y="144"/>
                </a:cubicBezTo>
                <a:cubicBezTo>
                  <a:pt x="192" y="103"/>
                  <a:pt x="164" y="100"/>
                  <a:pt x="149" y="48"/>
                </a:cubicBezTo>
                <a:cubicBezTo>
                  <a:pt x="141" y="22"/>
                  <a:pt x="120" y="16"/>
                  <a:pt x="102" y="30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8" y="19"/>
                  <a:pt x="101" y="0"/>
                  <a:pt x="55" y="12"/>
                </a:cubicBezTo>
                <a:cubicBezTo>
                  <a:pt x="0" y="26"/>
                  <a:pt x="12" y="83"/>
                  <a:pt x="12" y="83"/>
                </a:cubicBezTo>
                <a:cubicBezTo>
                  <a:pt x="13" y="109"/>
                  <a:pt x="56" y="122"/>
                  <a:pt x="92" y="128"/>
                </a:cubicBezTo>
                <a:cubicBezTo>
                  <a:pt x="86" y="140"/>
                  <a:pt x="82" y="151"/>
                  <a:pt x="81" y="161"/>
                </a:cubicBezTo>
                <a:cubicBezTo>
                  <a:pt x="76" y="205"/>
                  <a:pt x="111" y="279"/>
                  <a:pt x="153" y="282"/>
                </a:cubicBezTo>
                <a:cubicBezTo>
                  <a:pt x="200" y="286"/>
                  <a:pt x="221" y="261"/>
                  <a:pt x="207" y="221"/>
                </a:cubicBezTo>
                <a:close/>
              </a:path>
            </a:pathLst>
          </a:custGeom>
          <a:solidFill>
            <a:srgbClr val="3038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1">
            <a:extLst>
              <a:ext uri="{FF2B5EF4-FFF2-40B4-BE49-F238E27FC236}">
                <a16:creationId xmlns:a16="http://schemas.microsoft.com/office/drawing/2014/main" id="{03DD8098-208C-47A3-8C57-6E808151610C}"/>
              </a:ext>
            </a:extLst>
          </p:cNvPr>
          <p:cNvSpPr>
            <a:spLocks/>
          </p:cNvSpPr>
          <p:nvPr/>
        </p:nvSpPr>
        <p:spPr bwMode="auto">
          <a:xfrm>
            <a:off x="4433673" y="3417547"/>
            <a:ext cx="730250" cy="393700"/>
          </a:xfrm>
          <a:custGeom>
            <a:avLst/>
            <a:gdLst>
              <a:gd name="T0" fmla="*/ 157 w 157"/>
              <a:gd name="T1" fmla="*/ 85 h 85"/>
              <a:gd name="T2" fmla="*/ 144 w 157"/>
              <a:gd name="T3" fmla="*/ 33 h 85"/>
              <a:gd name="T4" fmla="*/ 130 w 157"/>
              <a:gd name="T5" fmla="*/ 17 h 85"/>
              <a:gd name="T6" fmla="*/ 88 w 157"/>
              <a:gd name="T7" fmla="*/ 0 h 85"/>
              <a:gd name="T8" fmla="*/ 34 w 157"/>
              <a:gd name="T9" fmla="*/ 21 h 85"/>
              <a:gd name="T10" fmla="*/ 20 w 157"/>
              <a:gd name="T11" fmla="*/ 34 h 85"/>
              <a:gd name="T12" fmla="*/ 0 w 157"/>
              <a:gd name="T13" fmla="*/ 85 h 85"/>
              <a:gd name="T14" fmla="*/ 157 w 157"/>
              <a:gd name="T15" fmla="*/ 85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7" h="85">
                <a:moveTo>
                  <a:pt x="157" y="85"/>
                </a:moveTo>
                <a:cubicBezTo>
                  <a:pt x="144" y="33"/>
                  <a:pt x="144" y="33"/>
                  <a:pt x="144" y="33"/>
                </a:cubicBezTo>
                <a:cubicBezTo>
                  <a:pt x="142" y="26"/>
                  <a:pt x="137" y="20"/>
                  <a:pt x="130" y="17"/>
                </a:cubicBezTo>
                <a:cubicBezTo>
                  <a:pt x="88" y="0"/>
                  <a:pt x="88" y="0"/>
                  <a:pt x="88" y="0"/>
                </a:cubicBezTo>
                <a:cubicBezTo>
                  <a:pt x="34" y="21"/>
                  <a:pt x="34" y="21"/>
                  <a:pt x="34" y="21"/>
                </a:cubicBezTo>
                <a:cubicBezTo>
                  <a:pt x="28" y="23"/>
                  <a:pt x="23" y="28"/>
                  <a:pt x="20" y="34"/>
                </a:cubicBezTo>
                <a:cubicBezTo>
                  <a:pt x="0" y="85"/>
                  <a:pt x="0" y="85"/>
                  <a:pt x="0" y="85"/>
                </a:cubicBezTo>
                <a:lnTo>
                  <a:pt x="157" y="85"/>
                </a:lnTo>
                <a:close/>
              </a:path>
            </a:pathLst>
          </a:custGeom>
          <a:solidFill>
            <a:srgbClr val="FE3D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2">
            <a:extLst>
              <a:ext uri="{FF2B5EF4-FFF2-40B4-BE49-F238E27FC236}">
                <a16:creationId xmlns:a16="http://schemas.microsoft.com/office/drawing/2014/main" id="{E34A6FEF-BF2C-47F5-9997-370054E087F5}"/>
              </a:ext>
            </a:extLst>
          </p:cNvPr>
          <p:cNvSpPr>
            <a:spLocks/>
          </p:cNvSpPr>
          <p:nvPr/>
        </p:nvSpPr>
        <p:spPr bwMode="auto">
          <a:xfrm>
            <a:off x="4489235" y="2669834"/>
            <a:ext cx="674687" cy="673100"/>
          </a:xfrm>
          <a:custGeom>
            <a:avLst/>
            <a:gdLst>
              <a:gd name="T0" fmla="*/ 58 w 145"/>
              <a:gd name="T1" fmla="*/ 8 h 145"/>
              <a:gd name="T2" fmla="*/ 134 w 145"/>
              <a:gd name="T3" fmla="*/ 52 h 145"/>
              <a:gd name="T4" fmla="*/ 143 w 145"/>
              <a:gd name="T5" fmla="*/ 86 h 145"/>
              <a:gd name="T6" fmla="*/ 75 w 145"/>
              <a:gd name="T7" fmla="*/ 139 h 145"/>
              <a:gd name="T8" fmla="*/ 58 w 145"/>
              <a:gd name="T9" fmla="*/ 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45">
                <a:moveTo>
                  <a:pt x="58" y="8"/>
                </a:moveTo>
                <a:cubicBezTo>
                  <a:pt x="83" y="0"/>
                  <a:pt x="123" y="2"/>
                  <a:pt x="134" y="52"/>
                </a:cubicBezTo>
                <a:cubicBezTo>
                  <a:pt x="136" y="61"/>
                  <a:pt x="145" y="71"/>
                  <a:pt x="143" y="86"/>
                </a:cubicBezTo>
                <a:cubicBezTo>
                  <a:pt x="134" y="136"/>
                  <a:pt x="117" y="145"/>
                  <a:pt x="75" y="139"/>
                </a:cubicBezTo>
                <a:cubicBezTo>
                  <a:pt x="29" y="133"/>
                  <a:pt x="0" y="25"/>
                  <a:pt x="58" y="8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3">
            <a:extLst>
              <a:ext uri="{FF2B5EF4-FFF2-40B4-BE49-F238E27FC236}">
                <a16:creationId xmlns:a16="http://schemas.microsoft.com/office/drawing/2014/main" id="{8E553F4B-B1FC-4F5F-8404-EA6C58EC9A4A}"/>
              </a:ext>
            </a:extLst>
          </p:cNvPr>
          <p:cNvSpPr>
            <a:spLocks/>
          </p:cNvSpPr>
          <p:nvPr/>
        </p:nvSpPr>
        <p:spPr bwMode="auto">
          <a:xfrm>
            <a:off x="4452723" y="2563472"/>
            <a:ext cx="528637" cy="714375"/>
          </a:xfrm>
          <a:custGeom>
            <a:avLst/>
            <a:gdLst>
              <a:gd name="T0" fmla="*/ 98 w 114"/>
              <a:gd name="T1" fmla="*/ 7 h 154"/>
              <a:gd name="T2" fmla="*/ 81 w 114"/>
              <a:gd name="T3" fmla="*/ 46 h 154"/>
              <a:gd name="T4" fmla="*/ 73 w 114"/>
              <a:gd name="T5" fmla="*/ 104 h 154"/>
              <a:gd name="T6" fmla="*/ 63 w 114"/>
              <a:gd name="T7" fmla="*/ 152 h 154"/>
              <a:gd name="T8" fmla="*/ 26 w 114"/>
              <a:gd name="T9" fmla="*/ 154 h 154"/>
              <a:gd name="T10" fmla="*/ 35 w 114"/>
              <a:gd name="T11" fmla="*/ 22 h 154"/>
              <a:gd name="T12" fmla="*/ 98 w 114"/>
              <a:gd name="T13" fmla="*/ 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154">
                <a:moveTo>
                  <a:pt x="98" y="7"/>
                </a:moveTo>
                <a:cubicBezTo>
                  <a:pt x="99" y="7"/>
                  <a:pt x="114" y="34"/>
                  <a:pt x="81" y="46"/>
                </a:cubicBezTo>
                <a:cubicBezTo>
                  <a:pt x="49" y="57"/>
                  <a:pt x="89" y="85"/>
                  <a:pt x="73" y="104"/>
                </a:cubicBezTo>
                <a:cubicBezTo>
                  <a:pt x="56" y="124"/>
                  <a:pt x="49" y="135"/>
                  <a:pt x="63" y="152"/>
                </a:cubicBezTo>
                <a:cubicBezTo>
                  <a:pt x="26" y="154"/>
                  <a:pt x="26" y="154"/>
                  <a:pt x="26" y="154"/>
                </a:cubicBezTo>
                <a:cubicBezTo>
                  <a:pt x="26" y="154"/>
                  <a:pt x="0" y="44"/>
                  <a:pt x="35" y="22"/>
                </a:cubicBezTo>
                <a:cubicBezTo>
                  <a:pt x="71" y="0"/>
                  <a:pt x="98" y="7"/>
                  <a:pt x="98" y="7"/>
                </a:cubicBezTo>
                <a:close/>
              </a:path>
            </a:pathLst>
          </a:custGeom>
          <a:solidFill>
            <a:srgbClr val="3038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79">
            <a:extLst>
              <a:ext uri="{FF2B5EF4-FFF2-40B4-BE49-F238E27FC236}">
                <a16:creationId xmlns:a16="http://schemas.microsoft.com/office/drawing/2014/main" id="{AC4427A0-B108-4C34-8006-33428B6BE315}"/>
              </a:ext>
            </a:extLst>
          </p:cNvPr>
          <p:cNvSpPr>
            <a:spLocks/>
          </p:cNvSpPr>
          <p:nvPr/>
        </p:nvSpPr>
        <p:spPr bwMode="auto">
          <a:xfrm>
            <a:off x="4735298" y="3190534"/>
            <a:ext cx="177800" cy="357188"/>
          </a:xfrm>
          <a:custGeom>
            <a:avLst/>
            <a:gdLst>
              <a:gd name="T0" fmla="*/ 38 w 38"/>
              <a:gd name="T1" fmla="*/ 56 h 77"/>
              <a:gd name="T2" fmla="*/ 0 w 38"/>
              <a:gd name="T3" fmla="*/ 58 h 77"/>
              <a:gd name="T4" fmla="*/ 0 w 38"/>
              <a:gd name="T5" fmla="*/ 0 h 77"/>
              <a:gd name="T6" fmla="*/ 36 w 38"/>
              <a:gd name="T7" fmla="*/ 6 h 77"/>
              <a:gd name="T8" fmla="*/ 37 w 38"/>
              <a:gd name="T9" fmla="*/ 29 h 77"/>
              <a:gd name="T10" fmla="*/ 37 w 38"/>
              <a:gd name="T11" fmla="*/ 38 h 77"/>
              <a:gd name="T12" fmla="*/ 38 w 38"/>
              <a:gd name="T13" fmla="*/ 5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77">
                <a:moveTo>
                  <a:pt x="38" y="56"/>
                </a:moveTo>
                <a:cubicBezTo>
                  <a:pt x="38" y="56"/>
                  <a:pt x="20" y="77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29"/>
                  <a:pt x="37" y="29"/>
                  <a:pt x="37" y="29"/>
                </a:cubicBezTo>
                <a:cubicBezTo>
                  <a:pt x="37" y="38"/>
                  <a:pt x="37" y="38"/>
                  <a:pt x="37" y="38"/>
                </a:cubicBezTo>
                <a:lnTo>
                  <a:pt x="38" y="56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0">
            <a:extLst>
              <a:ext uri="{FF2B5EF4-FFF2-40B4-BE49-F238E27FC236}">
                <a16:creationId xmlns:a16="http://schemas.microsoft.com/office/drawing/2014/main" id="{7A2CC84C-FFF7-4FC2-8350-E18AA7DCF686}"/>
              </a:ext>
            </a:extLst>
          </p:cNvPr>
          <p:cNvSpPr>
            <a:spLocks/>
          </p:cNvSpPr>
          <p:nvPr/>
        </p:nvSpPr>
        <p:spPr bwMode="auto">
          <a:xfrm>
            <a:off x="4735298" y="3254034"/>
            <a:ext cx="173037" cy="112713"/>
          </a:xfrm>
          <a:custGeom>
            <a:avLst/>
            <a:gdLst>
              <a:gd name="T0" fmla="*/ 37 w 37"/>
              <a:gd name="T1" fmla="*/ 24 h 24"/>
              <a:gd name="T2" fmla="*/ 0 w 37"/>
              <a:gd name="T3" fmla="*/ 12 h 24"/>
              <a:gd name="T4" fmla="*/ 0 w 37"/>
              <a:gd name="T5" fmla="*/ 0 h 24"/>
              <a:gd name="T6" fmla="*/ 37 w 37"/>
              <a:gd name="T7" fmla="*/ 15 h 24"/>
              <a:gd name="T8" fmla="*/ 37 w 37"/>
              <a:gd name="T9" fmla="*/ 15 h 24"/>
              <a:gd name="T10" fmla="*/ 37 w 37"/>
              <a:gd name="T11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24">
                <a:moveTo>
                  <a:pt x="37" y="24"/>
                </a:moveTo>
                <a:cubicBezTo>
                  <a:pt x="16" y="24"/>
                  <a:pt x="4" y="15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3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lnTo>
                  <a:pt x="37" y="24"/>
                </a:ln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>
            <a:extLst>
              <a:ext uri="{FF2B5EF4-FFF2-40B4-BE49-F238E27FC236}">
                <a16:creationId xmlns:a16="http://schemas.microsoft.com/office/drawing/2014/main" id="{52731958-F9F1-480B-A374-3602CA35EE85}"/>
              </a:ext>
            </a:extLst>
          </p:cNvPr>
          <p:cNvSpPr>
            <a:spLocks/>
          </p:cNvSpPr>
          <p:nvPr/>
        </p:nvSpPr>
        <p:spPr bwMode="auto">
          <a:xfrm>
            <a:off x="1430123" y="4451009"/>
            <a:ext cx="849312" cy="390525"/>
          </a:xfrm>
          <a:custGeom>
            <a:avLst/>
            <a:gdLst>
              <a:gd name="T0" fmla="*/ 2 w 183"/>
              <a:gd name="T1" fmla="*/ 70 h 84"/>
              <a:gd name="T2" fmla="*/ 15 w 183"/>
              <a:gd name="T3" fmla="*/ 30 h 84"/>
              <a:gd name="T4" fmla="*/ 28 w 183"/>
              <a:gd name="T5" fmla="*/ 17 h 84"/>
              <a:gd name="T6" fmla="*/ 93 w 183"/>
              <a:gd name="T7" fmla="*/ 0 h 84"/>
              <a:gd name="T8" fmla="*/ 173 w 183"/>
              <a:gd name="T9" fmla="*/ 31 h 84"/>
              <a:gd name="T10" fmla="*/ 183 w 183"/>
              <a:gd name="T11" fmla="*/ 84 h 84"/>
              <a:gd name="T12" fmla="*/ 13 w 183"/>
              <a:gd name="T13" fmla="*/ 84 h 84"/>
              <a:gd name="T14" fmla="*/ 2 w 183"/>
              <a:gd name="T15" fmla="*/ 7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84">
                <a:moveTo>
                  <a:pt x="2" y="70"/>
                </a:moveTo>
                <a:cubicBezTo>
                  <a:pt x="15" y="30"/>
                  <a:pt x="15" y="30"/>
                  <a:pt x="15" y="30"/>
                </a:cubicBezTo>
                <a:cubicBezTo>
                  <a:pt x="17" y="23"/>
                  <a:pt x="22" y="19"/>
                  <a:pt x="28" y="17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0"/>
                  <a:pt x="169" y="22"/>
                  <a:pt x="173" y="31"/>
                </a:cubicBezTo>
                <a:cubicBezTo>
                  <a:pt x="177" y="41"/>
                  <a:pt x="183" y="84"/>
                  <a:pt x="183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5" y="84"/>
                  <a:pt x="0" y="77"/>
                  <a:pt x="2" y="70"/>
                </a:cubicBezTo>
                <a:close/>
              </a:path>
            </a:pathLst>
          </a:custGeom>
          <a:solidFill>
            <a:srgbClr val="009ED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>
            <a:extLst>
              <a:ext uri="{FF2B5EF4-FFF2-40B4-BE49-F238E27FC236}">
                <a16:creationId xmlns:a16="http://schemas.microsoft.com/office/drawing/2014/main" id="{7547E274-4099-4894-90F0-FC8CE5F0544B}"/>
              </a:ext>
            </a:extLst>
          </p:cNvPr>
          <p:cNvSpPr>
            <a:spLocks/>
          </p:cNvSpPr>
          <p:nvPr/>
        </p:nvSpPr>
        <p:spPr bwMode="auto">
          <a:xfrm>
            <a:off x="1476160" y="3625509"/>
            <a:ext cx="687387" cy="760413"/>
          </a:xfrm>
          <a:custGeom>
            <a:avLst/>
            <a:gdLst>
              <a:gd name="T0" fmla="*/ 90 w 148"/>
              <a:gd name="T1" fmla="*/ 10 h 164"/>
              <a:gd name="T2" fmla="*/ 9 w 148"/>
              <a:gd name="T3" fmla="*/ 71 h 164"/>
              <a:gd name="T4" fmla="*/ 2 w 148"/>
              <a:gd name="T5" fmla="*/ 98 h 164"/>
              <a:gd name="T6" fmla="*/ 70 w 148"/>
              <a:gd name="T7" fmla="*/ 155 h 164"/>
              <a:gd name="T8" fmla="*/ 90 w 148"/>
              <a:gd name="T9" fmla="*/ 1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164">
                <a:moveTo>
                  <a:pt x="90" y="10"/>
                </a:moveTo>
                <a:cubicBezTo>
                  <a:pt x="63" y="1"/>
                  <a:pt x="15" y="0"/>
                  <a:pt x="9" y="71"/>
                </a:cubicBezTo>
                <a:cubicBezTo>
                  <a:pt x="8" y="77"/>
                  <a:pt x="0" y="89"/>
                  <a:pt x="2" y="98"/>
                </a:cubicBezTo>
                <a:cubicBezTo>
                  <a:pt x="17" y="159"/>
                  <a:pt x="47" y="164"/>
                  <a:pt x="70" y="155"/>
                </a:cubicBezTo>
                <a:cubicBezTo>
                  <a:pt x="114" y="137"/>
                  <a:pt x="148" y="28"/>
                  <a:pt x="90" y="10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>
            <a:extLst>
              <a:ext uri="{FF2B5EF4-FFF2-40B4-BE49-F238E27FC236}">
                <a16:creationId xmlns:a16="http://schemas.microsoft.com/office/drawing/2014/main" id="{8106614C-7E33-480D-A35B-0A3FF55DA0A9}"/>
              </a:ext>
            </a:extLst>
          </p:cNvPr>
          <p:cNvSpPr>
            <a:spLocks/>
          </p:cNvSpPr>
          <p:nvPr/>
        </p:nvSpPr>
        <p:spPr bwMode="auto">
          <a:xfrm>
            <a:off x="1834935" y="3796959"/>
            <a:ext cx="241300" cy="407988"/>
          </a:xfrm>
          <a:custGeom>
            <a:avLst/>
            <a:gdLst>
              <a:gd name="T0" fmla="*/ 8 w 52"/>
              <a:gd name="T1" fmla="*/ 22 h 88"/>
              <a:gd name="T2" fmla="*/ 13 w 52"/>
              <a:gd name="T3" fmla="*/ 51 h 88"/>
              <a:gd name="T4" fmla="*/ 15 w 52"/>
              <a:gd name="T5" fmla="*/ 54 h 88"/>
              <a:gd name="T6" fmla="*/ 17 w 52"/>
              <a:gd name="T7" fmla="*/ 75 h 88"/>
              <a:gd name="T8" fmla="*/ 20 w 52"/>
              <a:gd name="T9" fmla="*/ 86 h 88"/>
              <a:gd name="T10" fmla="*/ 37 w 52"/>
              <a:gd name="T11" fmla="*/ 78 h 88"/>
              <a:gd name="T12" fmla="*/ 8 w 52"/>
              <a:gd name="T13" fmla="*/ 2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88">
                <a:moveTo>
                  <a:pt x="8" y="22"/>
                </a:moveTo>
                <a:cubicBezTo>
                  <a:pt x="8" y="22"/>
                  <a:pt x="0" y="30"/>
                  <a:pt x="13" y="51"/>
                </a:cubicBezTo>
                <a:cubicBezTo>
                  <a:pt x="13" y="52"/>
                  <a:pt x="14" y="53"/>
                  <a:pt x="15" y="54"/>
                </a:cubicBezTo>
                <a:cubicBezTo>
                  <a:pt x="16" y="59"/>
                  <a:pt x="20" y="69"/>
                  <a:pt x="17" y="75"/>
                </a:cubicBezTo>
                <a:cubicBezTo>
                  <a:pt x="16" y="79"/>
                  <a:pt x="17" y="83"/>
                  <a:pt x="20" y="86"/>
                </a:cubicBezTo>
                <a:cubicBezTo>
                  <a:pt x="24" y="88"/>
                  <a:pt x="29" y="88"/>
                  <a:pt x="37" y="78"/>
                </a:cubicBezTo>
                <a:cubicBezTo>
                  <a:pt x="52" y="58"/>
                  <a:pt x="49" y="0"/>
                  <a:pt x="8" y="22"/>
                </a:cubicBezTo>
                <a:close/>
              </a:path>
            </a:pathLst>
          </a:custGeom>
          <a:solidFill>
            <a:srgbClr val="A34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>
            <a:extLst>
              <a:ext uri="{FF2B5EF4-FFF2-40B4-BE49-F238E27FC236}">
                <a16:creationId xmlns:a16="http://schemas.microsoft.com/office/drawing/2014/main" id="{2428976B-EF2D-4D21-8C0A-45110C9384B5}"/>
              </a:ext>
            </a:extLst>
          </p:cNvPr>
          <p:cNvSpPr>
            <a:spLocks/>
          </p:cNvSpPr>
          <p:nvPr/>
        </p:nvSpPr>
        <p:spPr bwMode="auto">
          <a:xfrm>
            <a:off x="1787310" y="3992222"/>
            <a:ext cx="301625" cy="301625"/>
          </a:xfrm>
          <a:custGeom>
            <a:avLst/>
            <a:gdLst>
              <a:gd name="T0" fmla="*/ 23 w 65"/>
              <a:gd name="T1" fmla="*/ 24 h 65"/>
              <a:gd name="T2" fmla="*/ 60 w 65"/>
              <a:gd name="T3" fmla="*/ 25 h 65"/>
              <a:gd name="T4" fmla="*/ 27 w 65"/>
              <a:gd name="T5" fmla="*/ 51 h 65"/>
              <a:gd name="T6" fmla="*/ 23 w 65"/>
              <a:gd name="T7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65">
                <a:moveTo>
                  <a:pt x="23" y="24"/>
                </a:moveTo>
                <a:cubicBezTo>
                  <a:pt x="23" y="24"/>
                  <a:pt x="50" y="0"/>
                  <a:pt x="60" y="25"/>
                </a:cubicBezTo>
                <a:cubicBezTo>
                  <a:pt x="65" y="37"/>
                  <a:pt x="53" y="65"/>
                  <a:pt x="27" y="51"/>
                </a:cubicBezTo>
                <a:cubicBezTo>
                  <a:pt x="0" y="37"/>
                  <a:pt x="23" y="24"/>
                  <a:pt x="23" y="24"/>
                </a:cubicBez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5">
            <a:extLst>
              <a:ext uri="{FF2B5EF4-FFF2-40B4-BE49-F238E27FC236}">
                <a16:creationId xmlns:a16="http://schemas.microsoft.com/office/drawing/2014/main" id="{BA5839E7-E52F-4B7F-9E6D-FB503BFBD904}"/>
              </a:ext>
            </a:extLst>
          </p:cNvPr>
          <p:cNvSpPr>
            <a:spLocks/>
          </p:cNvSpPr>
          <p:nvPr/>
        </p:nvSpPr>
        <p:spPr bwMode="auto">
          <a:xfrm>
            <a:off x="1755560" y="4201772"/>
            <a:ext cx="180975" cy="355600"/>
          </a:xfrm>
          <a:custGeom>
            <a:avLst/>
            <a:gdLst>
              <a:gd name="T0" fmla="*/ 0 w 39"/>
              <a:gd name="T1" fmla="*/ 12 h 77"/>
              <a:gd name="T2" fmla="*/ 1 w 39"/>
              <a:gd name="T3" fmla="*/ 59 h 77"/>
              <a:gd name="T4" fmla="*/ 39 w 39"/>
              <a:gd name="T5" fmla="*/ 58 h 77"/>
              <a:gd name="T6" fmla="*/ 37 w 39"/>
              <a:gd name="T7" fmla="*/ 0 h 77"/>
              <a:gd name="T8" fmla="*/ 0 w 39"/>
              <a:gd name="T9" fmla="*/ 1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77">
                <a:moveTo>
                  <a:pt x="0" y="12"/>
                </a:moveTo>
                <a:cubicBezTo>
                  <a:pt x="1" y="59"/>
                  <a:pt x="1" y="59"/>
                  <a:pt x="1" y="59"/>
                </a:cubicBezTo>
                <a:cubicBezTo>
                  <a:pt x="1" y="59"/>
                  <a:pt x="19" y="77"/>
                  <a:pt x="39" y="58"/>
                </a:cubicBezTo>
                <a:cubicBezTo>
                  <a:pt x="37" y="0"/>
                  <a:pt x="37" y="0"/>
                  <a:pt x="37" y="0"/>
                </a:cubicBezTo>
                <a:lnTo>
                  <a:pt x="0" y="12"/>
                </a:lnTo>
                <a:close/>
              </a:path>
            </a:pathLst>
          </a:custGeom>
          <a:solidFill>
            <a:srgbClr val="FDB5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6">
            <a:extLst>
              <a:ext uri="{FF2B5EF4-FFF2-40B4-BE49-F238E27FC236}">
                <a16:creationId xmlns:a16="http://schemas.microsoft.com/office/drawing/2014/main" id="{0FA76142-C921-4C8B-883D-8895B5915556}"/>
              </a:ext>
            </a:extLst>
          </p:cNvPr>
          <p:cNvSpPr>
            <a:spLocks/>
          </p:cNvSpPr>
          <p:nvPr/>
        </p:nvSpPr>
        <p:spPr bwMode="auto">
          <a:xfrm>
            <a:off x="1458698" y="3565184"/>
            <a:ext cx="588962" cy="463550"/>
          </a:xfrm>
          <a:custGeom>
            <a:avLst/>
            <a:gdLst>
              <a:gd name="T0" fmla="*/ 87 w 127"/>
              <a:gd name="T1" fmla="*/ 80 h 100"/>
              <a:gd name="T2" fmla="*/ 87 w 127"/>
              <a:gd name="T3" fmla="*/ 49 h 100"/>
              <a:gd name="T4" fmla="*/ 0 w 127"/>
              <a:gd name="T5" fmla="*/ 36 h 100"/>
              <a:gd name="T6" fmla="*/ 34 w 127"/>
              <a:gd name="T7" fmla="*/ 3 h 100"/>
              <a:gd name="T8" fmla="*/ 35 w 127"/>
              <a:gd name="T9" fmla="*/ 7 h 100"/>
              <a:gd name="T10" fmla="*/ 51 w 127"/>
              <a:gd name="T11" fmla="*/ 3 h 100"/>
              <a:gd name="T12" fmla="*/ 53 w 127"/>
              <a:gd name="T13" fmla="*/ 8 h 100"/>
              <a:gd name="T14" fmla="*/ 127 w 127"/>
              <a:gd name="T15" fmla="*/ 33 h 100"/>
              <a:gd name="T16" fmla="*/ 127 w 127"/>
              <a:gd name="T17" fmla="*/ 100 h 100"/>
              <a:gd name="T18" fmla="*/ 87 w 127"/>
              <a:gd name="T19" fmla="*/ 8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100">
                <a:moveTo>
                  <a:pt x="87" y="80"/>
                </a:moveTo>
                <a:cubicBezTo>
                  <a:pt x="87" y="49"/>
                  <a:pt x="87" y="49"/>
                  <a:pt x="87" y="49"/>
                </a:cubicBezTo>
                <a:cubicBezTo>
                  <a:pt x="87" y="49"/>
                  <a:pt x="0" y="58"/>
                  <a:pt x="0" y="36"/>
                </a:cubicBezTo>
                <a:cubicBezTo>
                  <a:pt x="0" y="13"/>
                  <a:pt x="32" y="0"/>
                  <a:pt x="34" y="3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50" y="0"/>
                  <a:pt x="51" y="3"/>
                </a:cubicBezTo>
                <a:cubicBezTo>
                  <a:pt x="52" y="5"/>
                  <a:pt x="53" y="8"/>
                  <a:pt x="53" y="8"/>
                </a:cubicBezTo>
                <a:cubicBezTo>
                  <a:pt x="53" y="8"/>
                  <a:pt x="127" y="15"/>
                  <a:pt x="127" y="33"/>
                </a:cubicBezTo>
                <a:cubicBezTo>
                  <a:pt x="126" y="50"/>
                  <a:pt x="127" y="100"/>
                  <a:pt x="127" y="100"/>
                </a:cubicBezTo>
                <a:cubicBezTo>
                  <a:pt x="127" y="100"/>
                  <a:pt x="87" y="93"/>
                  <a:pt x="87" y="80"/>
                </a:cubicBezTo>
                <a:close/>
              </a:path>
            </a:pathLst>
          </a:custGeom>
          <a:solidFill>
            <a:srgbClr val="A34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7">
            <a:extLst>
              <a:ext uri="{FF2B5EF4-FFF2-40B4-BE49-F238E27FC236}">
                <a16:creationId xmlns:a16="http://schemas.microsoft.com/office/drawing/2014/main" id="{459B76E2-A6D5-4421-B917-3F145C30C0C7}"/>
              </a:ext>
            </a:extLst>
          </p:cNvPr>
          <p:cNvSpPr>
            <a:spLocks/>
          </p:cNvSpPr>
          <p:nvPr/>
        </p:nvSpPr>
        <p:spPr bwMode="auto">
          <a:xfrm>
            <a:off x="1839698" y="3685834"/>
            <a:ext cx="222250" cy="450850"/>
          </a:xfrm>
          <a:custGeom>
            <a:avLst/>
            <a:gdLst>
              <a:gd name="T0" fmla="*/ 2 w 48"/>
              <a:gd name="T1" fmla="*/ 19 h 97"/>
              <a:gd name="T2" fmla="*/ 9 w 48"/>
              <a:gd name="T3" fmla="*/ 91 h 97"/>
              <a:gd name="T4" fmla="*/ 18 w 48"/>
              <a:gd name="T5" fmla="*/ 95 h 97"/>
              <a:gd name="T6" fmla="*/ 20 w 48"/>
              <a:gd name="T7" fmla="*/ 94 h 97"/>
              <a:gd name="T8" fmla="*/ 37 w 48"/>
              <a:gd name="T9" fmla="*/ 80 h 97"/>
              <a:gd name="T10" fmla="*/ 2 w 48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97">
                <a:moveTo>
                  <a:pt x="2" y="19"/>
                </a:moveTo>
                <a:cubicBezTo>
                  <a:pt x="2" y="19"/>
                  <a:pt x="0" y="65"/>
                  <a:pt x="9" y="91"/>
                </a:cubicBezTo>
                <a:cubicBezTo>
                  <a:pt x="10" y="94"/>
                  <a:pt x="14" y="97"/>
                  <a:pt x="18" y="95"/>
                </a:cubicBezTo>
                <a:cubicBezTo>
                  <a:pt x="19" y="95"/>
                  <a:pt x="20" y="94"/>
                  <a:pt x="20" y="94"/>
                </a:cubicBezTo>
                <a:cubicBezTo>
                  <a:pt x="21" y="91"/>
                  <a:pt x="23" y="80"/>
                  <a:pt x="37" y="80"/>
                </a:cubicBezTo>
                <a:cubicBezTo>
                  <a:pt x="48" y="80"/>
                  <a:pt x="20" y="0"/>
                  <a:pt x="2" y="19"/>
                </a:cubicBezTo>
                <a:close/>
              </a:path>
            </a:pathLst>
          </a:custGeom>
          <a:solidFill>
            <a:srgbClr val="A34D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93">
            <a:extLst>
              <a:ext uri="{FF2B5EF4-FFF2-40B4-BE49-F238E27FC236}">
                <a16:creationId xmlns:a16="http://schemas.microsoft.com/office/drawing/2014/main" id="{7884B186-2B4E-4434-B150-C881EE1CE989}"/>
              </a:ext>
            </a:extLst>
          </p:cNvPr>
          <p:cNvSpPr>
            <a:spLocks/>
          </p:cNvSpPr>
          <p:nvPr/>
        </p:nvSpPr>
        <p:spPr bwMode="auto">
          <a:xfrm>
            <a:off x="1941298" y="4093822"/>
            <a:ext cx="101600" cy="120650"/>
          </a:xfrm>
          <a:custGeom>
            <a:avLst/>
            <a:gdLst>
              <a:gd name="T0" fmla="*/ 0 w 22"/>
              <a:gd name="T1" fmla="*/ 20 h 26"/>
              <a:gd name="T2" fmla="*/ 5 w 22"/>
              <a:gd name="T3" fmla="*/ 13 h 26"/>
              <a:gd name="T4" fmla="*/ 13 w 22"/>
              <a:gd name="T5" fmla="*/ 3 h 26"/>
              <a:gd name="T6" fmla="*/ 14 w 22"/>
              <a:gd name="T7" fmla="*/ 20 h 26"/>
              <a:gd name="T8" fmla="*/ 0 w 22"/>
              <a:gd name="T9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6">
                <a:moveTo>
                  <a:pt x="0" y="20"/>
                </a:moveTo>
                <a:cubicBezTo>
                  <a:pt x="0" y="19"/>
                  <a:pt x="7" y="18"/>
                  <a:pt x="5" y="13"/>
                </a:cubicBezTo>
                <a:cubicBezTo>
                  <a:pt x="4" y="9"/>
                  <a:pt x="7" y="0"/>
                  <a:pt x="13" y="3"/>
                </a:cubicBezTo>
                <a:cubicBezTo>
                  <a:pt x="19" y="6"/>
                  <a:pt x="22" y="14"/>
                  <a:pt x="14" y="20"/>
                </a:cubicBezTo>
                <a:cubicBezTo>
                  <a:pt x="7" y="26"/>
                  <a:pt x="0" y="24"/>
                  <a:pt x="0" y="20"/>
                </a:cubicBez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94">
            <a:extLst>
              <a:ext uri="{FF2B5EF4-FFF2-40B4-BE49-F238E27FC236}">
                <a16:creationId xmlns:a16="http://schemas.microsoft.com/office/drawing/2014/main" id="{071E00E3-B60D-436A-BF1A-D90844D83722}"/>
              </a:ext>
            </a:extLst>
          </p:cNvPr>
          <p:cNvSpPr>
            <a:spLocks/>
          </p:cNvSpPr>
          <p:nvPr/>
        </p:nvSpPr>
        <p:spPr bwMode="auto">
          <a:xfrm>
            <a:off x="1755560" y="4233522"/>
            <a:ext cx="171450" cy="166688"/>
          </a:xfrm>
          <a:custGeom>
            <a:avLst/>
            <a:gdLst>
              <a:gd name="T0" fmla="*/ 37 w 37"/>
              <a:gd name="T1" fmla="*/ 0 h 36"/>
              <a:gd name="T2" fmla="*/ 0 w 37"/>
              <a:gd name="T3" fmla="*/ 27 h 36"/>
              <a:gd name="T4" fmla="*/ 0 w 37"/>
              <a:gd name="T5" fmla="*/ 36 h 36"/>
              <a:gd name="T6" fmla="*/ 37 w 37"/>
              <a:gd name="T7" fmla="*/ 6 h 36"/>
              <a:gd name="T8" fmla="*/ 37 w 37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36">
                <a:moveTo>
                  <a:pt x="37" y="0"/>
                </a:moveTo>
                <a:cubicBezTo>
                  <a:pt x="37" y="0"/>
                  <a:pt x="25" y="23"/>
                  <a:pt x="0" y="2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26" y="30"/>
                  <a:pt x="37" y="6"/>
                </a:cubicBezTo>
                <a:lnTo>
                  <a:pt x="37" y="0"/>
                </a:lnTo>
                <a:close/>
              </a:path>
            </a:pathLst>
          </a:custGeom>
          <a:solidFill>
            <a:srgbClr val="FBA06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A6F6C5-EEBE-4476-9C4A-C31240F9F97C}"/>
              </a:ext>
            </a:extLst>
          </p:cNvPr>
          <p:cNvSpPr txBox="1"/>
          <p:nvPr/>
        </p:nvSpPr>
        <p:spPr>
          <a:xfrm>
            <a:off x="6546635" y="2670701"/>
            <a:ext cx="4828017" cy="131112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Exploratory Data Analysis </a:t>
            </a:r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45455F88-17EC-4D11-8D73-3AB352B96D3D}"/>
              </a:ext>
            </a:extLst>
          </p:cNvPr>
          <p:cNvSpPr>
            <a:spLocks/>
          </p:cNvSpPr>
          <p:nvPr/>
        </p:nvSpPr>
        <p:spPr bwMode="auto">
          <a:xfrm flipH="1" flipV="1">
            <a:off x="9723970" y="0"/>
            <a:ext cx="2468030" cy="963266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7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F4F798C-D510-4D58-A427-20C0C7B86A1F}"/>
              </a:ext>
            </a:extLst>
          </p:cNvPr>
          <p:cNvGrpSpPr/>
          <p:nvPr/>
        </p:nvGrpSpPr>
        <p:grpSpPr>
          <a:xfrm flipH="1">
            <a:off x="0" y="0"/>
            <a:ext cx="5924550" cy="6545504"/>
            <a:chOff x="3594101" y="676275"/>
            <a:chExt cx="4983163" cy="5505450"/>
          </a:xfrm>
          <a:gradFill flip="none" rotWithShape="1">
            <a:gsLst>
              <a:gs pos="0">
                <a:schemeClr val="bg1"/>
              </a:gs>
              <a:gs pos="53000">
                <a:srgbClr val="C2EFFF">
                  <a:alpha val="60000"/>
                </a:srgbClr>
              </a:gs>
              <a:gs pos="100000">
                <a:srgbClr val="A7E8FF">
                  <a:alpha val="29000"/>
                </a:srgbClr>
              </a:gs>
            </a:gsLst>
            <a:lin ang="8100000" scaled="1"/>
            <a:tileRect/>
          </a:gra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858CC57-6418-499E-8162-C68EAD6C6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101" y="1600200"/>
              <a:ext cx="963613" cy="827088"/>
            </a:xfrm>
            <a:custGeom>
              <a:avLst/>
              <a:gdLst>
                <a:gd name="T0" fmla="*/ 166 w 323"/>
                <a:gd name="T1" fmla="*/ 0 h 277"/>
                <a:gd name="T2" fmla="*/ 146 w 323"/>
                <a:gd name="T3" fmla="*/ 1 h 277"/>
                <a:gd name="T4" fmla="*/ 9 w 323"/>
                <a:gd name="T5" fmla="*/ 156 h 277"/>
                <a:gd name="T6" fmla="*/ 158 w 323"/>
                <a:gd name="T7" fmla="*/ 277 h 277"/>
                <a:gd name="T8" fmla="*/ 177 w 323"/>
                <a:gd name="T9" fmla="*/ 276 h 277"/>
                <a:gd name="T10" fmla="*/ 315 w 323"/>
                <a:gd name="T11" fmla="*/ 121 h 277"/>
                <a:gd name="T12" fmla="*/ 166 w 323"/>
                <a:gd name="T13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" h="277">
                  <a:moveTo>
                    <a:pt x="166" y="0"/>
                  </a:moveTo>
                  <a:cubicBezTo>
                    <a:pt x="159" y="0"/>
                    <a:pt x="153" y="0"/>
                    <a:pt x="146" y="1"/>
                  </a:cubicBezTo>
                  <a:cubicBezTo>
                    <a:pt x="62" y="10"/>
                    <a:pt x="0" y="80"/>
                    <a:pt x="9" y="156"/>
                  </a:cubicBezTo>
                  <a:cubicBezTo>
                    <a:pt x="16" y="226"/>
                    <a:pt x="81" y="277"/>
                    <a:pt x="158" y="277"/>
                  </a:cubicBezTo>
                  <a:cubicBezTo>
                    <a:pt x="164" y="277"/>
                    <a:pt x="171" y="277"/>
                    <a:pt x="177" y="276"/>
                  </a:cubicBezTo>
                  <a:cubicBezTo>
                    <a:pt x="262" y="266"/>
                    <a:pt x="323" y="197"/>
                    <a:pt x="315" y="121"/>
                  </a:cubicBezTo>
                  <a:cubicBezTo>
                    <a:pt x="307" y="51"/>
                    <a:pt x="242" y="0"/>
                    <a:pt x="16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04C5634-591F-44AA-865C-B675C69BB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1801" y="5489575"/>
              <a:ext cx="390525" cy="334963"/>
            </a:xfrm>
            <a:custGeom>
              <a:avLst/>
              <a:gdLst>
                <a:gd name="T0" fmla="*/ 67 w 131"/>
                <a:gd name="T1" fmla="*/ 0 h 112"/>
                <a:gd name="T2" fmla="*/ 59 w 131"/>
                <a:gd name="T3" fmla="*/ 0 h 112"/>
                <a:gd name="T4" fmla="*/ 3 w 131"/>
                <a:gd name="T5" fmla="*/ 63 h 112"/>
                <a:gd name="T6" fmla="*/ 64 w 131"/>
                <a:gd name="T7" fmla="*/ 112 h 112"/>
                <a:gd name="T8" fmla="*/ 72 w 131"/>
                <a:gd name="T9" fmla="*/ 111 h 112"/>
                <a:gd name="T10" fmla="*/ 128 w 131"/>
                <a:gd name="T11" fmla="*/ 49 h 112"/>
                <a:gd name="T12" fmla="*/ 67 w 131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12">
                  <a:moveTo>
                    <a:pt x="67" y="0"/>
                  </a:moveTo>
                  <a:cubicBezTo>
                    <a:pt x="64" y="0"/>
                    <a:pt x="62" y="0"/>
                    <a:pt x="59" y="0"/>
                  </a:cubicBezTo>
                  <a:cubicBezTo>
                    <a:pt x="25" y="4"/>
                    <a:pt x="0" y="32"/>
                    <a:pt x="3" y="63"/>
                  </a:cubicBezTo>
                  <a:cubicBezTo>
                    <a:pt x="7" y="91"/>
                    <a:pt x="33" y="112"/>
                    <a:pt x="64" y="112"/>
                  </a:cubicBezTo>
                  <a:cubicBezTo>
                    <a:pt x="67" y="112"/>
                    <a:pt x="69" y="112"/>
                    <a:pt x="72" y="111"/>
                  </a:cubicBezTo>
                  <a:cubicBezTo>
                    <a:pt x="106" y="108"/>
                    <a:pt x="131" y="80"/>
                    <a:pt x="128" y="49"/>
                  </a:cubicBezTo>
                  <a:cubicBezTo>
                    <a:pt x="124" y="20"/>
                    <a:pt x="98" y="0"/>
                    <a:pt x="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3DE8A82-D96D-4FAC-A00F-D3A40086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1" y="676275"/>
              <a:ext cx="4678363" cy="5505450"/>
            </a:xfrm>
            <a:custGeom>
              <a:avLst/>
              <a:gdLst>
                <a:gd name="T0" fmla="*/ 1567 w 1567"/>
                <a:gd name="T1" fmla="*/ 0 h 1846"/>
                <a:gd name="T2" fmla="*/ 856 w 1567"/>
                <a:gd name="T3" fmla="*/ 0 h 1846"/>
                <a:gd name="T4" fmla="*/ 611 w 1567"/>
                <a:gd name="T5" fmla="*/ 352 h 1846"/>
                <a:gd name="T6" fmla="*/ 250 w 1567"/>
                <a:gd name="T7" fmla="*/ 551 h 1846"/>
                <a:gd name="T8" fmla="*/ 19 w 1567"/>
                <a:gd name="T9" fmla="*/ 1151 h 1846"/>
                <a:gd name="T10" fmla="*/ 749 w 1567"/>
                <a:gd name="T11" fmla="*/ 1846 h 1846"/>
                <a:gd name="T12" fmla="*/ 815 w 1567"/>
                <a:gd name="T13" fmla="*/ 1844 h 1846"/>
                <a:gd name="T14" fmla="*/ 1238 w 1567"/>
                <a:gd name="T15" fmla="*/ 1670 h 1846"/>
                <a:gd name="T16" fmla="*/ 1473 w 1567"/>
                <a:gd name="T17" fmla="*/ 1576 h 1846"/>
                <a:gd name="T18" fmla="*/ 1567 w 1567"/>
                <a:gd name="T19" fmla="*/ 1635 h 1846"/>
                <a:gd name="T20" fmla="*/ 1567 w 1567"/>
                <a:gd name="T21" fmla="*/ 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7" h="1846">
                  <a:moveTo>
                    <a:pt x="1567" y="0"/>
                  </a:moveTo>
                  <a:cubicBezTo>
                    <a:pt x="856" y="0"/>
                    <a:pt x="856" y="0"/>
                    <a:pt x="856" y="0"/>
                  </a:cubicBezTo>
                  <a:cubicBezTo>
                    <a:pt x="856" y="0"/>
                    <a:pt x="968" y="204"/>
                    <a:pt x="611" y="352"/>
                  </a:cubicBezTo>
                  <a:cubicBezTo>
                    <a:pt x="494" y="401"/>
                    <a:pt x="361" y="458"/>
                    <a:pt x="250" y="551"/>
                  </a:cubicBezTo>
                  <a:cubicBezTo>
                    <a:pt x="106" y="672"/>
                    <a:pt x="0" y="852"/>
                    <a:pt x="19" y="1151"/>
                  </a:cubicBezTo>
                  <a:cubicBezTo>
                    <a:pt x="52" y="1650"/>
                    <a:pt x="377" y="1846"/>
                    <a:pt x="749" y="1846"/>
                  </a:cubicBezTo>
                  <a:cubicBezTo>
                    <a:pt x="771" y="1846"/>
                    <a:pt x="793" y="1845"/>
                    <a:pt x="815" y="1844"/>
                  </a:cubicBezTo>
                  <a:cubicBezTo>
                    <a:pt x="1018" y="1832"/>
                    <a:pt x="1115" y="1748"/>
                    <a:pt x="1238" y="1670"/>
                  </a:cubicBezTo>
                  <a:cubicBezTo>
                    <a:pt x="1312" y="1622"/>
                    <a:pt x="1403" y="1576"/>
                    <a:pt x="1473" y="1576"/>
                  </a:cubicBezTo>
                  <a:cubicBezTo>
                    <a:pt x="1514" y="1576"/>
                    <a:pt x="1548" y="1592"/>
                    <a:pt x="1567" y="1635"/>
                  </a:cubicBezTo>
                  <a:cubicBezTo>
                    <a:pt x="1567" y="0"/>
                    <a:pt x="1567" y="0"/>
                    <a:pt x="1567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utoShape 9">
            <a:extLst>
              <a:ext uri="{FF2B5EF4-FFF2-40B4-BE49-F238E27FC236}">
                <a16:creationId xmlns:a16="http://schemas.microsoft.com/office/drawing/2014/main" id="{7154D92E-7C1E-4AD9-AF69-C8B944550E1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45898" y="726734"/>
            <a:ext cx="5097462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4">
            <a:extLst>
              <a:ext uri="{FF2B5EF4-FFF2-40B4-BE49-F238E27FC236}">
                <a16:creationId xmlns:a16="http://schemas.microsoft.com/office/drawing/2014/main" id="{45455F88-17EC-4D11-8D73-3AB352B96D3D}"/>
              </a:ext>
            </a:extLst>
          </p:cNvPr>
          <p:cNvSpPr>
            <a:spLocks/>
          </p:cNvSpPr>
          <p:nvPr/>
        </p:nvSpPr>
        <p:spPr bwMode="auto">
          <a:xfrm flipH="1" flipV="1">
            <a:off x="9723970" y="0"/>
            <a:ext cx="2468030" cy="963266"/>
          </a:xfrm>
          <a:custGeom>
            <a:avLst/>
            <a:gdLst>
              <a:gd name="T0" fmla="*/ 0 w 513"/>
              <a:gd name="T1" fmla="*/ 0 h 201"/>
              <a:gd name="T2" fmla="*/ 0 w 513"/>
              <a:gd name="T3" fmla="*/ 201 h 201"/>
              <a:gd name="T4" fmla="*/ 513 w 513"/>
              <a:gd name="T5" fmla="*/ 201 h 201"/>
              <a:gd name="T6" fmla="*/ 182 w 513"/>
              <a:gd name="T7" fmla="*/ 44 h 201"/>
              <a:gd name="T8" fmla="*/ 0 w 513"/>
              <a:gd name="T9" fmla="*/ 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3" h="201">
                <a:moveTo>
                  <a:pt x="0" y="0"/>
                </a:moveTo>
                <a:cubicBezTo>
                  <a:pt x="0" y="201"/>
                  <a:pt x="0" y="201"/>
                  <a:pt x="0" y="201"/>
                </a:cubicBezTo>
                <a:cubicBezTo>
                  <a:pt x="513" y="201"/>
                  <a:pt x="513" y="201"/>
                  <a:pt x="513" y="201"/>
                </a:cubicBezTo>
                <a:cubicBezTo>
                  <a:pt x="422" y="139"/>
                  <a:pt x="304" y="92"/>
                  <a:pt x="182" y="44"/>
                </a:cubicBezTo>
                <a:cubicBezTo>
                  <a:pt x="112" y="17"/>
                  <a:pt x="52" y="3"/>
                  <a:pt x="0" y="0"/>
                </a:cubicBezTo>
              </a:path>
            </a:pathLst>
          </a:custGeom>
          <a:gradFill flip="none" rotWithShape="1">
            <a:gsLst>
              <a:gs pos="0">
                <a:schemeClr val="bg1"/>
              </a:gs>
              <a:gs pos="70000">
                <a:srgbClr val="A7E8FF">
                  <a:alpha val="29000"/>
                </a:srgb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8" name="Content Placeholder 4">
            <a:extLst>
              <a:ext uri="{FF2B5EF4-FFF2-40B4-BE49-F238E27FC236}">
                <a16:creationId xmlns:a16="http://schemas.microsoft.com/office/drawing/2014/main" id="{DF452C59-6C95-4E42-B6D2-71853F7A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6" y="24779"/>
            <a:ext cx="10287251" cy="683322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8F7D5-A187-EA4E-8E62-2535B4402AE9}"/>
              </a:ext>
            </a:extLst>
          </p:cNvPr>
          <p:cNvSpPr txBox="1"/>
          <p:nvPr/>
        </p:nvSpPr>
        <p:spPr>
          <a:xfrm>
            <a:off x="1773481" y="5909664"/>
            <a:ext cx="387928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Tweeter explored Data </a:t>
            </a:r>
          </a:p>
        </p:txBody>
      </p:sp>
    </p:spTree>
    <p:extLst>
      <p:ext uri="{BB962C8B-B14F-4D97-AF65-F5344CB8AC3E}">
        <p14:creationId xmlns:p14="http://schemas.microsoft.com/office/powerpoint/2010/main" val="98943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790</Words>
  <Application>Microsoft Office PowerPoint</Application>
  <PresentationFormat>Widescreen</PresentationFormat>
  <Paragraphs>186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SHAHARYAR AMJAD</cp:lastModifiedBy>
  <cp:revision>179</cp:revision>
  <dcterms:created xsi:type="dcterms:W3CDTF">2019-07-17T08:23:29Z</dcterms:created>
  <dcterms:modified xsi:type="dcterms:W3CDTF">2023-05-18T22:01:24Z</dcterms:modified>
</cp:coreProperties>
</file>