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4"/>
  </p:sldMasterIdLst>
  <p:notesMasterIdLst>
    <p:notesMasterId r:id="rId12"/>
  </p:notesMasterIdLst>
  <p:handoutMasterIdLst>
    <p:handoutMasterId r:id="rId13"/>
  </p:handoutMasterIdLst>
  <p:sldIdLst>
    <p:sldId id="256" r:id="rId5"/>
    <p:sldId id="278" r:id="rId6"/>
    <p:sldId id="279" r:id="rId7"/>
    <p:sldId id="290" r:id="rId8"/>
    <p:sldId id="284" r:id="rId9"/>
    <p:sldId id="289" r:id="rId10"/>
    <p:sldId id="287" r:id="rId11"/>
  </p:sldIdLst>
  <p:sldSz cx="12192000" cy="6858000"/>
  <p:notesSz cx="6858000" cy="9144000"/>
  <p:defaultTextStyle>
    <a:defPPr algn="r" rtl="1">
      <a:defRPr lang="he-il"/>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77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3" name="מציין מיקום של תאריך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016416FC-43B9-4306-A456-B11DCD73D032}" type="datetime1">
              <a:rPr lang="he-IL" smtClean="0">
                <a:latin typeface="Tahoma" panose="020B0604030504040204" pitchFamily="34" charset="0"/>
                <a:ea typeface="Tahoma" panose="020B0604030504040204" pitchFamily="34" charset="0"/>
                <a:cs typeface="Tahoma" panose="020B0604030504040204" pitchFamily="34" charset="0"/>
              </a:rPr>
              <a:t>י"א/טבת/תשפ"ה</a:t>
            </a:fld>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כותרת תחתונה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5" name="מציין מיקום של מספר שקופית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FB53ADFC-ABB8-401A-BB24-33FDAFEDCEBD}" type="slidenum">
              <a:rPr lang="he-IL" smtClean="0">
                <a:latin typeface="Tahoma" panose="020B0604030504040204" pitchFamily="34" charset="0"/>
                <a:ea typeface="Tahoma" panose="020B0604030504040204" pitchFamily="34" charset="0"/>
                <a:cs typeface="Tahoma" panose="020B0604030504040204" pitchFamily="34" charset="0"/>
              </a:rPr>
              <a:pPr algn="l" rtl="1"/>
              <a:t>‹#›</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33249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3" name="מציין מיקום של תאריך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B04DC207-6933-4158-AE0F-AEC727BFF656}" type="datetime1">
              <a:rPr lang="he-IL" smtClean="0"/>
              <a:pPr/>
              <a:t>י"א/טבת/תשפ"ה</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he-IL" noProof="0"/>
          </a:p>
        </p:txBody>
      </p:sp>
      <p:sp>
        <p:nvSpPr>
          <p:cNvPr id="5" name="מציין מיקום של הערו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he-IL" noProof="0" dirty="0"/>
              <a:t>לחץ כדי לערוך סגנונות טקסט של תבנית בסיס</a:t>
            </a:r>
          </a:p>
          <a:p>
            <a:pPr lvl="1" rtl="1"/>
            <a:r>
              <a:rPr lang="he-IL" noProof="0" dirty="0"/>
              <a:t>רמה שניה</a:t>
            </a:r>
          </a:p>
          <a:p>
            <a:pPr lvl="2" rtl="1"/>
            <a:r>
              <a:rPr lang="he-IL" noProof="0" dirty="0"/>
              <a:t>רמה שלישית</a:t>
            </a:r>
          </a:p>
          <a:p>
            <a:pPr lvl="3" rtl="1"/>
            <a:r>
              <a:rPr lang="he-IL" noProof="0" dirty="0"/>
              <a:t>רמה רביעית</a:t>
            </a:r>
          </a:p>
          <a:p>
            <a:pPr lvl="4" rtl="1"/>
            <a:r>
              <a:rPr lang="he-IL" noProof="0" dirty="0"/>
              <a:t>רמה חמישית</a:t>
            </a:r>
          </a:p>
        </p:txBody>
      </p:sp>
      <p:sp>
        <p:nvSpPr>
          <p:cNvPr id="6" name="מציין מיקום של כותרת תחתונה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he-IL" noProof="0"/>
          </a:p>
        </p:txBody>
      </p:sp>
      <p:sp>
        <p:nvSpPr>
          <p:cNvPr id="7" name="מציין מיקום של מספר שקופית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4B725628-3A68-42F4-BA86-981817953149}" type="slidenum">
              <a:rPr lang="he-IL" smtClean="0"/>
              <a:pPr/>
              <a:t>‹#›</a:t>
            </a:fld>
            <a:endParaRPr lang="he-IL"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rtlCol="1"/>
          <a:lstStyle/>
          <a:p>
            <a:pP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4" name="מציין מיקום של מספר שקופית 3"/>
          <p:cNvSpPr>
            <a:spLocks noGrp="1"/>
          </p:cNvSpPr>
          <p:nvPr>
            <p:ph type="sldNum" sz="quarter" idx="10"/>
          </p:nvPr>
        </p:nvSpPr>
        <p:spPr/>
        <p:txBody>
          <a:bodyPr rtlCol="1"/>
          <a:lstStyle/>
          <a:p>
            <a:pPr algn="l" rtl="1"/>
            <a:fld id="{4B725628-3A68-42F4-BA86-981817953149}" type="slidenum">
              <a:rPr lang="he-IL" smtClean="0">
                <a:latin typeface="Tahoma" panose="020B0604030504040204" pitchFamily="34" charset="0"/>
                <a:ea typeface="Tahoma" panose="020B0604030504040204" pitchFamily="34" charset="0"/>
                <a:cs typeface="Tahoma" panose="020B0604030504040204" pitchFamily="34" charset="0"/>
              </a:rPr>
              <a:pPr algn="l" rtl="1"/>
              <a:t>1</a:t>
            </a:fld>
            <a:endParaRPr lang="he-I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9257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10" name="מלבן 9"/>
          <p:cNvSpPr/>
          <p:nvPr/>
        </p:nvSpPr>
        <p:spPr>
          <a:xfrm flipH="1">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1" name="אליפסה 5"/>
          <p:cNvSpPr/>
          <p:nvPr/>
        </p:nvSpPr>
        <p:spPr>
          <a:xfrm flipH="1">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ctrTitle"/>
          </p:nvPr>
        </p:nvSpPr>
        <p:spPr>
          <a:xfrm flipH="1">
            <a:off x="3962400" y="4960137"/>
            <a:ext cx="7772400" cy="1463040"/>
          </a:xfrm>
        </p:spPr>
        <p:txBody>
          <a:bodyPr rtlCol="1" anchor="ctr">
            <a:normAutofit/>
          </a:bodyPr>
          <a:lstStyle>
            <a:lvl1pPr algn="l" rtl="1">
              <a:defRPr sz="5000" spc="200"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כותרת משנה 2"/>
          <p:cNvSpPr>
            <a:spLocks noGrp="1"/>
          </p:cNvSpPr>
          <p:nvPr>
            <p:ph type="subTitle" idx="1"/>
          </p:nvPr>
        </p:nvSpPr>
        <p:spPr>
          <a:xfrm flipH="1">
            <a:off x="381000" y="4960137"/>
            <a:ext cx="3200400" cy="1463040"/>
          </a:xfrm>
        </p:spPr>
        <p:txBody>
          <a:bodyPr lIns="91440" rIns="91440" rtlCol="1" anchor="ctr">
            <a:normAutofit/>
          </a:bodyPr>
          <a:lstStyle>
            <a:lvl1pPr marL="0" indent="0" algn="r" rtl="1">
              <a:lnSpc>
                <a:spcPct val="100000"/>
              </a:lnSpc>
              <a:spcBef>
                <a:spcPts val="0"/>
              </a:spcBef>
              <a:buNone/>
              <a:defRPr sz="1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sz="1800"/>
            </a:lvl2pPr>
            <a:lvl3pPr marL="914400" indent="0" algn="ctr" rtl="1">
              <a:buNone/>
              <a:defRPr sz="1800"/>
            </a:lvl3pPr>
            <a:lvl4pPr marL="1371600" indent="0" algn="ctr" rtl="1">
              <a:buNone/>
              <a:defRPr sz="1800"/>
            </a:lvl4pPr>
            <a:lvl5pPr marL="1828800" indent="0" algn="ctr" rtl="1">
              <a:buNone/>
              <a:defRPr sz="1800"/>
            </a:lvl5pPr>
            <a:lvl6pPr marL="2286000" indent="0" algn="ctr" rtl="1">
              <a:buNone/>
              <a:defRPr sz="1800"/>
            </a:lvl6pPr>
            <a:lvl7pPr marL="2743200" indent="0" algn="ctr" rtl="1">
              <a:buNone/>
              <a:defRPr sz="1800"/>
            </a:lvl7pPr>
            <a:lvl8pPr marL="3200400" indent="0" algn="ctr" rtl="1">
              <a:buNone/>
              <a:defRPr sz="1800"/>
            </a:lvl8pPr>
            <a:lvl9pPr marL="3657600" indent="0" algn="ctr" rtl="1">
              <a:buNone/>
              <a:defRPr sz="1800"/>
            </a:lvl9pPr>
          </a:lstStyle>
          <a:p>
            <a:pPr rtl="1"/>
            <a:r>
              <a:rPr lang="he-IL" noProof="0"/>
              <a:t>לחץ כדי לערוך סגנון כותרת משנה של תבנית בסיס</a:t>
            </a:r>
          </a:p>
        </p:txBody>
      </p:sp>
      <p:sp>
        <p:nvSpPr>
          <p:cNvPr id="4" name="מציין מיקום של תאריך 3"/>
          <p:cNvSpPr>
            <a:spLocks noGrp="1"/>
          </p:cNvSpPr>
          <p:nvPr>
            <p:ph type="dt" sz="half" idx="10"/>
          </p:nvPr>
        </p:nvSpPr>
        <p:spPr>
          <a:xfrm flipH="1">
            <a:off x="9013728" y="6470704"/>
            <a:ext cx="2154143"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041B3943-1EAC-49AD-9FE1-0C76E29DC148}" type="datetime1">
              <a:rPr lang="he-IL" noProof="0" smtClean="0"/>
              <a:t>י"א/טבת/תשפ"ה</a:t>
            </a:fld>
            <a:endParaRPr lang="he-IL" noProof="0"/>
          </a:p>
        </p:txBody>
      </p:sp>
      <p:sp>
        <p:nvSpPr>
          <p:cNvPr id="5" name="מציין מיקום של כותרת תחתונה 4"/>
          <p:cNvSpPr>
            <a:spLocks noGrp="1"/>
          </p:cNvSpPr>
          <p:nvPr>
            <p:ph type="ftr" sz="quarter" idx="11"/>
          </p:nvPr>
        </p:nvSpPr>
        <p:spPr>
          <a:xfrm flipH="1">
            <a:off x="1447609" y="6470704"/>
            <a:ext cx="5901459" cy="27432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6" name="מציין מיקום של מספר שקופית 5"/>
          <p:cNvSpPr>
            <a:spLocks noGrp="1"/>
          </p:cNvSpPr>
          <p:nvPr>
            <p:ph type="sldNum" sz="quarter" idx="12"/>
          </p:nvPr>
        </p:nvSpPr>
        <p:spPr>
          <a:xfrm flipH="1">
            <a:off x="381000" y="6470704"/>
            <a:ext cx="973667"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FAB73BC-B049-4115-A692-8D63A059BFB8}" type="slidenum">
              <a:rPr lang="he-IL" noProof="0" smtClean="0"/>
              <a:pPr/>
              <a:t>‹#›</a:t>
            </a:fld>
            <a:endParaRPr lang="he-IL" noProof="0"/>
          </a:p>
        </p:txBody>
      </p:sp>
      <p:cxnSp>
        <p:nvCxnSpPr>
          <p:cNvPr id="8" name="מחבר ישר 7"/>
          <p:cNvCxnSpPr>
            <a:cxnSpLocks/>
          </p:cNvCxnSpPr>
          <p:nvPr/>
        </p:nvCxnSpPr>
        <p:spPr>
          <a:xfrm flipH="1" flipV="1">
            <a:off x="3805157"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447800" y="585216"/>
            <a:ext cx="9720072" cy="1499616"/>
          </a:xfrm>
        </p:spPr>
        <p:txBody>
          <a:bodyPr rtlCol="1"/>
          <a:lstStyle>
            <a:lvl1pPr algn="r" rtl="1">
              <a:defRPr/>
            </a:lvl1pPr>
          </a:lstStyle>
          <a:p>
            <a:pPr rtl="1"/>
            <a:r>
              <a:rPr lang="he-IL" noProof="0"/>
              <a:t>לחץ כדי לערוך סגנון כותרת של תבנית בסיס</a:t>
            </a:r>
          </a:p>
        </p:txBody>
      </p:sp>
      <p:sp>
        <p:nvSpPr>
          <p:cNvPr id="3" name="מציין מיקום טקסט אנכי 2"/>
          <p:cNvSpPr>
            <a:spLocks noGrp="1"/>
          </p:cNvSpPr>
          <p:nvPr>
            <p:ph type="body" orient="vert" idx="1"/>
          </p:nvPr>
        </p:nvSpPr>
        <p:spPr>
          <a:xfrm flipH="1">
            <a:off x="1447799" y="2286000"/>
            <a:ext cx="9720073" cy="4023360"/>
          </a:xfrm>
        </p:spPr>
        <p:txBody>
          <a:bodyPr vert="eaVert"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9013728" y="6470704"/>
            <a:ext cx="2154143" cy="274320"/>
          </a:xfrm>
        </p:spPr>
        <p:txBody>
          <a:bodyPr rtlCol="1"/>
          <a:lstStyle>
            <a:lvl1pPr algn="r" rtl="1">
              <a:defRPr/>
            </a:lvl1pPr>
          </a:lstStyle>
          <a:p>
            <a:pPr rtl="1"/>
            <a:fld id="{C632068F-DDDE-46BE-AD92-706072D2095F}" type="datetime1">
              <a:rPr lang="he-IL" noProof="0" smtClean="0"/>
              <a:t>י"א/טבת/תשפ"ה</a:t>
            </a:fld>
            <a:endParaRPr lang="he-IL" noProof="0"/>
          </a:p>
        </p:txBody>
      </p:sp>
      <p:sp>
        <p:nvSpPr>
          <p:cNvPr id="5" name="מציין מיקום של כותרת תחתונה 4"/>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6" name="מציין מיקום של מספר שקופית 5"/>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flipH="1">
            <a:off x="838199" y="762000"/>
            <a:ext cx="2628900" cy="5410200"/>
          </a:xfrm>
        </p:spPr>
        <p:txBody>
          <a:bodyPr vert="vert270" lIns="45720" tIns="91440" rIns="45720" bIns="91440" rtlCol="1"/>
          <a:lstStyle>
            <a:lvl1pPr algn="r" rtl="1">
              <a:defRPr/>
            </a:lvl1pPr>
          </a:lstStyle>
          <a:p>
            <a:pPr rtl="1"/>
            <a:r>
              <a:rPr lang="he-IL" noProof="0"/>
              <a:t>לחץ כדי לערוך סגנון כותרת של תבנית בסיס</a:t>
            </a:r>
          </a:p>
        </p:txBody>
      </p:sp>
      <p:sp>
        <p:nvSpPr>
          <p:cNvPr id="3" name="מציין מיקום טקסט אנכי 2"/>
          <p:cNvSpPr>
            <a:spLocks noGrp="1"/>
          </p:cNvSpPr>
          <p:nvPr>
            <p:ph type="body" orient="vert" idx="1"/>
          </p:nvPr>
        </p:nvSpPr>
        <p:spPr>
          <a:xfrm flipH="1">
            <a:off x="3619499" y="762000"/>
            <a:ext cx="7581900" cy="5410200"/>
          </a:xfrm>
        </p:spPr>
        <p:txBody>
          <a:bodyPr vert="vert270"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10"/>
          </p:nvPr>
        </p:nvSpPr>
        <p:spPr>
          <a:xfrm flipH="1">
            <a:off x="9013728" y="6470704"/>
            <a:ext cx="2154143" cy="274320"/>
          </a:xfrm>
        </p:spPr>
        <p:txBody>
          <a:bodyPr rtlCol="1"/>
          <a:lstStyle>
            <a:lvl1pPr algn="r" rtl="1">
              <a:defRPr/>
            </a:lvl1pPr>
          </a:lstStyle>
          <a:p>
            <a:pPr rtl="1"/>
            <a:fld id="{F938A22A-D034-43EB-B8A3-EB25E2072578}" type="datetime1">
              <a:rPr lang="he-IL" noProof="0" smtClean="0"/>
              <a:t>י"א/טבת/תשפ"ה</a:t>
            </a:fld>
            <a:endParaRPr lang="he-IL" noProof="0"/>
          </a:p>
        </p:txBody>
      </p:sp>
      <p:sp>
        <p:nvSpPr>
          <p:cNvPr id="5" name="מציין מיקום של כותרת תחתונה 4"/>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6" name="מציין מיקום של מספר שקופית 5"/>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cxnSp>
        <p:nvCxnSpPr>
          <p:cNvPr id="7" name="מחבר ישר 6"/>
          <p:cNvCxnSpPr>
            <a:cxnSpLocks/>
          </p:cNvCxnSpPr>
          <p:nvPr/>
        </p:nvCxnSpPr>
        <p:spPr>
          <a:xfrm rot="16200000" flipH="1" flipV="1">
            <a:off x="21336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A4B46CE2-47EE-A891-77FC-50497E7F20CF}"/>
              </a:ext>
            </a:extLst>
          </p:cNvPr>
          <p:cNvPicPr>
            <a:picLocks noChangeAspect="1"/>
          </p:cNvPicPr>
          <p:nvPr userDrawn="1"/>
        </p:nvPicPr>
        <p:blipFill>
          <a:blip r:embed="rId2"/>
          <a:stretch>
            <a:fillRect/>
          </a:stretch>
        </p:blipFill>
        <p:spPr>
          <a:xfrm>
            <a:off x="-2973" y="-274821"/>
            <a:ext cx="12194974" cy="221172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9" name="מלבן 8"/>
          <p:cNvSpPr/>
          <p:nvPr/>
        </p:nvSpPr>
        <p:spPr>
          <a:xfrm flipH="1">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11" name="אליפסה 5"/>
          <p:cNvSpPr/>
          <p:nvPr/>
        </p:nvSpPr>
        <p:spPr>
          <a:xfrm flipH="1">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r" rtl="1"/>
            <a:endParaRPr lang="he-IL" noProof="0">
              <a:latin typeface="Tahoma" panose="020B0604030504040204" pitchFamily="34" charset="0"/>
              <a:ea typeface="Tahoma" panose="020B0604030504040204" pitchFamily="34" charset="0"/>
              <a:cs typeface="Tahoma" panose="020B0604030504040204" pitchFamily="34" charset="0"/>
            </a:endParaRPr>
          </a:p>
        </p:txBody>
      </p:sp>
      <p:sp>
        <p:nvSpPr>
          <p:cNvPr id="2" name="כותרת 1"/>
          <p:cNvSpPr>
            <a:spLocks noGrp="1"/>
          </p:cNvSpPr>
          <p:nvPr>
            <p:ph type="title"/>
          </p:nvPr>
        </p:nvSpPr>
        <p:spPr>
          <a:xfrm flipH="1">
            <a:off x="3962400" y="4960137"/>
            <a:ext cx="7772400" cy="1463040"/>
          </a:xfrm>
        </p:spPr>
        <p:txBody>
          <a:bodyPr rtlCol="1" anchor="ctr">
            <a:normAutofit/>
          </a:bodyPr>
          <a:lstStyle>
            <a:lvl1pPr algn="l" rtl="1">
              <a:defRPr sz="5000" b="0" spc="200" baseline="0">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endParaRPr lang="he-IL" noProof="0" dirty="0"/>
          </a:p>
        </p:txBody>
      </p:sp>
      <p:sp>
        <p:nvSpPr>
          <p:cNvPr id="3" name="מציין מיקום טקסט 2"/>
          <p:cNvSpPr>
            <a:spLocks noGrp="1"/>
          </p:cNvSpPr>
          <p:nvPr>
            <p:ph type="body" idx="1"/>
          </p:nvPr>
        </p:nvSpPr>
        <p:spPr>
          <a:xfrm flipH="1">
            <a:off x="381000" y="4960137"/>
            <a:ext cx="3200400" cy="1463040"/>
          </a:xfrm>
        </p:spPr>
        <p:txBody>
          <a:bodyPr lIns="91440" rIns="91440" rtlCol="1" anchor="ctr">
            <a:normAutofit/>
          </a:bodyPr>
          <a:lstStyle>
            <a:lvl1pPr marL="0" indent="0" algn="r" rtl="1">
              <a:lnSpc>
                <a:spcPct val="100000"/>
              </a:lnSpc>
              <a:spcBef>
                <a:spcPts val="0"/>
              </a:spcBef>
              <a:buNone/>
              <a:defRPr sz="18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he-IL" noProof="0"/>
              <a:t>לחץ כדי לערוך סגנונות טקסט של תבנית בסיס</a:t>
            </a:r>
          </a:p>
        </p:txBody>
      </p:sp>
      <p:sp>
        <p:nvSpPr>
          <p:cNvPr id="4" name="מציין מיקום של תאריך 3"/>
          <p:cNvSpPr>
            <a:spLocks noGrp="1"/>
          </p:cNvSpPr>
          <p:nvPr>
            <p:ph type="dt" sz="half" idx="10"/>
          </p:nvPr>
        </p:nvSpPr>
        <p:spPr>
          <a:xfrm flipH="1">
            <a:off x="9013728" y="6470704"/>
            <a:ext cx="2154143"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E9015FE9-9749-41BD-814D-7047DF7BC716}" type="datetime1">
              <a:rPr lang="he-IL" noProof="0" smtClean="0"/>
              <a:t>י"א/טבת/תשפ"ה</a:t>
            </a:fld>
            <a:endParaRPr lang="he-IL" noProof="0"/>
          </a:p>
        </p:txBody>
      </p:sp>
      <p:sp>
        <p:nvSpPr>
          <p:cNvPr id="5" name="מציין מיקום של כותרת תחתונה 4"/>
          <p:cNvSpPr>
            <a:spLocks noGrp="1"/>
          </p:cNvSpPr>
          <p:nvPr>
            <p:ph type="ftr" sz="quarter" idx="11"/>
          </p:nvPr>
        </p:nvSpPr>
        <p:spPr>
          <a:xfrm flipH="1">
            <a:off x="1447609" y="6470704"/>
            <a:ext cx="5901459" cy="27432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6" name="מציין מיקום של מספר שקופית 5"/>
          <p:cNvSpPr>
            <a:spLocks noGrp="1"/>
          </p:cNvSpPr>
          <p:nvPr>
            <p:ph type="sldNum" sz="quarter" idx="12"/>
          </p:nvPr>
        </p:nvSpPr>
        <p:spPr>
          <a:xfrm flipH="1">
            <a:off x="381000" y="6470704"/>
            <a:ext cx="973667"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FAB73BC-B049-4115-A692-8D63A059BFB8}" type="slidenum">
              <a:rPr lang="he-IL" noProof="0" smtClean="0"/>
              <a:pPr/>
              <a:t>‹#›</a:t>
            </a:fld>
            <a:endParaRPr lang="he-IL" noProof="0"/>
          </a:p>
        </p:txBody>
      </p:sp>
      <p:cxnSp>
        <p:nvCxnSpPr>
          <p:cNvPr id="8" name="מחבר ישר 7"/>
          <p:cNvCxnSpPr>
            <a:cxnSpLocks/>
          </p:cNvCxnSpPr>
          <p:nvPr/>
        </p:nvCxnSpPr>
        <p:spPr>
          <a:xfrm flipH="1" flipV="1">
            <a:off x="3805157"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447800" y="585216"/>
            <a:ext cx="9720072" cy="1499616"/>
          </a:xfrm>
        </p:spPr>
        <p:txBody>
          <a:bodyPr rtlCol="1"/>
          <a:lstStyle>
            <a:lvl1pPr algn="r" rtl="1">
              <a:defRPr/>
            </a:lvl1pPr>
          </a:lstStyle>
          <a:p>
            <a:pPr rtl="1"/>
            <a:r>
              <a:rPr lang="he-IL" noProof="0"/>
              <a:t>לחץ כדי לערוך סגנון כותרת של תבנית בסיס</a:t>
            </a:r>
          </a:p>
        </p:txBody>
      </p:sp>
      <p:sp>
        <p:nvSpPr>
          <p:cNvPr id="3" name="מציין מיקום תוכן 2"/>
          <p:cNvSpPr>
            <a:spLocks noGrp="1"/>
          </p:cNvSpPr>
          <p:nvPr>
            <p:ph sz="half" idx="1"/>
          </p:nvPr>
        </p:nvSpPr>
        <p:spPr>
          <a:xfrm flipH="1">
            <a:off x="6412993" y="2286000"/>
            <a:ext cx="4754880" cy="4023360"/>
          </a:xfrm>
        </p:spPr>
        <p:txBody>
          <a:bodyPr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תוכן 3"/>
          <p:cNvSpPr>
            <a:spLocks noGrp="1"/>
          </p:cNvSpPr>
          <p:nvPr>
            <p:ph sz="half" idx="2"/>
          </p:nvPr>
        </p:nvSpPr>
        <p:spPr>
          <a:xfrm flipH="1">
            <a:off x="1447800" y="2286000"/>
            <a:ext cx="4754880" cy="4023360"/>
          </a:xfrm>
        </p:spPr>
        <p:txBody>
          <a:bodyPr rtlCol="1"/>
          <a:lstStyle>
            <a:lvl1pPr algn="r" rtl="1">
              <a:defRPr/>
            </a:lvl1pPr>
            <a:lvl2pPr algn="r" rtl="1">
              <a:defRPr/>
            </a:lvl2pPr>
            <a:lvl3pPr algn="r" rtl="1">
              <a:defRPr/>
            </a:lvl3pPr>
            <a:lvl4pPr algn="r" rtl="1">
              <a:defRPr/>
            </a:lvl4pPr>
            <a:lvl5pPr algn="r" rtl="1">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5" name="מציין מיקום של תאריך 4"/>
          <p:cNvSpPr>
            <a:spLocks noGrp="1"/>
          </p:cNvSpPr>
          <p:nvPr>
            <p:ph type="dt" sz="half" idx="10"/>
          </p:nvPr>
        </p:nvSpPr>
        <p:spPr>
          <a:xfrm flipH="1">
            <a:off x="9013728" y="6470704"/>
            <a:ext cx="2154143" cy="274320"/>
          </a:xfrm>
        </p:spPr>
        <p:txBody>
          <a:bodyPr rtlCol="1"/>
          <a:lstStyle>
            <a:lvl1pPr algn="r" rtl="1">
              <a:defRPr/>
            </a:lvl1pPr>
          </a:lstStyle>
          <a:p>
            <a:pPr rtl="1"/>
            <a:fld id="{0E14D94A-A912-459F-BAC7-1B46B2FDA989}" type="datetime1">
              <a:rPr lang="he-IL" noProof="0" smtClean="0"/>
              <a:t>י"א/טבת/תשפ"ה</a:t>
            </a:fld>
            <a:endParaRPr lang="he-IL" noProof="0"/>
          </a:p>
        </p:txBody>
      </p:sp>
      <p:sp>
        <p:nvSpPr>
          <p:cNvPr id="6" name="מציין מיקום של כותרת תחתונה 5"/>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7" name="מציין מיקום של מספר שקופית 6"/>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השוואה">
    <p:spTree>
      <p:nvGrpSpPr>
        <p:cNvPr id="1" name=""/>
        <p:cNvGrpSpPr/>
        <p:nvPr/>
      </p:nvGrpSpPr>
      <p:grpSpPr>
        <a:xfrm>
          <a:off x="0" y="0"/>
          <a:ext cx="0" cy="0"/>
          <a:chOff x="0" y="0"/>
          <a:chExt cx="0" cy="0"/>
        </a:xfrm>
      </p:grpSpPr>
      <p:sp>
        <p:nvSpPr>
          <p:cNvPr id="10" name="כותרת 9"/>
          <p:cNvSpPr>
            <a:spLocks noGrp="1"/>
          </p:cNvSpPr>
          <p:nvPr>
            <p:ph type="title"/>
          </p:nvPr>
        </p:nvSpPr>
        <p:spPr>
          <a:xfrm flipH="1">
            <a:off x="1447800" y="585216"/>
            <a:ext cx="9720072" cy="1499616"/>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he-IL" noProof="0"/>
              <a:t>לחץ כדי לערוך סגנון כותרת של תבנית בסיס</a:t>
            </a:r>
          </a:p>
        </p:txBody>
      </p:sp>
      <p:sp>
        <p:nvSpPr>
          <p:cNvPr id="3" name="מציין מיקום טקסט 2"/>
          <p:cNvSpPr>
            <a:spLocks noGrp="1"/>
          </p:cNvSpPr>
          <p:nvPr>
            <p:ph type="body" idx="1"/>
          </p:nvPr>
        </p:nvSpPr>
        <p:spPr>
          <a:xfrm flipH="1">
            <a:off x="6412992" y="2179636"/>
            <a:ext cx="4754880" cy="822960"/>
          </a:xfrm>
        </p:spPr>
        <p:txBody>
          <a:bodyPr lIns="137160" rIns="137160" rtlCol="1" anchor="ctr">
            <a:normAutofit/>
          </a:bodyPr>
          <a:lstStyle>
            <a:lvl1pPr marL="0" indent="0" algn="r" rtl="1">
              <a:spcBef>
                <a:spcPts val="0"/>
              </a:spcBef>
              <a:spcAft>
                <a:spcPts val="0"/>
              </a:spcAft>
              <a:buNone/>
              <a:defRPr sz="2300" b="0" cap="none"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4" name="מציין מיקום תוכן 3"/>
          <p:cNvSpPr>
            <a:spLocks noGrp="1"/>
          </p:cNvSpPr>
          <p:nvPr>
            <p:ph sz="half" idx="2"/>
          </p:nvPr>
        </p:nvSpPr>
        <p:spPr>
          <a:xfrm flipH="1">
            <a:off x="6412992" y="2967788"/>
            <a:ext cx="4754880" cy="334157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2" name="מציין מיקום טקסט 4">
            <a:extLst>
              <a:ext uri="{FF2B5EF4-FFF2-40B4-BE49-F238E27FC236}">
                <a16:creationId xmlns:a16="http://schemas.microsoft.com/office/drawing/2014/main" id="{2B158428-2340-46B8-B34F-B6C04ECA0325}"/>
              </a:ext>
            </a:extLst>
          </p:cNvPr>
          <p:cNvSpPr>
            <a:spLocks noGrp="1"/>
          </p:cNvSpPr>
          <p:nvPr>
            <p:ph type="body" idx="1"/>
          </p:nvPr>
        </p:nvSpPr>
        <p:spPr>
          <a:xfrm flipH="1">
            <a:off x="1451360" y="2170400"/>
            <a:ext cx="4754880" cy="822960"/>
          </a:xfrm>
        </p:spPr>
        <p:txBody>
          <a:bodyPr lIns="137160" rIns="137160" rtlCol="1" anchor="ctr">
            <a:normAutofit/>
          </a:bodyPr>
          <a:lstStyle>
            <a:lvl1pPr marL="0" indent="0" algn="r" rtl="1">
              <a:spcBef>
                <a:spcPts val="0"/>
              </a:spcBef>
              <a:spcAft>
                <a:spcPts val="0"/>
              </a:spcAft>
              <a:buNone/>
              <a:defRPr sz="2300" b="0" cap="none" baseline="0">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he-IL" noProof="0"/>
              <a:t>לחץ כדי לערוך סגנונות טקסט של תבנית בסיס</a:t>
            </a:r>
          </a:p>
        </p:txBody>
      </p:sp>
      <p:sp>
        <p:nvSpPr>
          <p:cNvPr id="6" name="מציין מיקום תוכן 5"/>
          <p:cNvSpPr>
            <a:spLocks noGrp="1"/>
          </p:cNvSpPr>
          <p:nvPr>
            <p:ph sz="quarter" idx="4"/>
          </p:nvPr>
        </p:nvSpPr>
        <p:spPr>
          <a:xfrm flipH="1">
            <a:off x="1446232" y="2967788"/>
            <a:ext cx="4754880" cy="334157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7" name="מציין מיקום של תאריך 6"/>
          <p:cNvSpPr>
            <a:spLocks noGrp="1"/>
          </p:cNvSpPr>
          <p:nvPr>
            <p:ph type="dt" sz="half" idx="10"/>
          </p:nvPr>
        </p:nvSpPr>
        <p:spPr>
          <a:xfrm flipH="1">
            <a:off x="9013728" y="6470704"/>
            <a:ext cx="2154143"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F53E1731-6014-4518-91DF-DD2EA33DFCFE}" type="datetime1">
              <a:rPr lang="he-IL" noProof="0" smtClean="0"/>
              <a:t>י"א/טבת/תשפ"ה</a:t>
            </a:fld>
            <a:endParaRPr lang="he-IL" noProof="0"/>
          </a:p>
        </p:txBody>
      </p:sp>
      <p:sp>
        <p:nvSpPr>
          <p:cNvPr id="8" name="מציין מיקום של כותרת תחתונה 7"/>
          <p:cNvSpPr>
            <a:spLocks noGrp="1"/>
          </p:cNvSpPr>
          <p:nvPr>
            <p:ph type="ftr" sz="quarter" idx="11"/>
          </p:nvPr>
        </p:nvSpPr>
        <p:spPr>
          <a:xfrm flipH="1">
            <a:off x="1447609" y="6470704"/>
            <a:ext cx="5901459" cy="274320"/>
          </a:xfrm>
        </p:spPr>
        <p:txBody>
          <a:bodyPr rtlCol="1"/>
          <a:lstStyle>
            <a:lvl1pPr algn="l" rtl="1">
              <a:defRPr>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9" name="מציין מיקום של מספר שקופית 8"/>
          <p:cNvSpPr>
            <a:spLocks noGrp="1"/>
          </p:cNvSpPr>
          <p:nvPr>
            <p:ph type="sldNum" sz="quarter" idx="12"/>
          </p:nvPr>
        </p:nvSpPr>
        <p:spPr>
          <a:xfrm flipH="1">
            <a:off x="381000" y="6470704"/>
            <a:ext cx="973667" cy="2743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FAB73BC-B049-4115-A692-8D63A059BFB8}" type="slidenum">
              <a:rPr lang="he-IL" noProof="0" smtClean="0"/>
              <a:pPr/>
              <a:t>‹#›</a:t>
            </a:fld>
            <a:endParaRPr lang="he-IL"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1447800" y="585216"/>
            <a:ext cx="9720072" cy="1499616"/>
          </a:xfrm>
        </p:spPr>
        <p:txBody>
          <a:bodyPr rtlCol="1"/>
          <a:lstStyle>
            <a:lvl1pPr algn="r" rtl="1">
              <a:defRPr/>
            </a:lvl1pPr>
          </a:lstStyle>
          <a:p>
            <a:pPr rtl="1"/>
            <a:r>
              <a:rPr lang="he-IL" noProof="0"/>
              <a:t>לחץ כדי לערוך סגנון כותרת של תבנית בסיס</a:t>
            </a:r>
          </a:p>
        </p:txBody>
      </p:sp>
      <p:sp>
        <p:nvSpPr>
          <p:cNvPr id="3" name="מציין מיקום של תאריך 2"/>
          <p:cNvSpPr>
            <a:spLocks noGrp="1"/>
          </p:cNvSpPr>
          <p:nvPr>
            <p:ph type="dt" sz="half" idx="10"/>
          </p:nvPr>
        </p:nvSpPr>
        <p:spPr>
          <a:xfrm flipH="1">
            <a:off x="9013728" y="6470704"/>
            <a:ext cx="2154143" cy="274320"/>
          </a:xfrm>
        </p:spPr>
        <p:txBody>
          <a:bodyPr rtlCol="1"/>
          <a:lstStyle>
            <a:lvl1pPr algn="r" rtl="1">
              <a:defRPr/>
            </a:lvl1pPr>
          </a:lstStyle>
          <a:p>
            <a:pPr rtl="1"/>
            <a:fld id="{81E4626A-FCFF-4681-A933-9F4B0F4CF0BF}" type="datetime1">
              <a:rPr lang="he-IL" noProof="0" smtClean="0"/>
              <a:t>י"א/טבת/תשפ"ה</a:t>
            </a:fld>
            <a:endParaRPr lang="he-IL" noProof="0"/>
          </a:p>
        </p:txBody>
      </p:sp>
      <p:sp>
        <p:nvSpPr>
          <p:cNvPr id="4" name="מציין מיקום של כותרת תחתונה 3"/>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5" name="מציין מיקום של מספר שקופית 4"/>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flipH="1">
            <a:off x="9013728" y="6470704"/>
            <a:ext cx="2154143" cy="274320"/>
          </a:xfrm>
        </p:spPr>
        <p:txBody>
          <a:bodyPr rtlCol="1"/>
          <a:lstStyle>
            <a:lvl1pPr algn="r" rtl="1">
              <a:defRPr/>
            </a:lvl1pPr>
          </a:lstStyle>
          <a:p>
            <a:pPr rtl="1"/>
            <a:fld id="{2EAB6B8B-883E-424E-ADFA-26E073480727}" type="datetime1">
              <a:rPr lang="he-IL" noProof="0" smtClean="0"/>
              <a:t>י"א/טבת/תשפ"ה</a:t>
            </a:fld>
            <a:endParaRPr lang="he-IL" noProof="0"/>
          </a:p>
        </p:txBody>
      </p:sp>
      <p:sp>
        <p:nvSpPr>
          <p:cNvPr id="3" name="מציין מיקום של כותרת תחתונה 2"/>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4" name="מציין מיקום של מספר שקופית 3"/>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8" name="כותרת 7"/>
          <p:cNvSpPr>
            <a:spLocks noGrp="1"/>
          </p:cNvSpPr>
          <p:nvPr>
            <p:ph type="title"/>
          </p:nvPr>
        </p:nvSpPr>
        <p:spPr>
          <a:xfrm flipH="1">
            <a:off x="6778752" y="471509"/>
            <a:ext cx="4389120" cy="1737360"/>
          </a:xfrm>
        </p:spPr>
        <p:txBody>
          <a:bodyPr rtlCol="1">
            <a:noAutofit/>
          </a:bodyPr>
          <a:lstStyle>
            <a:lvl1pPr algn="r" rtl="1">
              <a:lnSpc>
                <a:spcPct val="80000"/>
              </a:lnSpc>
              <a:defRPr sz="4000"/>
            </a:lvl1pPr>
          </a:lstStyle>
          <a:p>
            <a:pPr rtl="1"/>
            <a:r>
              <a:rPr lang="he-IL" noProof="0"/>
              <a:t>לחץ כדי לערוך סגנון כותרת של תבנית בסיס</a:t>
            </a:r>
          </a:p>
        </p:txBody>
      </p:sp>
      <p:sp>
        <p:nvSpPr>
          <p:cNvPr id="3" name="מציין מיקום תוכן 2"/>
          <p:cNvSpPr>
            <a:spLocks noGrp="1"/>
          </p:cNvSpPr>
          <p:nvPr>
            <p:ph idx="1"/>
          </p:nvPr>
        </p:nvSpPr>
        <p:spPr>
          <a:xfrm flipH="1">
            <a:off x="798576" y="822960"/>
            <a:ext cx="5678424" cy="5184648"/>
          </a:xfrm>
        </p:spPr>
        <p:txBody>
          <a:bodyPr rtlCol="1"/>
          <a:lstStyle>
            <a:lvl1pPr algn="r" rtl="1">
              <a:defRPr sz="2400"/>
            </a:lvl1pPr>
            <a:lvl2pPr algn="r" rtl="1">
              <a:defRPr sz="2000"/>
            </a:lvl2pPr>
            <a:lvl3pPr algn="r" rtl="1">
              <a:defRPr sz="1600"/>
            </a:lvl3pPr>
            <a:lvl4pPr algn="r" rtl="1">
              <a:defRPr sz="1600"/>
            </a:lvl4pPr>
            <a:lvl5pPr algn="r" rtl="1">
              <a:defRPr sz="1600"/>
            </a:lvl5pPr>
            <a:lvl6pPr algn="r" rtl="1">
              <a:defRPr sz="1600"/>
            </a:lvl6pPr>
            <a:lvl7pPr algn="r" rtl="1">
              <a:defRPr sz="1600"/>
            </a:lvl7pPr>
            <a:lvl8pPr algn="r" rtl="1">
              <a:defRPr sz="1600"/>
            </a:lvl8pPr>
            <a:lvl9pPr algn="r" rtl="1">
              <a:defRPr sz="1600"/>
            </a:lvl9pPr>
          </a:lstStyle>
          <a:p>
            <a:pPr lvl="0" rtl="1"/>
            <a:r>
              <a:rPr lang="he-IL" noProof="0"/>
              <a:t>לחץ כדי לערוך סגנונות טקסט של תבנית בסיס</a:t>
            </a:r>
          </a:p>
          <a:p>
            <a:pPr lvl="1" rtl="1"/>
            <a:r>
              <a:rPr lang="he-IL" noProof="0"/>
              <a:t>רמה שנייה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טקסט 3"/>
          <p:cNvSpPr>
            <a:spLocks noGrp="1"/>
          </p:cNvSpPr>
          <p:nvPr>
            <p:ph type="body" sz="half" idx="2"/>
          </p:nvPr>
        </p:nvSpPr>
        <p:spPr>
          <a:xfrm flipH="1">
            <a:off x="6778752" y="2257506"/>
            <a:ext cx="4389120" cy="3762294"/>
          </a:xfrm>
        </p:spPr>
        <p:txBody>
          <a:bodyPr lIns="91440" rIns="91440" rtlCol="1">
            <a:normAutofit/>
          </a:bodyPr>
          <a:lstStyle>
            <a:lvl1pPr marL="0" indent="0" algn="r" rtl="1">
              <a:lnSpc>
                <a:spcPct val="108000"/>
              </a:lnSpc>
              <a:spcBef>
                <a:spcPts val="600"/>
              </a:spcBef>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he-IL" noProof="0"/>
              <a:t>לחץ כדי לערוך סגנונות טקסט של תבנית בסיס</a:t>
            </a:r>
          </a:p>
        </p:txBody>
      </p:sp>
      <p:sp>
        <p:nvSpPr>
          <p:cNvPr id="5" name="מציין מיקום של תאריך 4"/>
          <p:cNvSpPr>
            <a:spLocks noGrp="1"/>
          </p:cNvSpPr>
          <p:nvPr>
            <p:ph type="dt" sz="half" idx="10"/>
          </p:nvPr>
        </p:nvSpPr>
        <p:spPr>
          <a:xfrm flipH="1">
            <a:off x="9013728" y="6470704"/>
            <a:ext cx="2154143" cy="274320"/>
          </a:xfrm>
        </p:spPr>
        <p:txBody>
          <a:bodyPr rtlCol="1"/>
          <a:lstStyle>
            <a:lvl1pPr algn="r" rtl="1">
              <a:defRPr/>
            </a:lvl1pPr>
          </a:lstStyle>
          <a:p>
            <a:pPr rtl="1"/>
            <a:fld id="{C9FEC221-D197-4F57-926A-4CDBB4BF5AD7}" type="datetime1">
              <a:rPr lang="he-IL" noProof="0" smtClean="0"/>
              <a:t>י"א/טבת/תשפ"ה</a:t>
            </a:fld>
            <a:endParaRPr lang="he-IL" noProof="0"/>
          </a:p>
        </p:txBody>
      </p:sp>
      <p:sp>
        <p:nvSpPr>
          <p:cNvPr id="6" name="מציין מיקום של כותרת תחתונה 5"/>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7" name="מציין מיקום של מספר שקופית 6"/>
          <p:cNvSpPr>
            <a:spLocks noGrp="1"/>
          </p:cNvSpPr>
          <p:nvPr>
            <p:ph type="sldNum" sz="quarter" idx="12"/>
          </p:nvPr>
        </p:nvSpPr>
        <p:spPr>
          <a:xfrm flipH="1">
            <a:off x="381000" y="6470704"/>
            <a:ext cx="973667" cy="274320"/>
          </a:xfrm>
        </p:spPr>
        <p:txBody>
          <a:bodyPr rtlCol="1"/>
          <a:lstStyle>
            <a:lvl1pPr algn="r" rtl="1">
              <a:defRPr/>
            </a:lvl1pPr>
          </a:lstStyle>
          <a:p>
            <a:pPr rtl="1"/>
            <a:fld id="{4FAB73BC-B049-4115-A692-8D63A059BFB8}" type="slidenum">
              <a:rPr lang="he-IL" noProof="0" smtClean="0"/>
              <a:pPr/>
              <a:t>‹#›</a:t>
            </a:fld>
            <a:endParaRPr lang="he-IL"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flipH="1">
            <a:off x="3962400" y="4960138"/>
            <a:ext cx="7772400" cy="1463040"/>
          </a:xfrm>
        </p:spPr>
        <p:txBody>
          <a:bodyPr rtlCol="1" anchor="ctr">
            <a:normAutofit/>
          </a:bodyPr>
          <a:lstStyle>
            <a:lvl1pPr algn="l" rtl="1">
              <a:defRPr sz="5000" spc="200" baseline="0"/>
            </a:lvl1pPr>
          </a:lstStyle>
          <a:p>
            <a:pPr rtl="1"/>
            <a:r>
              <a:rPr lang="he-IL" noProof="0"/>
              <a:t>לחץ כדי לערוך סגנון כותרת של תבנית בסיס</a:t>
            </a:r>
            <a:endParaRPr lang="he-IL" noProof="0" dirty="0"/>
          </a:p>
        </p:txBody>
      </p:sp>
      <p:sp>
        <p:nvSpPr>
          <p:cNvPr id="3" name="מציין מיקום של תמונה 2"/>
          <p:cNvSpPr>
            <a:spLocks noGrp="1" noChangeAspect="1"/>
          </p:cNvSpPr>
          <p:nvPr>
            <p:ph type="pic" idx="1"/>
          </p:nvPr>
        </p:nvSpPr>
        <p:spPr>
          <a:xfrm flipH="1">
            <a:off x="3048" y="-1"/>
            <a:ext cx="12188952" cy="4572000"/>
          </a:xfrm>
          <a:solidFill>
            <a:schemeClr val="accent1">
              <a:lumMod val="60000"/>
              <a:lumOff val="40000"/>
            </a:schemeClr>
          </a:solidFill>
        </p:spPr>
        <p:txBody>
          <a:bodyPr lIns="457200" tIns="365760" rIns="45720" bIns="45720" rtlCol="1" anchor="t"/>
          <a:lstStyle>
            <a:lvl1pPr marL="0" indent="0" algn="r" rtl="1">
              <a:buNone/>
              <a:defRPr sz="3200"/>
            </a:lvl1pPr>
            <a:lvl2pPr marL="457200" indent="0" algn="r" rtl="1">
              <a:buNone/>
              <a:defRPr sz="2800"/>
            </a:lvl2pPr>
            <a:lvl3pPr marL="914400" indent="0" algn="r" rtl="1">
              <a:buNone/>
              <a:defRPr sz="2400"/>
            </a:lvl3pPr>
            <a:lvl4pPr marL="1371600" indent="0" algn="r" rtl="1">
              <a:buNone/>
              <a:defRPr sz="2000"/>
            </a:lvl4pPr>
            <a:lvl5pPr marL="1828800" indent="0" algn="r" rtl="1">
              <a:buNone/>
              <a:defRPr sz="2000"/>
            </a:lvl5pPr>
            <a:lvl6pPr marL="2286000" indent="0" algn="r" rtl="1">
              <a:buNone/>
              <a:defRPr sz="2000"/>
            </a:lvl6pPr>
            <a:lvl7pPr marL="2743200" indent="0" algn="r" rtl="1">
              <a:buNone/>
              <a:defRPr sz="2000"/>
            </a:lvl7pPr>
            <a:lvl8pPr marL="3200400" indent="0" algn="r" rtl="1">
              <a:buNone/>
              <a:defRPr sz="2000"/>
            </a:lvl8pPr>
            <a:lvl9pPr marL="3657600" indent="0" algn="r" rtl="1">
              <a:buNone/>
              <a:defRPr sz="2000"/>
            </a:lvl9pPr>
          </a:lstStyle>
          <a:p>
            <a:pPr rtl="1"/>
            <a:r>
              <a:rPr lang="he-IL" noProof="0"/>
              <a:t>לחץ על הסמל כדי להוסיף תמונה</a:t>
            </a:r>
          </a:p>
        </p:txBody>
      </p:sp>
      <p:sp>
        <p:nvSpPr>
          <p:cNvPr id="4" name="מציין מיקום טקסט 3"/>
          <p:cNvSpPr>
            <a:spLocks noGrp="1"/>
          </p:cNvSpPr>
          <p:nvPr>
            <p:ph type="body" sz="half" idx="2"/>
          </p:nvPr>
        </p:nvSpPr>
        <p:spPr>
          <a:xfrm flipH="1">
            <a:off x="381000" y="4960138"/>
            <a:ext cx="3200400" cy="1463040"/>
          </a:xfrm>
        </p:spPr>
        <p:txBody>
          <a:bodyPr lIns="91440" rIns="91440" rtlCol="1" anchor="ctr">
            <a:normAutofit/>
          </a:bodyPr>
          <a:lstStyle>
            <a:lvl1pPr marL="0" indent="0" algn="r" rtl="1">
              <a:lnSpc>
                <a:spcPct val="100000"/>
              </a:lnSpc>
              <a:spcBef>
                <a:spcPts val="0"/>
              </a:spcBef>
              <a:buNone/>
              <a:defRPr sz="1800">
                <a:solidFill>
                  <a:schemeClr val="tx1">
                    <a:lumMod val="95000"/>
                    <a:lumOff val="5000"/>
                  </a:schemeClr>
                </a:solidFill>
              </a:defRPr>
            </a:lvl1pPr>
            <a:lvl2pPr marL="457200" indent="0" algn="r" rtl="1">
              <a:buNone/>
              <a:defRPr sz="1400"/>
            </a:lvl2pPr>
            <a:lvl3pPr marL="914400" indent="0" algn="r" rtl="1">
              <a:buNone/>
              <a:defRPr sz="1200"/>
            </a:lvl3pPr>
            <a:lvl4pPr marL="1371600" indent="0" algn="r" rtl="1">
              <a:buNone/>
              <a:defRPr sz="1000"/>
            </a:lvl4pPr>
            <a:lvl5pPr marL="1828800" indent="0" algn="r" rtl="1">
              <a:buNone/>
              <a:defRPr sz="1000"/>
            </a:lvl5pPr>
            <a:lvl6pPr marL="2286000" indent="0" algn="r" rtl="1">
              <a:buNone/>
              <a:defRPr sz="1000"/>
            </a:lvl6pPr>
            <a:lvl7pPr marL="2743200" indent="0" algn="r" rtl="1">
              <a:buNone/>
              <a:defRPr sz="1000"/>
            </a:lvl7pPr>
            <a:lvl8pPr marL="3200400" indent="0" algn="r" rtl="1">
              <a:buNone/>
              <a:defRPr sz="1000"/>
            </a:lvl8pPr>
            <a:lvl9pPr marL="3657600" indent="0" algn="r" rtl="1">
              <a:buNone/>
              <a:defRPr sz="1000"/>
            </a:lvl9pPr>
          </a:lstStyle>
          <a:p>
            <a:pPr lvl="0" rtl="1"/>
            <a:r>
              <a:rPr lang="he-IL" noProof="0"/>
              <a:t>לחץ כדי לערוך סגנונות טקסט של תבנית בסיס</a:t>
            </a:r>
          </a:p>
        </p:txBody>
      </p:sp>
      <p:sp>
        <p:nvSpPr>
          <p:cNvPr id="5" name="מציין מיקום של תאריך 4"/>
          <p:cNvSpPr>
            <a:spLocks noGrp="1"/>
          </p:cNvSpPr>
          <p:nvPr>
            <p:ph type="dt" sz="half" idx="10"/>
          </p:nvPr>
        </p:nvSpPr>
        <p:spPr>
          <a:xfrm flipH="1">
            <a:off x="9013728" y="6470704"/>
            <a:ext cx="2154143" cy="274320"/>
          </a:xfrm>
        </p:spPr>
        <p:txBody>
          <a:bodyPr rtlCol="1"/>
          <a:lstStyle>
            <a:lvl1pPr algn="r" rtl="1">
              <a:defRPr/>
            </a:lvl1pPr>
          </a:lstStyle>
          <a:p>
            <a:pPr rtl="1"/>
            <a:fld id="{D00436D3-41D8-4B1B-9EF5-7B0E471CF269}" type="datetime1">
              <a:rPr lang="he-IL" noProof="0" smtClean="0"/>
              <a:t>י"א/טבת/תשפ"ה</a:t>
            </a:fld>
            <a:endParaRPr lang="he-IL" noProof="0"/>
          </a:p>
        </p:txBody>
      </p:sp>
      <p:sp>
        <p:nvSpPr>
          <p:cNvPr id="6" name="מציין מיקום של כותרת תחתונה 5"/>
          <p:cNvSpPr>
            <a:spLocks noGrp="1"/>
          </p:cNvSpPr>
          <p:nvPr>
            <p:ph type="ftr" sz="quarter" idx="11"/>
          </p:nvPr>
        </p:nvSpPr>
        <p:spPr>
          <a:xfrm flipH="1">
            <a:off x="1447609" y="6470704"/>
            <a:ext cx="5901459" cy="274320"/>
          </a:xfrm>
        </p:spPr>
        <p:txBody>
          <a:bodyPr rtlCol="1"/>
          <a:lstStyle>
            <a:lvl1pPr algn="l" rtl="1">
              <a:defRPr/>
            </a:lvl1pPr>
          </a:lstStyle>
          <a:p>
            <a:endParaRPr lang="he-IL" dirty="0"/>
          </a:p>
        </p:txBody>
      </p:sp>
      <p:sp>
        <p:nvSpPr>
          <p:cNvPr id="7" name="מציין מיקום של מספר שקופית 6"/>
          <p:cNvSpPr>
            <a:spLocks noGrp="1"/>
          </p:cNvSpPr>
          <p:nvPr>
            <p:ph type="sldNum" sz="quarter" idx="12"/>
          </p:nvPr>
        </p:nvSpPr>
        <p:spPr>
          <a:xfrm flipH="1">
            <a:off x="381000" y="6470704"/>
            <a:ext cx="973667" cy="274320"/>
          </a:xfrm>
        </p:spPr>
        <p:txBody>
          <a:bodyPr rtlCol="1"/>
          <a:lstStyle>
            <a:lvl1pPr algn="r" rtl="1">
              <a:defRPr/>
            </a:lvl1pPr>
          </a:lstStyle>
          <a:p>
            <a:pPr rtl="1"/>
            <a:fld id="{867E5644-1E61-4311-A31E-84CB9C7AA8A9}" type="slidenum">
              <a:rPr lang="he-IL" noProof="0" smtClean="0"/>
              <a:pPr/>
              <a:t>‹#›</a:t>
            </a:fld>
            <a:endParaRPr lang="he-IL" noProof="0"/>
          </a:p>
        </p:txBody>
      </p:sp>
      <p:cxnSp>
        <p:nvCxnSpPr>
          <p:cNvPr id="8" name="מחבר ישר 7"/>
          <p:cNvCxnSpPr>
            <a:cxnSpLocks/>
          </p:cNvCxnSpPr>
          <p:nvPr/>
        </p:nvCxnSpPr>
        <p:spPr>
          <a:xfrm flipH="1" flipV="1">
            <a:off x="3805157"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flipH="1">
            <a:off x="1447800" y="585216"/>
            <a:ext cx="9720072" cy="1499616"/>
          </a:xfrm>
          <a:prstGeom prst="rect">
            <a:avLst/>
          </a:prstGeom>
        </p:spPr>
        <p:txBody>
          <a:bodyPr vert="horz" lIns="91440" tIns="45720" rIns="91440" bIns="45720" rtlCol="1" anchor="ctr">
            <a:normAutofit/>
          </a:bodyPr>
          <a:lstStyle/>
          <a:p>
            <a:pPr rtl="1"/>
            <a:r>
              <a:rPr lang="he-IL" noProof="0" dirty="0"/>
              <a:t>לחץ כדי לערוך סגנון כותרת של תבנית בסיס</a:t>
            </a:r>
          </a:p>
        </p:txBody>
      </p:sp>
      <p:sp>
        <p:nvSpPr>
          <p:cNvPr id="3" name="מציין מיקום טקסט 2"/>
          <p:cNvSpPr>
            <a:spLocks noGrp="1"/>
          </p:cNvSpPr>
          <p:nvPr>
            <p:ph type="body" idx="1"/>
          </p:nvPr>
        </p:nvSpPr>
        <p:spPr>
          <a:xfrm flipH="1">
            <a:off x="1447799" y="2286000"/>
            <a:ext cx="9720073" cy="4023360"/>
          </a:xfrm>
          <a:prstGeom prst="rect">
            <a:avLst/>
          </a:prstGeom>
        </p:spPr>
        <p:txBody>
          <a:bodyPr vert="horz" lIns="45720" tIns="45720" rIns="45720" bIns="45720" rtlCol="1">
            <a:normAutofit/>
          </a:bodyPr>
          <a:lstStyle/>
          <a:p>
            <a:pPr lvl="0" rtl="1"/>
            <a:r>
              <a:rPr lang="he-IL" noProof="0"/>
              <a:t>לחץ כדי לערוך סגנונות טקסט של תבנית בסיס</a:t>
            </a:r>
          </a:p>
          <a:p>
            <a:pPr lvl="1" rtl="1"/>
            <a:r>
              <a:rPr lang="he-IL" noProof="0"/>
              <a:t>רמה שניה</a:t>
            </a:r>
          </a:p>
          <a:p>
            <a:pPr lvl="2" rtl="1"/>
            <a:r>
              <a:rPr lang="he-IL" noProof="0"/>
              <a:t>רמה שלישית</a:t>
            </a:r>
          </a:p>
          <a:p>
            <a:pPr lvl="3" rtl="1"/>
            <a:r>
              <a:rPr lang="he-IL" noProof="0"/>
              <a:t>רמה רביעית</a:t>
            </a:r>
          </a:p>
          <a:p>
            <a:pPr lvl="4" rtl="1"/>
            <a:r>
              <a:rPr lang="he-IL" noProof="0"/>
              <a:t>רמה חמישית</a:t>
            </a:r>
          </a:p>
        </p:txBody>
      </p:sp>
      <p:sp>
        <p:nvSpPr>
          <p:cNvPr id="4" name="מציין מיקום של תאריך 3"/>
          <p:cNvSpPr>
            <a:spLocks noGrp="1"/>
          </p:cNvSpPr>
          <p:nvPr>
            <p:ph type="dt" sz="half" idx="2"/>
          </p:nvPr>
        </p:nvSpPr>
        <p:spPr>
          <a:xfrm flipH="1">
            <a:off x="9013728" y="6470704"/>
            <a:ext cx="2154143" cy="274320"/>
          </a:xfrm>
          <a:prstGeom prst="rect">
            <a:avLst/>
          </a:prstGeom>
        </p:spPr>
        <p:txBody>
          <a:bodyPr vert="horz" lIns="91440" tIns="45720" rIns="91440" bIns="45720" rtlCol="1" anchor="ctr"/>
          <a:lstStyle>
            <a:lvl1pPr algn="r" rtl="1">
              <a:defRPr sz="10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fld id="{E990EB88-C329-494B-8B0B-4F4C516259E7}" type="datetime1">
              <a:rPr lang="he-IL" noProof="0" smtClean="0"/>
              <a:t>י"א/טבת/תשפ"ה</a:t>
            </a:fld>
            <a:endParaRPr lang="he-IL" noProof="0"/>
          </a:p>
        </p:txBody>
      </p:sp>
      <p:sp>
        <p:nvSpPr>
          <p:cNvPr id="5" name="מציין מיקום של כותרת תחתונה 4"/>
          <p:cNvSpPr>
            <a:spLocks noGrp="1"/>
          </p:cNvSpPr>
          <p:nvPr>
            <p:ph type="ftr" sz="quarter" idx="3"/>
          </p:nvPr>
        </p:nvSpPr>
        <p:spPr>
          <a:xfrm flipH="1">
            <a:off x="1447609" y="6470704"/>
            <a:ext cx="5901459" cy="274320"/>
          </a:xfrm>
          <a:prstGeom prst="rect">
            <a:avLst/>
          </a:prstGeom>
        </p:spPr>
        <p:txBody>
          <a:bodyPr vert="horz" lIns="91440" tIns="45720" rIns="91440" bIns="45720" rtlCol="1" anchor="ctr"/>
          <a:lstStyle>
            <a:lvl1pPr algn="l" rtl="1">
              <a:defRPr sz="1000" cap="all"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he-IL" dirty="0"/>
          </a:p>
        </p:txBody>
      </p:sp>
      <p:sp>
        <p:nvSpPr>
          <p:cNvPr id="6" name="מציין מיקום של מספר שקופית 5"/>
          <p:cNvSpPr>
            <a:spLocks noGrp="1"/>
          </p:cNvSpPr>
          <p:nvPr>
            <p:ph type="sldNum" sz="quarter" idx="4"/>
          </p:nvPr>
        </p:nvSpPr>
        <p:spPr>
          <a:xfrm flipH="1">
            <a:off x="381000" y="6470704"/>
            <a:ext cx="973667" cy="274320"/>
          </a:xfrm>
          <a:prstGeom prst="rect">
            <a:avLst/>
          </a:prstGeom>
        </p:spPr>
        <p:txBody>
          <a:bodyPr vert="horz" lIns="91440" tIns="45720" rIns="91440" bIns="45720" rtlCol="1" anchor="ctr"/>
          <a:lstStyle>
            <a:lvl1pPr algn="r" rtl="1">
              <a:defRPr sz="100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fld id="{4FAB73BC-B049-4115-A692-8D63A059BFB8}" type="slidenum">
              <a:rPr lang="he-IL" noProof="0" smtClean="0"/>
              <a:pPr/>
              <a:t>‹#›</a:t>
            </a:fld>
            <a:endParaRPr lang="he-IL"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r" defTabSz="914400" rtl="1" eaLnBrk="1" latinLnBrk="0" hangingPunct="1">
        <a:lnSpc>
          <a:spcPct val="80000"/>
        </a:lnSpc>
        <a:spcBef>
          <a:spcPct val="0"/>
        </a:spcBef>
        <a:buNone/>
        <a:defRPr sz="5000" kern="1200" cap="all" spc="1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26517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4480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59436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77724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914400"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r" defTabSz="914400" rtl="1"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מלבן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pic>
        <p:nvPicPr>
          <p:cNvPr id="5" name="תמונה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flipH="1">
            <a:off x="0" y="975"/>
            <a:ext cx="12191980" cy="6858000"/>
          </a:xfrm>
          <a:prstGeom prst="rect">
            <a:avLst/>
          </a:prstGeom>
        </p:spPr>
      </p:pic>
      <p:sp>
        <p:nvSpPr>
          <p:cNvPr id="21" name="מלבן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1" anchor="ctr"/>
          <a:lstStyle/>
          <a:p>
            <a:pPr algn="ctr" rtl="1"/>
            <a:endParaRPr lang="he-IL">
              <a:latin typeface="Tahoma" panose="020B0604030504040204" pitchFamily="34" charset="0"/>
              <a:ea typeface="Tahoma" panose="020B0604030504040204" pitchFamily="34" charset="0"/>
              <a:cs typeface="Tahoma" panose="020B0604030504040204" pitchFamily="34" charset="0"/>
            </a:endParaRPr>
          </a:p>
        </p:txBody>
      </p:sp>
      <p:sp>
        <p:nvSpPr>
          <p:cNvPr id="2" name="כותרת 1">
            <a:extLst>
              <a:ext uri="{FF2B5EF4-FFF2-40B4-BE49-F238E27FC236}">
                <a16:creationId xmlns:a16="http://schemas.microsoft.com/office/drawing/2014/main" id="{DE3D84FB-5D02-47D2-98FD-4F01A02E2AEA}"/>
              </a:ext>
            </a:extLst>
          </p:cNvPr>
          <p:cNvSpPr>
            <a:spLocks noGrp="1"/>
          </p:cNvSpPr>
          <p:nvPr>
            <p:ph type="ctrTitle"/>
          </p:nvPr>
        </p:nvSpPr>
        <p:spPr>
          <a:xfrm flipH="1">
            <a:off x="380999" y="3428999"/>
            <a:ext cx="8062245" cy="1108809"/>
          </a:xfrm>
        </p:spPr>
        <p:txBody>
          <a:bodyPr rtlCol="1" anchor="b">
            <a:noAutofit/>
          </a:bodyPr>
          <a:lstStyle/>
          <a:p>
            <a:r>
              <a:rPr lang="en-US" sz="3200" dirty="0">
                <a:solidFill>
                  <a:srgbClr val="FFFFFF"/>
                </a:solidFill>
                <a:latin typeface="Assistant SemiBold" panose="00000700000000000000" pitchFamily="2" charset="-79"/>
                <a:cs typeface="Assistant SemiBold" panose="00000700000000000000" pitchFamily="2" charset="-79"/>
              </a:rPr>
              <a:t>Threat hunting - using YARA signature to detect cyber attacks in the organization</a:t>
            </a:r>
            <a:endParaRPr lang="he-IL" sz="3200" dirty="0">
              <a:solidFill>
                <a:srgbClr val="FFFFFF"/>
              </a:solidFill>
              <a:latin typeface="Assistant SemiBold" panose="00000700000000000000" pitchFamily="2" charset="-79"/>
              <a:cs typeface="Assistant SemiBold" panose="00000700000000000000" pitchFamily="2" charset="-79"/>
            </a:endParaRPr>
          </a:p>
        </p:txBody>
      </p:sp>
      <p:sp>
        <p:nvSpPr>
          <p:cNvPr id="3" name="כותרת משנה 2">
            <a:extLst>
              <a:ext uri="{FF2B5EF4-FFF2-40B4-BE49-F238E27FC236}">
                <a16:creationId xmlns:a16="http://schemas.microsoft.com/office/drawing/2014/main" id="{E9F6641D-ADF3-40BD-9BA3-E740E77C8826}"/>
              </a:ext>
            </a:extLst>
          </p:cNvPr>
          <p:cNvSpPr>
            <a:spLocks noGrp="1"/>
          </p:cNvSpPr>
          <p:nvPr>
            <p:ph type="subTitle" idx="1"/>
          </p:nvPr>
        </p:nvSpPr>
        <p:spPr>
          <a:xfrm flipH="1">
            <a:off x="380999" y="4779312"/>
            <a:ext cx="7677684" cy="797629"/>
          </a:xfrm>
        </p:spPr>
        <p:txBody>
          <a:bodyPr rtlCol="1" anchor="t">
            <a:normAutofit lnSpcReduction="10000"/>
          </a:bodyPr>
          <a:lstStyle/>
          <a:p>
            <a:pPr algn="l" rtl="0"/>
            <a:r>
              <a:rPr lang="en-US" sz="1400" dirty="0">
                <a:solidFill>
                  <a:srgbClr val="FFFFFF"/>
                </a:solidFill>
                <a:latin typeface="Tahoma" panose="020B0604030504040204" pitchFamily="34" charset="0"/>
                <a:ea typeface="Tahoma" panose="020B0604030504040204" pitchFamily="34" charset="0"/>
                <a:cs typeface="Tahoma" panose="020B0604030504040204" pitchFamily="34" charset="0"/>
              </a:rPr>
              <a:t>Shahar David</a:t>
            </a:r>
          </a:p>
          <a:p>
            <a:pPr algn="l" rtl="0"/>
            <a:r>
              <a:rPr lang="en-US" sz="1400" dirty="0">
                <a:solidFill>
                  <a:srgbClr val="FFFFFF"/>
                </a:solidFill>
              </a:rPr>
              <a:t>Roi Zur</a:t>
            </a:r>
          </a:p>
          <a:p>
            <a:pPr algn="l" rtl="0"/>
            <a:r>
              <a:rPr lang="en-US" sz="1400" dirty="0">
                <a:solidFill>
                  <a:srgbClr val="FFFFFF"/>
                </a:solidFill>
              </a:rPr>
              <a:t>Advisor: Dr. Guy Tel-Zur</a:t>
            </a:r>
          </a:p>
          <a:p>
            <a:pPr algn="l" rtl="0"/>
            <a:endParaRPr lang="he-IL" sz="1400"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cxnSp>
        <p:nvCxnSpPr>
          <p:cNvPr id="23" name="מחבר ישר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ChangeAspect="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50152"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pic>
        <p:nvPicPr>
          <p:cNvPr id="8" name="תמונה 7">
            <a:extLst>
              <a:ext uri="{FF2B5EF4-FFF2-40B4-BE49-F238E27FC236}">
                <a16:creationId xmlns:a16="http://schemas.microsoft.com/office/drawing/2014/main" id="{3C42085E-D1A1-3269-5386-880BABECD880}"/>
              </a:ext>
            </a:extLst>
          </p:cNvPr>
          <p:cNvPicPr>
            <a:picLocks noChangeAspect="1"/>
          </p:cNvPicPr>
          <p:nvPr/>
        </p:nvPicPr>
        <p:blipFill>
          <a:blip r:embed="rId4"/>
          <a:stretch>
            <a:fillRect/>
          </a:stretch>
        </p:blipFill>
        <p:spPr>
          <a:xfrm>
            <a:off x="675873" y="60364"/>
            <a:ext cx="10836980" cy="1965434"/>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DE153C88-635E-EB9B-35A6-CAA9713D65D1}"/>
              </a:ext>
            </a:extLst>
          </p:cNvPr>
          <p:cNvSpPr txBox="1">
            <a:spLocks/>
          </p:cNvSpPr>
          <p:nvPr/>
        </p:nvSpPr>
        <p:spPr>
          <a:xfrm>
            <a:off x="1841383" y="1502263"/>
            <a:ext cx="8509233" cy="697064"/>
          </a:xfrm>
          <a:prstGeom prst="rect">
            <a:avLst/>
          </a:prstGeom>
        </p:spPr>
        <p:txBody>
          <a:bodyPr/>
          <a:lstStyle>
            <a:lvl1pPr algn="r" defTabSz="914400" rtl="1" eaLnBrk="1" latinLnBrk="0" hangingPunct="1">
              <a:lnSpc>
                <a:spcPct val="80000"/>
              </a:lnSpc>
              <a:spcBef>
                <a:spcPct val="0"/>
              </a:spcBef>
              <a:buNone/>
              <a:defRPr sz="5000" kern="1200" cap="all" spc="1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algn="ctr"/>
            <a:r>
              <a:rPr lang="en-US" sz="4800" b="1" dirty="0">
                <a:solidFill>
                  <a:schemeClr val="tx1"/>
                </a:solidFill>
                <a:latin typeface="+mn-lt"/>
              </a:rPr>
              <a:t>Introduction </a:t>
            </a:r>
            <a:endParaRPr lang="he-IL" sz="4800" b="1" dirty="0">
              <a:solidFill>
                <a:schemeClr val="tx1"/>
              </a:solidFill>
              <a:latin typeface="+mn-lt"/>
            </a:endParaRPr>
          </a:p>
        </p:txBody>
      </p:sp>
      <p:sp>
        <p:nvSpPr>
          <p:cNvPr id="3" name="תיבת טקסט 2">
            <a:extLst>
              <a:ext uri="{FF2B5EF4-FFF2-40B4-BE49-F238E27FC236}">
                <a16:creationId xmlns:a16="http://schemas.microsoft.com/office/drawing/2014/main" id="{306A342F-356C-93C7-2289-289A231FA38D}"/>
              </a:ext>
            </a:extLst>
          </p:cNvPr>
          <p:cNvSpPr txBox="1"/>
          <p:nvPr/>
        </p:nvSpPr>
        <p:spPr>
          <a:xfrm>
            <a:off x="0" y="2199327"/>
            <a:ext cx="9143288" cy="2308324"/>
          </a:xfrm>
          <a:prstGeom prst="rect">
            <a:avLst/>
          </a:prstGeom>
          <a:noFill/>
        </p:spPr>
        <p:txBody>
          <a:bodyPr wrap="square">
            <a:spAutoFit/>
          </a:bodyPr>
          <a:lstStyle/>
          <a:p>
            <a:pPr algn="l"/>
            <a:r>
              <a:rPr lang="en-US" sz="2400" dirty="0">
                <a:effectLst/>
                <a:latin typeface="inherit"/>
                <a:ea typeface="Calibri" panose="020F0502020204030204" pitchFamily="34" charset="0"/>
              </a:rPr>
              <a:t>This project aims to develop a system that integrates email-specific YARA signatures with the Suricata Intrusion Detection System to improve the detection and mitigation of email-based malware threats. By monitoring email traffic in real-time, the system enhances network security, providing immediate alerts and enabling swift responses to potential cyber threats.</a:t>
            </a:r>
            <a:endParaRPr lang="he-IL" sz="2400" dirty="0">
              <a:latin typeface="inherit"/>
            </a:endParaRPr>
          </a:p>
        </p:txBody>
      </p:sp>
    </p:spTree>
    <p:extLst>
      <p:ext uri="{BB962C8B-B14F-4D97-AF65-F5344CB8AC3E}">
        <p14:creationId xmlns:p14="http://schemas.microsoft.com/office/powerpoint/2010/main" val="346589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תיבת טקסט 2">
            <a:extLst>
              <a:ext uri="{FF2B5EF4-FFF2-40B4-BE49-F238E27FC236}">
                <a16:creationId xmlns:a16="http://schemas.microsoft.com/office/drawing/2014/main" id="{B426DD0E-B03F-A30C-6191-8219E0A3BC9E}"/>
              </a:ext>
            </a:extLst>
          </p:cNvPr>
          <p:cNvSpPr txBox="1"/>
          <p:nvPr/>
        </p:nvSpPr>
        <p:spPr>
          <a:xfrm>
            <a:off x="0" y="2115323"/>
            <a:ext cx="11800430" cy="1200329"/>
          </a:xfrm>
          <a:prstGeom prst="rect">
            <a:avLst/>
          </a:prstGeom>
          <a:noFill/>
        </p:spPr>
        <p:txBody>
          <a:bodyPr wrap="square">
            <a:spAutoFit/>
          </a:bodyPr>
          <a:lstStyle/>
          <a:p>
            <a:pPr algn="l" fontAlgn="base"/>
            <a:r>
              <a:rPr lang="en-US" sz="2400" b="0" i="0" dirty="0">
                <a:solidFill>
                  <a:srgbClr val="000000"/>
                </a:solidFill>
                <a:effectLst/>
                <a:latin typeface="inherit"/>
              </a:rPr>
              <a:t>The growing sophistication of email-based malware poses a critical challenge for organizational cybersecurity. Traditional defenses can lag behind the evolving tactics of cyber attackers, risking breaches and data loss</a:t>
            </a:r>
          </a:p>
        </p:txBody>
      </p:sp>
      <p:sp>
        <p:nvSpPr>
          <p:cNvPr id="6" name="כותרת 1">
            <a:extLst>
              <a:ext uri="{FF2B5EF4-FFF2-40B4-BE49-F238E27FC236}">
                <a16:creationId xmlns:a16="http://schemas.microsoft.com/office/drawing/2014/main" id="{9AB80E5C-4AC4-76BF-F424-63A5DA29E1EF}"/>
              </a:ext>
            </a:extLst>
          </p:cNvPr>
          <p:cNvSpPr txBox="1">
            <a:spLocks/>
          </p:cNvSpPr>
          <p:nvPr/>
        </p:nvSpPr>
        <p:spPr>
          <a:xfrm>
            <a:off x="1841383" y="1502263"/>
            <a:ext cx="8509233" cy="697064"/>
          </a:xfrm>
          <a:prstGeom prst="rect">
            <a:avLst/>
          </a:prstGeom>
        </p:spPr>
        <p:txBody>
          <a:bodyPr/>
          <a:lstStyle>
            <a:lvl1pPr algn="r" defTabSz="914400" rtl="1" eaLnBrk="1" latinLnBrk="0" hangingPunct="1">
              <a:lnSpc>
                <a:spcPct val="80000"/>
              </a:lnSpc>
              <a:spcBef>
                <a:spcPct val="0"/>
              </a:spcBef>
              <a:buNone/>
              <a:defRPr sz="5000" kern="1200" cap="all" spc="1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algn="ctr"/>
            <a:r>
              <a:rPr lang="en-US" sz="4800" b="1" dirty="0">
                <a:solidFill>
                  <a:schemeClr val="tx1"/>
                </a:solidFill>
                <a:latin typeface="+mn-lt"/>
              </a:rPr>
              <a:t>What’s the issue? </a:t>
            </a:r>
            <a:endParaRPr lang="he-IL" sz="4800" b="1" dirty="0">
              <a:solidFill>
                <a:schemeClr val="tx1"/>
              </a:solidFill>
              <a:latin typeface="+mn-lt"/>
            </a:endParaRPr>
          </a:p>
        </p:txBody>
      </p:sp>
    </p:spTree>
    <p:extLst>
      <p:ext uri="{BB962C8B-B14F-4D97-AF65-F5344CB8AC3E}">
        <p14:creationId xmlns:p14="http://schemas.microsoft.com/office/powerpoint/2010/main" val="24615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B74F8-35A7-4715-23B8-6F3A3910060E}"/>
            </a:ext>
          </a:extLst>
        </p:cNvPr>
        <p:cNvGrpSpPr/>
        <p:nvPr/>
      </p:nvGrpSpPr>
      <p:grpSpPr>
        <a:xfrm>
          <a:off x="0" y="0"/>
          <a:ext cx="0" cy="0"/>
          <a:chOff x="0" y="0"/>
          <a:chExt cx="0" cy="0"/>
        </a:xfrm>
      </p:grpSpPr>
      <p:sp>
        <p:nvSpPr>
          <p:cNvPr id="3" name="תיבת טקסט 2">
            <a:extLst>
              <a:ext uri="{FF2B5EF4-FFF2-40B4-BE49-F238E27FC236}">
                <a16:creationId xmlns:a16="http://schemas.microsoft.com/office/drawing/2014/main" id="{D048DDEE-F9C5-A53A-910E-B39A5CCFD2C3}"/>
              </a:ext>
            </a:extLst>
          </p:cNvPr>
          <p:cNvSpPr txBox="1"/>
          <p:nvPr/>
        </p:nvSpPr>
        <p:spPr>
          <a:xfrm>
            <a:off x="0" y="2115323"/>
            <a:ext cx="11800430" cy="4154984"/>
          </a:xfrm>
          <a:prstGeom prst="rect">
            <a:avLst/>
          </a:prstGeom>
          <a:noFill/>
        </p:spPr>
        <p:txBody>
          <a:bodyPr wrap="square">
            <a:spAutoFit/>
          </a:bodyPr>
          <a:lstStyle/>
          <a:p>
            <a:pPr algn="l" fontAlgn="base"/>
            <a:r>
              <a:rPr lang="en-US" sz="2200" b="0" i="0" dirty="0">
                <a:effectLst/>
                <a:latin typeface="inherit"/>
              </a:rPr>
              <a:t>David Bernal </a:t>
            </a:r>
            <a:r>
              <a:rPr lang="en-US" sz="2200" b="0" i="0" dirty="0" err="1">
                <a:effectLst/>
                <a:latin typeface="inherit"/>
              </a:rPr>
              <a:t>Michelena's</a:t>
            </a:r>
            <a:r>
              <a:rPr lang="en-US" sz="2200" b="0" i="0" dirty="0">
                <a:effectLst/>
                <a:latin typeface="inherit"/>
              </a:rPr>
              <a:t> research focuses on detecting malicious files with YARA rules as they traverse the network using the open-source Zeek IDS. His approach emphasizes early detection of malware in network traffic, specifically leveraging YARA's capabilities to identify and classify malware based on patterns before the files reach endpoints. This method benefits from network-level scanning, which can be more efficient and faster than endpoint scanning, providing early warnings and detailed context about potential threats. In contrast, our project concentrates on enhancing email security by integrating email-specific YARA signatures with the Suricata Intrusion Detection System to monitor email traffic in real-time. While Bernal's work is about broad network traffic and early file detection, our project specifically targets email-based threats, employing Suricata's robust rule-based engine to analyze traffic and alert on suspicious activities linked to emails. This focus on email-specific malware provides a tailored approach to defending against one of the most common vectors for cybersecurity breaches.</a:t>
            </a:r>
            <a:endParaRPr lang="en-US" sz="2200" b="0" i="0" dirty="0">
              <a:solidFill>
                <a:srgbClr val="000000"/>
              </a:solidFill>
              <a:effectLst/>
              <a:latin typeface="inherit"/>
            </a:endParaRPr>
          </a:p>
        </p:txBody>
      </p:sp>
      <p:sp>
        <p:nvSpPr>
          <p:cNvPr id="6" name="כותרת 1">
            <a:extLst>
              <a:ext uri="{FF2B5EF4-FFF2-40B4-BE49-F238E27FC236}">
                <a16:creationId xmlns:a16="http://schemas.microsoft.com/office/drawing/2014/main" id="{CB8E87DC-5631-77BB-0836-4A75DE3CF05E}"/>
              </a:ext>
            </a:extLst>
          </p:cNvPr>
          <p:cNvSpPr txBox="1">
            <a:spLocks/>
          </p:cNvSpPr>
          <p:nvPr/>
        </p:nvSpPr>
        <p:spPr>
          <a:xfrm>
            <a:off x="1841383" y="1502263"/>
            <a:ext cx="8509233" cy="697064"/>
          </a:xfrm>
          <a:prstGeom prst="rect">
            <a:avLst/>
          </a:prstGeom>
        </p:spPr>
        <p:txBody>
          <a:bodyPr/>
          <a:lstStyle>
            <a:lvl1pPr algn="r" defTabSz="914400" rtl="1" eaLnBrk="1" latinLnBrk="0" hangingPunct="1">
              <a:lnSpc>
                <a:spcPct val="80000"/>
              </a:lnSpc>
              <a:spcBef>
                <a:spcPct val="0"/>
              </a:spcBef>
              <a:buNone/>
              <a:defRPr sz="5000" kern="1200" cap="all" spc="1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algn="ctr"/>
            <a:r>
              <a:rPr lang="en-US" sz="4800" b="1" dirty="0">
                <a:solidFill>
                  <a:schemeClr val="tx1"/>
                </a:solidFill>
                <a:latin typeface="+mn-lt"/>
              </a:rPr>
              <a:t>Previous work</a:t>
            </a:r>
            <a:endParaRPr lang="he-IL" sz="4800" b="1" dirty="0">
              <a:solidFill>
                <a:schemeClr val="tx1"/>
              </a:solidFill>
              <a:latin typeface="+mn-lt"/>
            </a:endParaRPr>
          </a:p>
        </p:txBody>
      </p:sp>
    </p:spTree>
    <p:extLst>
      <p:ext uri="{BB962C8B-B14F-4D97-AF65-F5344CB8AC3E}">
        <p14:creationId xmlns:p14="http://schemas.microsoft.com/office/powerpoint/2010/main" val="3451057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0B523DB-D698-9D05-5327-2598CEE59F4D}"/>
              </a:ext>
            </a:extLst>
          </p:cNvPr>
          <p:cNvSpPr txBox="1">
            <a:spLocks/>
          </p:cNvSpPr>
          <p:nvPr/>
        </p:nvSpPr>
        <p:spPr>
          <a:xfrm>
            <a:off x="1158844" y="1411729"/>
            <a:ext cx="9967865" cy="905958"/>
          </a:xfrm>
          <a:prstGeom prst="rect">
            <a:avLst/>
          </a:prstGeom>
        </p:spPr>
        <p:txBody>
          <a:bodyPr/>
          <a:lstStyle>
            <a:lvl1pPr algn="r" defTabSz="914400" rtl="1" eaLnBrk="1" latinLnBrk="0" hangingPunct="1">
              <a:lnSpc>
                <a:spcPct val="80000"/>
              </a:lnSpc>
              <a:spcBef>
                <a:spcPct val="0"/>
              </a:spcBef>
              <a:buNone/>
              <a:defRPr sz="5000" kern="1200" cap="all" spc="1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algn="ctr"/>
            <a:r>
              <a:rPr lang="en-GB" sz="4800" b="1" dirty="0">
                <a:latin typeface="+mn-lt"/>
              </a:rPr>
              <a:t> main goal </a:t>
            </a:r>
            <a:endParaRPr lang="en-US" sz="4800" b="1" dirty="0">
              <a:latin typeface="+mn-lt"/>
            </a:endParaRPr>
          </a:p>
        </p:txBody>
      </p:sp>
      <p:sp>
        <p:nvSpPr>
          <p:cNvPr id="5" name="תיבת טקסט 4">
            <a:extLst>
              <a:ext uri="{FF2B5EF4-FFF2-40B4-BE49-F238E27FC236}">
                <a16:creationId xmlns:a16="http://schemas.microsoft.com/office/drawing/2014/main" id="{189540DC-4DA6-DF33-3CAE-272A4E42DD9D}"/>
              </a:ext>
            </a:extLst>
          </p:cNvPr>
          <p:cNvSpPr txBox="1"/>
          <p:nvPr/>
        </p:nvSpPr>
        <p:spPr>
          <a:xfrm>
            <a:off x="0" y="1991170"/>
            <a:ext cx="11986901" cy="1200329"/>
          </a:xfrm>
          <a:prstGeom prst="rect">
            <a:avLst/>
          </a:prstGeom>
          <a:noFill/>
        </p:spPr>
        <p:txBody>
          <a:bodyPr wrap="square">
            <a:spAutoFit/>
          </a:bodyPr>
          <a:lstStyle/>
          <a:p>
            <a:pPr algn="l" fontAlgn="base"/>
            <a:r>
              <a:rPr lang="en-US" sz="2400" b="0" i="0" dirty="0">
                <a:solidFill>
                  <a:srgbClr val="000000"/>
                </a:solidFill>
                <a:effectLst/>
                <a:latin typeface="inherit"/>
              </a:rPr>
              <a:t>The main goal of this project is to significantly enhance the cybersecurity of organizational networks by developing a sophisticated detection system that integrates email-specific YARA signatures with the Suricata Intrusion Detection System. </a:t>
            </a:r>
          </a:p>
        </p:txBody>
      </p:sp>
    </p:spTree>
    <p:extLst>
      <p:ext uri="{BB962C8B-B14F-4D97-AF65-F5344CB8AC3E}">
        <p14:creationId xmlns:p14="http://schemas.microsoft.com/office/powerpoint/2010/main" val="1495691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1A31B-201B-7671-9D4A-06A98ED33A72}"/>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0A95F965-F865-429D-7CF9-113BE7B32246}"/>
              </a:ext>
            </a:extLst>
          </p:cNvPr>
          <p:cNvSpPr txBox="1">
            <a:spLocks/>
          </p:cNvSpPr>
          <p:nvPr/>
        </p:nvSpPr>
        <p:spPr>
          <a:xfrm>
            <a:off x="1158844" y="1411729"/>
            <a:ext cx="9967865" cy="905958"/>
          </a:xfrm>
          <a:prstGeom prst="rect">
            <a:avLst/>
          </a:prstGeom>
        </p:spPr>
        <p:txBody>
          <a:bodyPr/>
          <a:lstStyle>
            <a:lvl1pPr algn="r" defTabSz="914400" rtl="1" eaLnBrk="1" latinLnBrk="0" hangingPunct="1">
              <a:lnSpc>
                <a:spcPct val="80000"/>
              </a:lnSpc>
              <a:spcBef>
                <a:spcPct val="0"/>
              </a:spcBef>
              <a:buNone/>
              <a:defRPr sz="5000" kern="1200" cap="all" spc="100" baseline="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defRPr>
            </a:lvl1pPr>
          </a:lstStyle>
          <a:p>
            <a:pPr algn="ctr"/>
            <a:r>
              <a:rPr lang="en-US" sz="4800" b="1" dirty="0">
                <a:latin typeface="+mn-lt"/>
              </a:rPr>
              <a:t>our method</a:t>
            </a:r>
          </a:p>
        </p:txBody>
      </p:sp>
      <p:sp>
        <p:nvSpPr>
          <p:cNvPr id="5" name="תיבת טקסט 4">
            <a:extLst>
              <a:ext uri="{FF2B5EF4-FFF2-40B4-BE49-F238E27FC236}">
                <a16:creationId xmlns:a16="http://schemas.microsoft.com/office/drawing/2014/main" id="{F2ED6343-8888-673B-322F-FA4B10463E57}"/>
              </a:ext>
            </a:extLst>
          </p:cNvPr>
          <p:cNvSpPr txBox="1"/>
          <p:nvPr/>
        </p:nvSpPr>
        <p:spPr>
          <a:xfrm>
            <a:off x="0" y="1991170"/>
            <a:ext cx="11986901" cy="3416320"/>
          </a:xfrm>
          <a:prstGeom prst="rect">
            <a:avLst/>
          </a:prstGeom>
          <a:noFill/>
        </p:spPr>
        <p:txBody>
          <a:bodyPr wrap="square">
            <a:spAutoFit/>
          </a:bodyPr>
          <a:lstStyle/>
          <a:p>
            <a:pPr algn="l" fontAlgn="base"/>
            <a:r>
              <a:rPr lang="en-US" sz="2400" b="0" i="0" dirty="0">
                <a:effectLst/>
                <a:latin typeface="gg sans"/>
              </a:rPr>
              <a:t>To achieve the goal of enhancing cybersecurity against email-based threats, our method involves integrating specialized YARA signatures with the Suricata Intrusion Detection System. This integration will allow for real-time scanning and monitoring of all incoming and outgoing email traffic. YARA signatures, tailored to identify specific malware patterns associated with email threats, will be continuously updated and applied to effectively detect new and evolving malware. Suricata will then analyze these traffic patterns, leveraging its robust rule-based detection engine to provide immediate alerts on identified threats. This dual approach ensures comprehensive coverage and swift response, minimizing the window of opportunity for malware to affect the network.</a:t>
            </a:r>
            <a:endParaRPr lang="en-US" sz="2400" b="0" i="0" dirty="0">
              <a:solidFill>
                <a:srgbClr val="000000"/>
              </a:solidFill>
              <a:effectLst/>
              <a:latin typeface="inherit"/>
            </a:endParaRPr>
          </a:p>
        </p:txBody>
      </p:sp>
    </p:spTree>
    <p:extLst>
      <p:ext uri="{BB962C8B-B14F-4D97-AF65-F5344CB8AC3E}">
        <p14:creationId xmlns:p14="http://schemas.microsoft.com/office/powerpoint/2010/main" val="149639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2CE19EA3-9C5D-0B70-B863-2721326C501F}"/>
              </a:ext>
            </a:extLst>
          </p:cNvPr>
          <p:cNvSpPr txBox="1"/>
          <p:nvPr/>
        </p:nvSpPr>
        <p:spPr>
          <a:xfrm>
            <a:off x="301951" y="2756731"/>
            <a:ext cx="11588097" cy="1107996"/>
          </a:xfrm>
          <a:prstGeom prst="rect">
            <a:avLst/>
          </a:prstGeom>
          <a:noFill/>
        </p:spPr>
        <p:txBody>
          <a:bodyPr wrap="square" rtlCol="1">
            <a:spAutoFit/>
          </a:bodyPr>
          <a:lstStyle/>
          <a:p>
            <a:pPr algn="ctr"/>
            <a:r>
              <a:rPr lang="en-US" sz="6600" b="1" dirty="0"/>
              <a:t>Thank you for listening!</a:t>
            </a:r>
            <a:endParaRPr lang="he-IL" sz="6600" b="1" dirty="0"/>
          </a:p>
        </p:txBody>
      </p:sp>
    </p:spTree>
    <p:extLst>
      <p:ext uri="{BB962C8B-B14F-4D97-AF65-F5344CB8AC3E}">
        <p14:creationId xmlns:p14="http://schemas.microsoft.com/office/powerpoint/2010/main" val="34201779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אינטגרל">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Office_36805267_TF22378848.potx" id="{B0A60017-85C0-467A-8B71-78DB18FF92E3}" vid="{74B32BAA-32CA-4AA6-BB36-5EE51601DE2E}"/>
    </a:ext>
  </a:extLst>
</a:theme>
</file>

<file path=ppt/theme/theme2.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של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www.w3.org/XML/1998/namespace"/>
    <ds:schemaRef ds:uri="http://schemas.openxmlformats.org/package/2006/metadata/core-properties"/>
    <ds:schemaRef ds:uri="http://purl.org/dc/elements/1.1/"/>
    <ds:schemaRef ds:uri="http://purl.org/dc/dcmitype/"/>
    <ds:schemaRef ds:uri="16c05727-aa75-4e4a-9b5f-8a80a1165891"/>
    <ds:schemaRef ds:uri="http://schemas.microsoft.com/office/2006/documentManagement/types"/>
    <ds:schemaRef ds:uri="http://schemas.microsoft.com/office/2006/metadata/properties"/>
    <ds:schemaRef ds:uri="http://schemas.microsoft.com/office/infopath/2007/PartnerControls"/>
    <ds:schemaRef ds:uri="71af3243-3dd4-4a8d-8c0d-dd76da1f02a5"/>
    <ds:schemaRef ds:uri="http://purl.org/dc/terms/"/>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1054</TotalTime>
  <Words>440</Words>
  <Application>Microsoft Office PowerPoint</Application>
  <PresentationFormat>מסך רחב</PresentationFormat>
  <Paragraphs>16</Paragraphs>
  <Slides>7</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7</vt:i4>
      </vt:variant>
    </vt:vector>
  </HeadingPairs>
  <TitlesOfParts>
    <vt:vector size="14" baseType="lpstr">
      <vt:lpstr>Assistant SemiBold</vt:lpstr>
      <vt:lpstr>gg sans</vt:lpstr>
      <vt:lpstr>inherit</vt:lpstr>
      <vt:lpstr>Tahoma</vt:lpstr>
      <vt:lpstr>Tw Cen MT</vt:lpstr>
      <vt:lpstr>Wingdings 3</vt:lpstr>
      <vt:lpstr>אינטגרל</vt:lpstr>
      <vt:lpstr>Threat hunting - using YARA signature to detect cyber attacks in the organization</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and Network Privacy: Advantages and Disadvantages of VPN</dc:title>
  <dc:creator>Shahar</dc:creator>
  <cp:lastModifiedBy>Shahar</cp:lastModifiedBy>
  <cp:revision>17</cp:revision>
  <dcterms:created xsi:type="dcterms:W3CDTF">2023-06-03T13:05:29Z</dcterms:created>
  <dcterms:modified xsi:type="dcterms:W3CDTF">2025-01-11T16:51:29Z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