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2" r:id="rId8"/>
    <p:sldId id="269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DF5A32-D45A-4AA9-9871-8E613BEA4BE0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A77476-B15B-47DE-B07D-BE8C0130124E}">
      <dgm:prSet/>
      <dgm:spPr/>
      <dgm:t>
        <a:bodyPr/>
        <a:lstStyle/>
        <a:p>
          <a:r>
            <a:rPr lang="en-US"/>
            <a:t>spaCy</a:t>
          </a:r>
        </a:p>
      </dgm:t>
    </dgm:pt>
    <dgm:pt modelId="{AC91493A-D014-4005-A188-EE2164977E6A}" type="parTrans" cxnId="{0D2985AE-CDB6-4151-A930-B4B4434641C7}">
      <dgm:prSet/>
      <dgm:spPr/>
      <dgm:t>
        <a:bodyPr/>
        <a:lstStyle/>
        <a:p>
          <a:endParaRPr lang="en-US"/>
        </a:p>
      </dgm:t>
    </dgm:pt>
    <dgm:pt modelId="{31F18FC4-DE0C-4768-B774-2D1FF7CEDCD5}" type="sibTrans" cxnId="{0D2985AE-CDB6-4151-A930-B4B4434641C7}">
      <dgm:prSet/>
      <dgm:spPr/>
      <dgm:t>
        <a:bodyPr/>
        <a:lstStyle/>
        <a:p>
          <a:endParaRPr lang="en-US"/>
        </a:p>
      </dgm:t>
    </dgm:pt>
    <dgm:pt modelId="{2D89B4D1-8739-4430-8D7E-C2F3256C5BF8}">
      <dgm:prSet/>
      <dgm:spPr/>
      <dgm:t>
        <a:bodyPr/>
        <a:lstStyle/>
        <a:p>
          <a:r>
            <a:rPr lang="en-US"/>
            <a:t>Provides efficient, pre-trained models for tokenization</a:t>
          </a:r>
        </a:p>
      </dgm:t>
    </dgm:pt>
    <dgm:pt modelId="{3B2DA3FF-D284-4E17-A143-EE7057C79958}" type="parTrans" cxnId="{D4008681-3196-452B-B905-0749328AC558}">
      <dgm:prSet/>
      <dgm:spPr/>
      <dgm:t>
        <a:bodyPr/>
        <a:lstStyle/>
        <a:p>
          <a:endParaRPr lang="en-US"/>
        </a:p>
      </dgm:t>
    </dgm:pt>
    <dgm:pt modelId="{5D8B8022-3484-4E11-8F3A-39BFE4D93809}" type="sibTrans" cxnId="{D4008681-3196-452B-B905-0749328AC558}">
      <dgm:prSet/>
      <dgm:spPr/>
      <dgm:t>
        <a:bodyPr/>
        <a:lstStyle/>
        <a:p>
          <a:endParaRPr lang="en-US"/>
        </a:p>
      </dgm:t>
    </dgm:pt>
    <dgm:pt modelId="{1CD130F8-4825-48CE-A54D-2F9B0B703346}">
      <dgm:prSet/>
      <dgm:spPr/>
      <dgm:t>
        <a:bodyPr/>
        <a:lstStyle/>
        <a:p>
          <a:r>
            <a:rPr lang="en-US"/>
            <a:t>Handles complex languages and different scripts robustly</a:t>
          </a:r>
        </a:p>
      </dgm:t>
    </dgm:pt>
    <dgm:pt modelId="{CF053420-D9C1-484D-9215-7714C349120F}" type="parTrans" cxnId="{FE47CC80-C65E-493D-BA20-0C539B962075}">
      <dgm:prSet/>
      <dgm:spPr/>
      <dgm:t>
        <a:bodyPr/>
        <a:lstStyle/>
        <a:p>
          <a:endParaRPr lang="en-US"/>
        </a:p>
      </dgm:t>
    </dgm:pt>
    <dgm:pt modelId="{15C012F2-73E2-49EA-B533-938FB98AF9B5}" type="sibTrans" cxnId="{FE47CC80-C65E-493D-BA20-0C539B962075}">
      <dgm:prSet/>
      <dgm:spPr/>
      <dgm:t>
        <a:bodyPr/>
        <a:lstStyle/>
        <a:p>
          <a:endParaRPr lang="en-US"/>
        </a:p>
      </dgm:t>
    </dgm:pt>
    <dgm:pt modelId="{0344B152-645E-4EB1-856F-D0AA1E1ADDD2}">
      <dgm:prSet/>
      <dgm:spPr/>
      <dgm:t>
        <a:bodyPr/>
        <a:lstStyle/>
        <a:p>
          <a:r>
            <a:rPr lang="en-US"/>
            <a:t>Supports multi-language tokenization and custom tokenization rules</a:t>
          </a:r>
        </a:p>
      </dgm:t>
    </dgm:pt>
    <dgm:pt modelId="{2A173665-6E66-4D59-ABDE-76297E11DE05}" type="parTrans" cxnId="{1D843E49-8AC5-4907-B15A-21E3A8956CAF}">
      <dgm:prSet/>
      <dgm:spPr/>
      <dgm:t>
        <a:bodyPr/>
        <a:lstStyle/>
        <a:p>
          <a:endParaRPr lang="en-US"/>
        </a:p>
      </dgm:t>
    </dgm:pt>
    <dgm:pt modelId="{D6630436-C19E-43B9-9D6E-BB878D6550ED}" type="sibTrans" cxnId="{1D843E49-8AC5-4907-B15A-21E3A8956CAF}">
      <dgm:prSet/>
      <dgm:spPr/>
      <dgm:t>
        <a:bodyPr/>
        <a:lstStyle/>
        <a:p>
          <a:endParaRPr lang="en-US"/>
        </a:p>
      </dgm:t>
    </dgm:pt>
    <dgm:pt modelId="{BA011FF8-2A54-4364-A233-1E6DF08F3E42}">
      <dgm:prSet/>
      <dgm:spPr/>
      <dgm:t>
        <a:bodyPr/>
        <a:lstStyle/>
        <a:p>
          <a:r>
            <a:rPr lang="en-US"/>
            <a:t>NLTK</a:t>
          </a:r>
        </a:p>
      </dgm:t>
    </dgm:pt>
    <dgm:pt modelId="{E529EBCF-1819-412F-A47B-4735F08036CB}" type="parTrans" cxnId="{5D6BAF82-96BD-4E2E-A429-1EB189EDFC3B}">
      <dgm:prSet/>
      <dgm:spPr/>
      <dgm:t>
        <a:bodyPr/>
        <a:lstStyle/>
        <a:p>
          <a:endParaRPr lang="en-US"/>
        </a:p>
      </dgm:t>
    </dgm:pt>
    <dgm:pt modelId="{9CC00670-D9B1-4B8E-8EEA-F9342DC4529D}" type="sibTrans" cxnId="{5D6BAF82-96BD-4E2E-A429-1EB189EDFC3B}">
      <dgm:prSet/>
      <dgm:spPr/>
      <dgm:t>
        <a:bodyPr/>
        <a:lstStyle/>
        <a:p>
          <a:endParaRPr lang="en-US"/>
        </a:p>
      </dgm:t>
    </dgm:pt>
    <dgm:pt modelId="{36757222-3613-4B67-9779-297D383E2E5A}">
      <dgm:prSet/>
      <dgm:spPr/>
      <dgm:t>
        <a:bodyPr/>
        <a:lstStyle/>
        <a:p>
          <a:r>
            <a:rPr lang="en-US"/>
            <a:t>Offers a variety of tokenization methods like word tokenizers and sentence tokenizers</a:t>
          </a:r>
        </a:p>
      </dgm:t>
    </dgm:pt>
    <dgm:pt modelId="{9788FB8C-3F41-482E-88C7-0F201A421C57}" type="parTrans" cxnId="{06139F87-C1CC-42D4-A40C-34BFDFF79CD5}">
      <dgm:prSet/>
      <dgm:spPr/>
      <dgm:t>
        <a:bodyPr/>
        <a:lstStyle/>
        <a:p>
          <a:endParaRPr lang="en-US"/>
        </a:p>
      </dgm:t>
    </dgm:pt>
    <dgm:pt modelId="{388D7626-27D6-41DB-A579-7F241020A84C}" type="sibTrans" cxnId="{06139F87-C1CC-42D4-A40C-34BFDFF79CD5}">
      <dgm:prSet/>
      <dgm:spPr/>
      <dgm:t>
        <a:bodyPr/>
        <a:lstStyle/>
        <a:p>
          <a:endParaRPr lang="en-US"/>
        </a:p>
      </dgm:t>
    </dgm:pt>
    <dgm:pt modelId="{26F35604-A2ED-46A3-9E5C-DD589170D528}">
      <dgm:prSet/>
      <dgm:spPr/>
      <dgm:t>
        <a:bodyPr/>
        <a:lstStyle/>
        <a:p>
          <a:r>
            <a:rPr lang="en-US"/>
            <a:t>Includes customizable regex-based tokenization</a:t>
          </a:r>
        </a:p>
      </dgm:t>
    </dgm:pt>
    <dgm:pt modelId="{89394F41-985F-41E2-BB26-DF5EE11B7EA6}" type="parTrans" cxnId="{764051CA-B631-46A5-A8E0-D44004532054}">
      <dgm:prSet/>
      <dgm:spPr/>
      <dgm:t>
        <a:bodyPr/>
        <a:lstStyle/>
        <a:p>
          <a:endParaRPr lang="en-US"/>
        </a:p>
      </dgm:t>
    </dgm:pt>
    <dgm:pt modelId="{C893E9CB-0A6E-4345-9950-60FEE7244977}" type="sibTrans" cxnId="{764051CA-B631-46A5-A8E0-D44004532054}">
      <dgm:prSet/>
      <dgm:spPr/>
      <dgm:t>
        <a:bodyPr/>
        <a:lstStyle/>
        <a:p>
          <a:endParaRPr lang="en-US"/>
        </a:p>
      </dgm:t>
    </dgm:pt>
    <dgm:pt modelId="{73F25469-6F60-4F4E-AB34-51153C667218}">
      <dgm:prSet/>
      <dgm:spPr/>
      <dgm:t>
        <a:bodyPr/>
        <a:lstStyle/>
        <a:p>
          <a:r>
            <a:rPr lang="en-US"/>
            <a:t>Suitable for academic research and teaching due to its simplicity</a:t>
          </a:r>
        </a:p>
      </dgm:t>
    </dgm:pt>
    <dgm:pt modelId="{C03A25C8-38C9-4C32-B062-E674F358FFC9}" type="parTrans" cxnId="{59C1F963-DF8D-488D-9130-76F9B77A97C3}">
      <dgm:prSet/>
      <dgm:spPr/>
      <dgm:t>
        <a:bodyPr/>
        <a:lstStyle/>
        <a:p>
          <a:endParaRPr lang="en-US"/>
        </a:p>
      </dgm:t>
    </dgm:pt>
    <dgm:pt modelId="{A94D08E1-0565-4EDD-AD27-0013FE972AE3}" type="sibTrans" cxnId="{59C1F963-DF8D-488D-9130-76F9B77A97C3}">
      <dgm:prSet/>
      <dgm:spPr/>
      <dgm:t>
        <a:bodyPr/>
        <a:lstStyle/>
        <a:p>
          <a:endParaRPr lang="en-US"/>
        </a:p>
      </dgm:t>
    </dgm:pt>
    <dgm:pt modelId="{B2E7EF75-88F9-45B4-B7E3-A0508FEA4A2E}" type="pres">
      <dgm:prSet presAssocID="{30DF5A32-D45A-4AA9-9871-8E613BEA4BE0}" presName="Name0" presStyleCnt="0">
        <dgm:presLayoutVars>
          <dgm:dir/>
          <dgm:animLvl val="lvl"/>
          <dgm:resizeHandles val="exact"/>
        </dgm:presLayoutVars>
      </dgm:prSet>
      <dgm:spPr/>
    </dgm:pt>
    <dgm:pt modelId="{8F35A0E4-FB50-4EA0-B94C-4CA9DDF7D4D5}" type="pres">
      <dgm:prSet presAssocID="{E2A77476-B15B-47DE-B07D-BE8C0130124E}" presName="composite" presStyleCnt="0"/>
      <dgm:spPr/>
    </dgm:pt>
    <dgm:pt modelId="{3EA74A1F-EA66-4370-9958-2B626642EFF8}" type="pres">
      <dgm:prSet presAssocID="{E2A77476-B15B-47DE-B07D-BE8C0130124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EFE762D-0878-4402-8201-A72FBB3D3558}" type="pres">
      <dgm:prSet presAssocID="{E2A77476-B15B-47DE-B07D-BE8C0130124E}" presName="desTx" presStyleLbl="alignAccFollowNode1" presStyleIdx="0" presStyleCnt="2">
        <dgm:presLayoutVars>
          <dgm:bulletEnabled val="1"/>
        </dgm:presLayoutVars>
      </dgm:prSet>
      <dgm:spPr/>
    </dgm:pt>
    <dgm:pt modelId="{39CFB504-64FD-4ECD-95CF-97BDEB62B5F3}" type="pres">
      <dgm:prSet presAssocID="{31F18FC4-DE0C-4768-B774-2D1FF7CEDCD5}" presName="space" presStyleCnt="0"/>
      <dgm:spPr/>
    </dgm:pt>
    <dgm:pt modelId="{61F5BE11-A173-46C4-9E83-2B3654BC9DB6}" type="pres">
      <dgm:prSet presAssocID="{BA011FF8-2A54-4364-A233-1E6DF08F3E42}" presName="composite" presStyleCnt="0"/>
      <dgm:spPr/>
    </dgm:pt>
    <dgm:pt modelId="{B46CCD98-39AD-4EB6-9667-FF2B35469E29}" type="pres">
      <dgm:prSet presAssocID="{BA011FF8-2A54-4364-A233-1E6DF08F3E4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8FADAA8-FBA0-4F83-A52D-EA34316B49CD}" type="pres">
      <dgm:prSet presAssocID="{BA011FF8-2A54-4364-A233-1E6DF08F3E4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8B7331F-DFEA-48FE-B818-69F54E81CA26}" type="presOf" srcId="{30DF5A32-D45A-4AA9-9871-8E613BEA4BE0}" destId="{B2E7EF75-88F9-45B4-B7E3-A0508FEA4A2E}" srcOrd="0" destOrd="0" presId="urn:microsoft.com/office/officeart/2005/8/layout/hList1"/>
    <dgm:cxn modelId="{CEB7D021-C0A4-4891-B131-BAAD11905D00}" type="presOf" srcId="{36757222-3613-4B67-9779-297D383E2E5A}" destId="{B8FADAA8-FBA0-4F83-A52D-EA34316B49CD}" srcOrd="0" destOrd="0" presId="urn:microsoft.com/office/officeart/2005/8/layout/hList1"/>
    <dgm:cxn modelId="{00C80B5B-7C38-4E10-AF5F-89BF60015FC6}" type="presOf" srcId="{BA011FF8-2A54-4364-A233-1E6DF08F3E42}" destId="{B46CCD98-39AD-4EB6-9667-FF2B35469E29}" srcOrd="0" destOrd="0" presId="urn:microsoft.com/office/officeart/2005/8/layout/hList1"/>
    <dgm:cxn modelId="{59C1F963-DF8D-488D-9130-76F9B77A97C3}" srcId="{BA011FF8-2A54-4364-A233-1E6DF08F3E42}" destId="{73F25469-6F60-4F4E-AB34-51153C667218}" srcOrd="2" destOrd="0" parTransId="{C03A25C8-38C9-4C32-B062-E674F358FFC9}" sibTransId="{A94D08E1-0565-4EDD-AD27-0013FE972AE3}"/>
    <dgm:cxn modelId="{1D843E49-8AC5-4907-B15A-21E3A8956CAF}" srcId="{E2A77476-B15B-47DE-B07D-BE8C0130124E}" destId="{0344B152-645E-4EB1-856F-D0AA1E1ADDD2}" srcOrd="2" destOrd="0" parTransId="{2A173665-6E66-4D59-ABDE-76297E11DE05}" sibTransId="{D6630436-C19E-43B9-9D6E-BB878D6550ED}"/>
    <dgm:cxn modelId="{FE47CC80-C65E-493D-BA20-0C539B962075}" srcId="{E2A77476-B15B-47DE-B07D-BE8C0130124E}" destId="{1CD130F8-4825-48CE-A54D-2F9B0B703346}" srcOrd="1" destOrd="0" parTransId="{CF053420-D9C1-484D-9215-7714C349120F}" sibTransId="{15C012F2-73E2-49EA-B533-938FB98AF9B5}"/>
    <dgm:cxn modelId="{D4008681-3196-452B-B905-0749328AC558}" srcId="{E2A77476-B15B-47DE-B07D-BE8C0130124E}" destId="{2D89B4D1-8739-4430-8D7E-C2F3256C5BF8}" srcOrd="0" destOrd="0" parTransId="{3B2DA3FF-D284-4E17-A143-EE7057C79958}" sibTransId="{5D8B8022-3484-4E11-8F3A-39BFE4D93809}"/>
    <dgm:cxn modelId="{5D6BAF82-96BD-4E2E-A429-1EB189EDFC3B}" srcId="{30DF5A32-D45A-4AA9-9871-8E613BEA4BE0}" destId="{BA011FF8-2A54-4364-A233-1E6DF08F3E42}" srcOrd="1" destOrd="0" parTransId="{E529EBCF-1819-412F-A47B-4735F08036CB}" sibTransId="{9CC00670-D9B1-4B8E-8EEA-F9342DC4529D}"/>
    <dgm:cxn modelId="{C8D6C182-DDA9-4712-84AD-250FF65FD8F7}" type="presOf" srcId="{E2A77476-B15B-47DE-B07D-BE8C0130124E}" destId="{3EA74A1F-EA66-4370-9958-2B626642EFF8}" srcOrd="0" destOrd="0" presId="urn:microsoft.com/office/officeart/2005/8/layout/hList1"/>
    <dgm:cxn modelId="{06139F87-C1CC-42D4-A40C-34BFDFF79CD5}" srcId="{BA011FF8-2A54-4364-A233-1E6DF08F3E42}" destId="{36757222-3613-4B67-9779-297D383E2E5A}" srcOrd="0" destOrd="0" parTransId="{9788FB8C-3F41-482E-88C7-0F201A421C57}" sibTransId="{388D7626-27D6-41DB-A579-7F241020A84C}"/>
    <dgm:cxn modelId="{17B45BA6-5385-40EF-8BF8-E684A6E76613}" type="presOf" srcId="{1CD130F8-4825-48CE-A54D-2F9B0B703346}" destId="{AEFE762D-0878-4402-8201-A72FBB3D3558}" srcOrd="0" destOrd="1" presId="urn:microsoft.com/office/officeart/2005/8/layout/hList1"/>
    <dgm:cxn modelId="{D95739AB-65F6-42BE-942A-F9415847772D}" type="presOf" srcId="{26F35604-A2ED-46A3-9E5C-DD589170D528}" destId="{B8FADAA8-FBA0-4F83-A52D-EA34316B49CD}" srcOrd="0" destOrd="1" presId="urn:microsoft.com/office/officeart/2005/8/layout/hList1"/>
    <dgm:cxn modelId="{0D2985AE-CDB6-4151-A930-B4B4434641C7}" srcId="{30DF5A32-D45A-4AA9-9871-8E613BEA4BE0}" destId="{E2A77476-B15B-47DE-B07D-BE8C0130124E}" srcOrd="0" destOrd="0" parTransId="{AC91493A-D014-4005-A188-EE2164977E6A}" sibTransId="{31F18FC4-DE0C-4768-B774-2D1FF7CEDCD5}"/>
    <dgm:cxn modelId="{75BB27C5-9909-48AE-8C31-4393763EB21F}" type="presOf" srcId="{0344B152-645E-4EB1-856F-D0AA1E1ADDD2}" destId="{AEFE762D-0878-4402-8201-A72FBB3D3558}" srcOrd="0" destOrd="2" presId="urn:microsoft.com/office/officeart/2005/8/layout/hList1"/>
    <dgm:cxn modelId="{2C494DCA-88F6-4952-8C95-CD29BB560DDF}" type="presOf" srcId="{2D89B4D1-8739-4430-8D7E-C2F3256C5BF8}" destId="{AEFE762D-0878-4402-8201-A72FBB3D3558}" srcOrd="0" destOrd="0" presId="urn:microsoft.com/office/officeart/2005/8/layout/hList1"/>
    <dgm:cxn modelId="{764051CA-B631-46A5-A8E0-D44004532054}" srcId="{BA011FF8-2A54-4364-A233-1E6DF08F3E42}" destId="{26F35604-A2ED-46A3-9E5C-DD589170D528}" srcOrd="1" destOrd="0" parTransId="{89394F41-985F-41E2-BB26-DF5EE11B7EA6}" sibTransId="{C893E9CB-0A6E-4345-9950-60FEE7244977}"/>
    <dgm:cxn modelId="{A09F4DD6-1BF8-49E6-954A-183A2DC46FD2}" type="presOf" srcId="{73F25469-6F60-4F4E-AB34-51153C667218}" destId="{B8FADAA8-FBA0-4F83-A52D-EA34316B49CD}" srcOrd="0" destOrd="2" presId="urn:microsoft.com/office/officeart/2005/8/layout/hList1"/>
    <dgm:cxn modelId="{84E9186E-4A17-4125-9428-15B93C3527BB}" type="presParOf" srcId="{B2E7EF75-88F9-45B4-B7E3-A0508FEA4A2E}" destId="{8F35A0E4-FB50-4EA0-B94C-4CA9DDF7D4D5}" srcOrd="0" destOrd="0" presId="urn:microsoft.com/office/officeart/2005/8/layout/hList1"/>
    <dgm:cxn modelId="{C655AF10-6B0F-4679-A3C7-ED4511FBE5BA}" type="presParOf" srcId="{8F35A0E4-FB50-4EA0-B94C-4CA9DDF7D4D5}" destId="{3EA74A1F-EA66-4370-9958-2B626642EFF8}" srcOrd="0" destOrd="0" presId="urn:microsoft.com/office/officeart/2005/8/layout/hList1"/>
    <dgm:cxn modelId="{608D1218-11BB-4BE3-A0EB-6C6F98EC5712}" type="presParOf" srcId="{8F35A0E4-FB50-4EA0-B94C-4CA9DDF7D4D5}" destId="{AEFE762D-0878-4402-8201-A72FBB3D3558}" srcOrd="1" destOrd="0" presId="urn:microsoft.com/office/officeart/2005/8/layout/hList1"/>
    <dgm:cxn modelId="{49637521-AD65-42E6-8447-743814A97186}" type="presParOf" srcId="{B2E7EF75-88F9-45B4-B7E3-A0508FEA4A2E}" destId="{39CFB504-64FD-4ECD-95CF-97BDEB62B5F3}" srcOrd="1" destOrd="0" presId="urn:microsoft.com/office/officeart/2005/8/layout/hList1"/>
    <dgm:cxn modelId="{8F3D502D-BC13-40D1-8936-5B9E1AA8AF66}" type="presParOf" srcId="{B2E7EF75-88F9-45B4-B7E3-A0508FEA4A2E}" destId="{61F5BE11-A173-46C4-9E83-2B3654BC9DB6}" srcOrd="2" destOrd="0" presId="urn:microsoft.com/office/officeart/2005/8/layout/hList1"/>
    <dgm:cxn modelId="{70DFCA0C-A6C1-4E71-B545-2210EE31D64F}" type="presParOf" srcId="{61F5BE11-A173-46C4-9E83-2B3654BC9DB6}" destId="{B46CCD98-39AD-4EB6-9667-FF2B35469E29}" srcOrd="0" destOrd="0" presId="urn:microsoft.com/office/officeart/2005/8/layout/hList1"/>
    <dgm:cxn modelId="{85EB44F2-E543-42FD-8CCD-C6AE6F68EC04}" type="presParOf" srcId="{61F5BE11-A173-46C4-9E83-2B3654BC9DB6}" destId="{B8FADAA8-FBA0-4F83-A52D-EA34316B49C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EE4B08-1EB4-4A4B-BA8C-5851CA1D5DA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D33348-6BA5-4C7B-806C-CC820876AB3B}">
      <dgm:prSet/>
      <dgm:spPr/>
      <dgm:t>
        <a:bodyPr/>
        <a:lstStyle/>
        <a:p>
          <a:pPr>
            <a:defRPr b="1"/>
          </a:pPr>
          <a:r>
            <a:rPr lang="en-US"/>
            <a:t>spaCy</a:t>
          </a:r>
        </a:p>
      </dgm:t>
    </dgm:pt>
    <dgm:pt modelId="{DF6BCBB9-C899-489D-9756-83EA261B24F3}" type="parTrans" cxnId="{CF739F18-6FCF-4D7D-BE25-CDCA6BD6CB07}">
      <dgm:prSet/>
      <dgm:spPr/>
      <dgm:t>
        <a:bodyPr/>
        <a:lstStyle/>
        <a:p>
          <a:endParaRPr lang="en-US"/>
        </a:p>
      </dgm:t>
    </dgm:pt>
    <dgm:pt modelId="{EC618D96-E32C-4470-B91F-16A476903429}" type="sibTrans" cxnId="{CF739F18-6FCF-4D7D-BE25-CDCA6BD6CB07}">
      <dgm:prSet/>
      <dgm:spPr/>
      <dgm:t>
        <a:bodyPr/>
        <a:lstStyle/>
        <a:p>
          <a:endParaRPr lang="en-US"/>
        </a:p>
      </dgm:t>
    </dgm:pt>
    <dgm:pt modelId="{BE30CFF0-869A-4775-92B0-491778C361C9}">
      <dgm:prSet/>
      <dgm:spPr/>
      <dgm:t>
        <a:bodyPr/>
        <a:lstStyle/>
        <a:p>
          <a:r>
            <a:rPr lang="en-US" dirty="0"/>
            <a:t>Optimized for performance, ensuring faster processing times</a:t>
          </a:r>
        </a:p>
      </dgm:t>
    </dgm:pt>
    <dgm:pt modelId="{435F1367-6B5A-4EA9-9A5C-5E70E6EF8929}" type="parTrans" cxnId="{4878026B-1403-4D41-975D-D31DB5159640}">
      <dgm:prSet/>
      <dgm:spPr/>
      <dgm:t>
        <a:bodyPr/>
        <a:lstStyle/>
        <a:p>
          <a:endParaRPr lang="en-US"/>
        </a:p>
      </dgm:t>
    </dgm:pt>
    <dgm:pt modelId="{0E2A20FC-6187-4B7F-9FEB-335B71772B9B}" type="sibTrans" cxnId="{4878026B-1403-4D41-975D-D31DB5159640}">
      <dgm:prSet/>
      <dgm:spPr/>
      <dgm:t>
        <a:bodyPr/>
        <a:lstStyle/>
        <a:p>
          <a:endParaRPr lang="en-US"/>
        </a:p>
      </dgm:t>
    </dgm:pt>
    <dgm:pt modelId="{C1771709-597D-4214-87FC-FF6FC76ED7F1}">
      <dgm:prSet/>
      <dgm:spPr/>
      <dgm:t>
        <a:bodyPr/>
        <a:lstStyle/>
        <a:p>
          <a:r>
            <a:rPr lang="en-US"/>
            <a:t>Suitable for real-time applications and large datasets</a:t>
          </a:r>
        </a:p>
      </dgm:t>
    </dgm:pt>
    <dgm:pt modelId="{86DEA88A-C13E-421B-B197-76B56D52CABC}" type="parTrans" cxnId="{2878249E-3522-46B4-B93A-82DE99EF3865}">
      <dgm:prSet/>
      <dgm:spPr/>
      <dgm:t>
        <a:bodyPr/>
        <a:lstStyle/>
        <a:p>
          <a:endParaRPr lang="en-US"/>
        </a:p>
      </dgm:t>
    </dgm:pt>
    <dgm:pt modelId="{7726711A-B783-49C0-AC37-6CD59C9271DD}" type="sibTrans" cxnId="{2878249E-3522-46B4-B93A-82DE99EF3865}">
      <dgm:prSet/>
      <dgm:spPr/>
      <dgm:t>
        <a:bodyPr/>
        <a:lstStyle/>
        <a:p>
          <a:endParaRPr lang="en-US"/>
        </a:p>
      </dgm:t>
    </dgm:pt>
    <dgm:pt modelId="{E675B480-7597-4F01-9184-8B7E2827484E}">
      <dgm:prSet/>
      <dgm:spPr/>
      <dgm:t>
        <a:bodyPr/>
        <a:lstStyle/>
        <a:p>
          <a:pPr>
            <a:defRPr b="1"/>
          </a:pPr>
          <a:r>
            <a:rPr lang="en-US"/>
            <a:t>NLTK</a:t>
          </a:r>
        </a:p>
      </dgm:t>
    </dgm:pt>
    <dgm:pt modelId="{8F9E6CFE-70F8-46AC-A77D-022574920498}" type="parTrans" cxnId="{730838E0-432B-4FB1-B461-C0B56F886C43}">
      <dgm:prSet/>
      <dgm:spPr/>
      <dgm:t>
        <a:bodyPr/>
        <a:lstStyle/>
        <a:p>
          <a:endParaRPr lang="en-US"/>
        </a:p>
      </dgm:t>
    </dgm:pt>
    <dgm:pt modelId="{2DEAC389-E858-441B-8C66-C1259428023C}" type="sibTrans" cxnId="{730838E0-432B-4FB1-B461-C0B56F886C43}">
      <dgm:prSet/>
      <dgm:spPr/>
      <dgm:t>
        <a:bodyPr/>
        <a:lstStyle/>
        <a:p>
          <a:endParaRPr lang="en-US"/>
        </a:p>
      </dgm:t>
    </dgm:pt>
    <dgm:pt modelId="{4388E730-1AEF-49E6-BF0A-CD046C919242}">
      <dgm:prSet/>
      <dgm:spPr/>
      <dgm:t>
        <a:bodyPr/>
        <a:lstStyle/>
        <a:p>
          <a:r>
            <a:rPr lang="en-US"/>
            <a:t>Pure Python implementation, which can be slower</a:t>
          </a:r>
        </a:p>
      </dgm:t>
    </dgm:pt>
    <dgm:pt modelId="{008052C2-B899-4A94-A20D-7E26C70FA65C}" type="parTrans" cxnId="{DB04BB65-AA38-4135-B2B0-2A247289942B}">
      <dgm:prSet/>
      <dgm:spPr/>
      <dgm:t>
        <a:bodyPr/>
        <a:lstStyle/>
        <a:p>
          <a:endParaRPr lang="en-US"/>
        </a:p>
      </dgm:t>
    </dgm:pt>
    <dgm:pt modelId="{7038C243-3CD7-4133-96FD-00FCFBA99DCE}" type="sibTrans" cxnId="{DB04BB65-AA38-4135-B2B0-2A247289942B}">
      <dgm:prSet/>
      <dgm:spPr/>
      <dgm:t>
        <a:bodyPr/>
        <a:lstStyle/>
        <a:p>
          <a:endParaRPr lang="en-US"/>
        </a:p>
      </dgm:t>
    </dgm:pt>
    <dgm:pt modelId="{13388A10-AB76-4C53-8688-6BE5BAE040D3}">
      <dgm:prSet/>
      <dgm:spPr/>
      <dgm:t>
        <a:bodyPr/>
        <a:lstStyle/>
        <a:p>
          <a:r>
            <a:rPr lang="en-US"/>
            <a:t>Better suited for prototyping, education, and small-scale projects</a:t>
          </a:r>
        </a:p>
      </dgm:t>
    </dgm:pt>
    <dgm:pt modelId="{468E4955-C14A-4CF6-8C4F-35F861CE156A}" type="parTrans" cxnId="{921C3FE1-F8DC-4A07-BA2D-0B6E3369FFDA}">
      <dgm:prSet/>
      <dgm:spPr/>
      <dgm:t>
        <a:bodyPr/>
        <a:lstStyle/>
        <a:p>
          <a:endParaRPr lang="en-US"/>
        </a:p>
      </dgm:t>
    </dgm:pt>
    <dgm:pt modelId="{3BCB02D2-12E1-4214-A3CE-13057A491C3D}" type="sibTrans" cxnId="{921C3FE1-F8DC-4A07-BA2D-0B6E3369FFDA}">
      <dgm:prSet/>
      <dgm:spPr/>
      <dgm:t>
        <a:bodyPr/>
        <a:lstStyle/>
        <a:p>
          <a:endParaRPr lang="en-US"/>
        </a:p>
      </dgm:t>
    </dgm:pt>
    <dgm:pt modelId="{C4284FED-7543-4F50-919A-7A329D9F51AF}" type="pres">
      <dgm:prSet presAssocID="{31EE4B08-1EB4-4A4B-BA8C-5851CA1D5DAC}" presName="root" presStyleCnt="0">
        <dgm:presLayoutVars>
          <dgm:dir/>
          <dgm:resizeHandles val="exact"/>
        </dgm:presLayoutVars>
      </dgm:prSet>
      <dgm:spPr/>
    </dgm:pt>
    <dgm:pt modelId="{6DABDCFB-056B-4A44-80A9-C28C47E1F2D6}" type="pres">
      <dgm:prSet presAssocID="{0FD33348-6BA5-4C7B-806C-CC820876AB3B}" presName="compNode" presStyleCnt="0"/>
      <dgm:spPr/>
    </dgm:pt>
    <dgm:pt modelId="{931EA87D-8995-4DED-9F4A-14CF0889F560}" type="pres">
      <dgm:prSet presAssocID="{0FD33348-6BA5-4C7B-806C-CC820876AB3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68DF3C01-6E36-46CB-ADBC-449E896ED012}" type="pres">
      <dgm:prSet presAssocID="{0FD33348-6BA5-4C7B-806C-CC820876AB3B}" presName="iconSpace" presStyleCnt="0"/>
      <dgm:spPr/>
    </dgm:pt>
    <dgm:pt modelId="{B1750DF1-1844-4AA5-B3AB-A3ACD34931AE}" type="pres">
      <dgm:prSet presAssocID="{0FD33348-6BA5-4C7B-806C-CC820876AB3B}" presName="parTx" presStyleLbl="revTx" presStyleIdx="0" presStyleCnt="4">
        <dgm:presLayoutVars>
          <dgm:chMax val="0"/>
          <dgm:chPref val="0"/>
        </dgm:presLayoutVars>
      </dgm:prSet>
      <dgm:spPr/>
    </dgm:pt>
    <dgm:pt modelId="{F67B3A11-DE8D-4EFA-838E-1F9176896425}" type="pres">
      <dgm:prSet presAssocID="{0FD33348-6BA5-4C7B-806C-CC820876AB3B}" presName="txSpace" presStyleCnt="0"/>
      <dgm:spPr/>
    </dgm:pt>
    <dgm:pt modelId="{77EE2C66-FC59-49AA-A0D1-446BBF3E3266}" type="pres">
      <dgm:prSet presAssocID="{0FD33348-6BA5-4C7B-806C-CC820876AB3B}" presName="desTx" presStyleLbl="revTx" presStyleIdx="1" presStyleCnt="4">
        <dgm:presLayoutVars/>
      </dgm:prSet>
      <dgm:spPr/>
    </dgm:pt>
    <dgm:pt modelId="{E143F7B5-8700-45FC-AF25-46CCB42704CD}" type="pres">
      <dgm:prSet presAssocID="{EC618D96-E32C-4470-B91F-16A476903429}" presName="sibTrans" presStyleCnt="0"/>
      <dgm:spPr/>
    </dgm:pt>
    <dgm:pt modelId="{66DAE00A-C3E9-4386-A29E-A15698D999E5}" type="pres">
      <dgm:prSet presAssocID="{E675B480-7597-4F01-9184-8B7E2827484E}" presName="compNode" presStyleCnt="0"/>
      <dgm:spPr/>
    </dgm:pt>
    <dgm:pt modelId="{69A7B010-18F8-41FE-9ED2-184D10A85449}" type="pres">
      <dgm:prSet presAssocID="{E675B480-7597-4F01-9184-8B7E2827484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27C9E3F-2A58-44CD-872C-D4AE0F0E393E}" type="pres">
      <dgm:prSet presAssocID="{E675B480-7597-4F01-9184-8B7E2827484E}" presName="iconSpace" presStyleCnt="0"/>
      <dgm:spPr/>
    </dgm:pt>
    <dgm:pt modelId="{E9A8EDB8-5260-4783-9A80-BC3E61CFE89B}" type="pres">
      <dgm:prSet presAssocID="{E675B480-7597-4F01-9184-8B7E2827484E}" presName="parTx" presStyleLbl="revTx" presStyleIdx="2" presStyleCnt="4">
        <dgm:presLayoutVars>
          <dgm:chMax val="0"/>
          <dgm:chPref val="0"/>
        </dgm:presLayoutVars>
      </dgm:prSet>
      <dgm:spPr/>
    </dgm:pt>
    <dgm:pt modelId="{418ADCA8-8889-4D06-99B5-BE42EB8601BE}" type="pres">
      <dgm:prSet presAssocID="{E675B480-7597-4F01-9184-8B7E2827484E}" presName="txSpace" presStyleCnt="0"/>
      <dgm:spPr/>
    </dgm:pt>
    <dgm:pt modelId="{F8C6B672-8841-4C3A-A6C9-0C4652B6C789}" type="pres">
      <dgm:prSet presAssocID="{E675B480-7597-4F01-9184-8B7E2827484E}" presName="desTx" presStyleLbl="revTx" presStyleIdx="3" presStyleCnt="4">
        <dgm:presLayoutVars/>
      </dgm:prSet>
      <dgm:spPr/>
    </dgm:pt>
  </dgm:ptLst>
  <dgm:cxnLst>
    <dgm:cxn modelId="{F6C82106-EE14-4E9D-9592-3A0F768E59A5}" type="presOf" srcId="{13388A10-AB76-4C53-8688-6BE5BAE040D3}" destId="{F8C6B672-8841-4C3A-A6C9-0C4652B6C789}" srcOrd="0" destOrd="1" presId="urn:microsoft.com/office/officeart/2018/5/layout/CenteredIconLabelDescriptionList"/>
    <dgm:cxn modelId="{CF739F18-6FCF-4D7D-BE25-CDCA6BD6CB07}" srcId="{31EE4B08-1EB4-4A4B-BA8C-5851CA1D5DAC}" destId="{0FD33348-6BA5-4C7B-806C-CC820876AB3B}" srcOrd="0" destOrd="0" parTransId="{DF6BCBB9-C899-489D-9756-83EA261B24F3}" sibTransId="{EC618D96-E32C-4470-B91F-16A476903429}"/>
    <dgm:cxn modelId="{DB63EC22-B9D3-46BF-BECA-70507669F77F}" type="presOf" srcId="{0FD33348-6BA5-4C7B-806C-CC820876AB3B}" destId="{B1750DF1-1844-4AA5-B3AB-A3ACD34931AE}" srcOrd="0" destOrd="0" presId="urn:microsoft.com/office/officeart/2018/5/layout/CenteredIconLabelDescriptionList"/>
    <dgm:cxn modelId="{18F7DE31-5120-41ED-973B-85EEAB10AF6E}" type="presOf" srcId="{E675B480-7597-4F01-9184-8B7E2827484E}" destId="{E9A8EDB8-5260-4783-9A80-BC3E61CFE89B}" srcOrd="0" destOrd="0" presId="urn:microsoft.com/office/officeart/2018/5/layout/CenteredIconLabelDescriptionList"/>
    <dgm:cxn modelId="{DB04BB65-AA38-4135-B2B0-2A247289942B}" srcId="{E675B480-7597-4F01-9184-8B7E2827484E}" destId="{4388E730-1AEF-49E6-BF0A-CD046C919242}" srcOrd="0" destOrd="0" parTransId="{008052C2-B899-4A94-A20D-7E26C70FA65C}" sibTransId="{7038C243-3CD7-4133-96FD-00FCFBA99DCE}"/>
    <dgm:cxn modelId="{4878026B-1403-4D41-975D-D31DB5159640}" srcId="{0FD33348-6BA5-4C7B-806C-CC820876AB3B}" destId="{BE30CFF0-869A-4775-92B0-491778C361C9}" srcOrd="0" destOrd="0" parTransId="{435F1367-6B5A-4EA9-9A5C-5E70E6EF8929}" sibTransId="{0E2A20FC-6187-4B7F-9FEB-335B71772B9B}"/>
    <dgm:cxn modelId="{DBCDE44F-BAB1-486B-B523-EE99E609EC99}" type="presOf" srcId="{31EE4B08-1EB4-4A4B-BA8C-5851CA1D5DAC}" destId="{C4284FED-7543-4F50-919A-7A329D9F51AF}" srcOrd="0" destOrd="0" presId="urn:microsoft.com/office/officeart/2018/5/layout/CenteredIconLabelDescriptionList"/>
    <dgm:cxn modelId="{2878249E-3522-46B4-B93A-82DE99EF3865}" srcId="{0FD33348-6BA5-4C7B-806C-CC820876AB3B}" destId="{C1771709-597D-4214-87FC-FF6FC76ED7F1}" srcOrd="1" destOrd="0" parTransId="{86DEA88A-C13E-421B-B197-76B56D52CABC}" sibTransId="{7726711A-B783-49C0-AC37-6CD59C9271DD}"/>
    <dgm:cxn modelId="{C2CFDEC0-768B-4797-B97D-365725B2D0B1}" type="presOf" srcId="{4388E730-1AEF-49E6-BF0A-CD046C919242}" destId="{F8C6B672-8841-4C3A-A6C9-0C4652B6C789}" srcOrd="0" destOrd="0" presId="urn:microsoft.com/office/officeart/2018/5/layout/CenteredIconLabelDescriptionList"/>
    <dgm:cxn modelId="{DA48F0D3-3107-4063-9B95-9E2215075F7A}" type="presOf" srcId="{BE30CFF0-869A-4775-92B0-491778C361C9}" destId="{77EE2C66-FC59-49AA-A0D1-446BBF3E3266}" srcOrd="0" destOrd="0" presId="urn:microsoft.com/office/officeart/2018/5/layout/CenteredIconLabelDescriptionList"/>
    <dgm:cxn modelId="{E0ADF8DE-B03F-47C3-B0C9-A32AF6A0BC1D}" type="presOf" srcId="{C1771709-597D-4214-87FC-FF6FC76ED7F1}" destId="{77EE2C66-FC59-49AA-A0D1-446BBF3E3266}" srcOrd="0" destOrd="1" presId="urn:microsoft.com/office/officeart/2018/5/layout/CenteredIconLabelDescriptionList"/>
    <dgm:cxn modelId="{730838E0-432B-4FB1-B461-C0B56F886C43}" srcId="{31EE4B08-1EB4-4A4B-BA8C-5851CA1D5DAC}" destId="{E675B480-7597-4F01-9184-8B7E2827484E}" srcOrd="1" destOrd="0" parTransId="{8F9E6CFE-70F8-46AC-A77D-022574920498}" sibTransId="{2DEAC389-E858-441B-8C66-C1259428023C}"/>
    <dgm:cxn modelId="{921C3FE1-F8DC-4A07-BA2D-0B6E3369FFDA}" srcId="{E675B480-7597-4F01-9184-8B7E2827484E}" destId="{13388A10-AB76-4C53-8688-6BE5BAE040D3}" srcOrd="1" destOrd="0" parTransId="{468E4955-C14A-4CF6-8C4F-35F861CE156A}" sibTransId="{3BCB02D2-12E1-4214-A3CE-13057A491C3D}"/>
    <dgm:cxn modelId="{EF972213-E8EB-47CE-AD9E-0318B26AAB51}" type="presParOf" srcId="{C4284FED-7543-4F50-919A-7A329D9F51AF}" destId="{6DABDCFB-056B-4A44-80A9-C28C47E1F2D6}" srcOrd="0" destOrd="0" presId="urn:microsoft.com/office/officeart/2018/5/layout/CenteredIconLabelDescriptionList"/>
    <dgm:cxn modelId="{595F4BE8-B0BF-4369-AE1E-E302CC5EED52}" type="presParOf" srcId="{6DABDCFB-056B-4A44-80A9-C28C47E1F2D6}" destId="{931EA87D-8995-4DED-9F4A-14CF0889F560}" srcOrd="0" destOrd="0" presId="urn:microsoft.com/office/officeart/2018/5/layout/CenteredIconLabelDescriptionList"/>
    <dgm:cxn modelId="{B7F0AE7B-38DC-4E42-BCBA-B9548EE21882}" type="presParOf" srcId="{6DABDCFB-056B-4A44-80A9-C28C47E1F2D6}" destId="{68DF3C01-6E36-46CB-ADBC-449E896ED012}" srcOrd="1" destOrd="0" presId="urn:microsoft.com/office/officeart/2018/5/layout/CenteredIconLabelDescriptionList"/>
    <dgm:cxn modelId="{A2A16F9B-27BE-4237-90CA-343D74A246C6}" type="presParOf" srcId="{6DABDCFB-056B-4A44-80A9-C28C47E1F2D6}" destId="{B1750DF1-1844-4AA5-B3AB-A3ACD34931AE}" srcOrd="2" destOrd="0" presId="urn:microsoft.com/office/officeart/2018/5/layout/CenteredIconLabelDescriptionList"/>
    <dgm:cxn modelId="{35E96097-A1E3-4F32-914C-03C595426666}" type="presParOf" srcId="{6DABDCFB-056B-4A44-80A9-C28C47E1F2D6}" destId="{F67B3A11-DE8D-4EFA-838E-1F9176896425}" srcOrd="3" destOrd="0" presId="urn:microsoft.com/office/officeart/2018/5/layout/CenteredIconLabelDescriptionList"/>
    <dgm:cxn modelId="{98509105-9959-4847-A580-CF0CC510F9C4}" type="presParOf" srcId="{6DABDCFB-056B-4A44-80A9-C28C47E1F2D6}" destId="{77EE2C66-FC59-49AA-A0D1-446BBF3E3266}" srcOrd="4" destOrd="0" presId="urn:microsoft.com/office/officeart/2018/5/layout/CenteredIconLabelDescriptionList"/>
    <dgm:cxn modelId="{49AC1642-A28B-4E94-99D4-FF582E0BED5D}" type="presParOf" srcId="{C4284FED-7543-4F50-919A-7A329D9F51AF}" destId="{E143F7B5-8700-45FC-AF25-46CCB42704CD}" srcOrd="1" destOrd="0" presId="urn:microsoft.com/office/officeart/2018/5/layout/CenteredIconLabelDescriptionList"/>
    <dgm:cxn modelId="{29CF2F48-AE4F-41F2-AE12-332DBCD9D8CF}" type="presParOf" srcId="{C4284FED-7543-4F50-919A-7A329D9F51AF}" destId="{66DAE00A-C3E9-4386-A29E-A15698D999E5}" srcOrd="2" destOrd="0" presId="urn:microsoft.com/office/officeart/2018/5/layout/CenteredIconLabelDescriptionList"/>
    <dgm:cxn modelId="{7E178D8A-5A4F-455A-9422-7CDCB858E0A4}" type="presParOf" srcId="{66DAE00A-C3E9-4386-A29E-A15698D999E5}" destId="{69A7B010-18F8-41FE-9ED2-184D10A85449}" srcOrd="0" destOrd="0" presId="urn:microsoft.com/office/officeart/2018/5/layout/CenteredIconLabelDescriptionList"/>
    <dgm:cxn modelId="{E8B92172-76EB-4851-8129-46238F8E3A85}" type="presParOf" srcId="{66DAE00A-C3E9-4386-A29E-A15698D999E5}" destId="{B27C9E3F-2A58-44CD-872C-D4AE0F0E393E}" srcOrd="1" destOrd="0" presId="urn:microsoft.com/office/officeart/2018/5/layout/CenteredIconLabelDescriptionList"/>
    <dgm:cxn modelId="{26C33674-5A76-4126-BE29-5E70C4F5D9C1}" type="presParOf" srcId="{66DAE00A-C3E9-4386-A29E-A15698D999E5}" destId="{E9A8EDB8-5260-4783-9A80-BC3E61CFE89B}" srcOrd="2" destOrd="0" presId="urn:microsoft.com/office/officeart/2018/5/layout/CenteredIconLabelDescriptionList"/>
    <dgm:cxn modelId="{16BEEC0B-A59F-441E-B2BE-3809483E6640}" type="presParOf" srcId="{66DAE00A-C3E9-4386-A29E-A15698D999E5}" destId="{418ADCA8-8889-4D06-99B5-BE42EB8601BE}" srcOrd="3" destOrd="0" presId="urn:microsoft.com/office/officeart/2018/5/layout/CenteredIconLabelDescriptionList"/>
    <dgm:cxn modelId="{DA4ACC37-A4BE-4276-B9EB-B7DA47052C73}" type="presParOf" srcId="{66DAE00A-C3E9-4386-A29E-A15698D999E5}" destId="{F8C6B672-8841-4C3A-A6C9-0C4652B6C78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74A1F-EA66-4370-9958-2B626642EFF8}">
      <dsp:nvSpPr>
        <dsp:cNvPr id="0" name=""/>
        <dsp:cNvSpPr/>
      </dsp:nvSpPr>
      <dsp:spPr>
        <a:xfrm>
          <a:off x="51" y="75007"/>
          <a:ext cx="4913783" cy="748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spaCy</a:t>
          </a:r>
        </a:p>
      </dsp:txBody>
      <dsp:txXfrm>
        <a:off x="51" y="75007"/>
        <a:ext cx="4913783" cy="748800"/>
      </dsp:txXfrm>
    </dsp:sp>
    <dsp:sp modelId="{AEFE762D-0878-4402-8201-A72FBB3D3558}">
      <dsp:nvSpPr>
        <dsp:cNvPr id="0" name=""/>
        <dsp:cNvSpPr/>
      </dsp:nvSpPr>
      <dsp:spPr>
        <a:xfrm>
          <a:off x="51" y="823807"/>
          <a:ext cx="4913783" cy="3452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Provides efficient, pre-trained models for tokenization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Handles complex languages and different scripts robustly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Supports multi-language tokenization and custom tokenization rules</a:t>
          </a:r>
        </a:p>
      </dsp:txBody>
      <dsp:txXfrm>
        <a:off x="51" y="823807"/>
        <a:ext cx="4913783" cy="3452523"/>
      </dsp:txXfrm>
    </dsp:sp>
    <dsp:sp modelId="{B46CCD98-39AD-4EB6-9667-FF2B35469E29}">
      <dsp:nvSpPr>
        <dsp:cNvPr id="0" name=""/>
        <dsp:cNvSpPr/>
      </dsp:nvSpPr>
      <dsp:spPr>
        <a:xfrm>
          <a:off x="5601764" y="75007"/>
          <a:ext cx="4913783" cy="748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NLTK</a:t>
          </a:r>
        </a:p>
      </dsp:txBody>
      <dsp:txXfrm>
        <a:off x="5601764" y="75007"/>
        <a:ext cx="4913783" cy="748800"/>
      </dsp:txXfrm>
    </dsp:sp>
    <dsp:sp modelId="{B8FADAA8-FBA0-4F83-A52D-EA34316B49CD}">
      <dsp:nvSpPr>
        <dsp:cNvPr id="0" name=""/>
        <dsp:cNvSpPr/>
      </dsp:nvSpPr>
      <dsp:spPr>
        <a:xfrm>
          <a:off x="5601764" y="823807"/>
          <a:ext cx="4913783" cy="3452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Offers a variety of tokenization methods like word tokenizers and sentence tokenizers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Includes customizable regex-based tokenization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Suitable for academic research and teaching due to its simplicity</a:t>
          </a:r>
        </a:p>
      </dsp:txBody>
      <dsp:txXfrm>
        <a:off x="5601764" y="823807"/>
        <a:ext cx="4913783" cy="34525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EA87D-8995-4DED-9F4A-14CF0889F560}">
      <dsp:nvSpPr>
        <dsp:cNvPr id="0" name=""/>
        <dsp:cNvSpPr/>
      </dsp:nvSpPr>
      <dsp:spPr>
        <a:xfrm>
          <a:off x="1963800" y="25991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50DF1-1844-4AA5-B3AB-A3ACD34931AE}">
      <dsp:nvSpPr>
        <dsp:cNvPr id="0" name=""/>
        <dsp:cNvSpPr/>
      </dsp:nvSpPr>
      <dsp:spPr>
        <a:xfrm>
          <a:off x="559800" y="191936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spaCy</a:t>
          </a:r>
        </a:p>
      </dsp:txBody>
      <dsp:txXfrm>
        <a:off x="559800" y="1919365"/>
        <a:ext cx="4320000" cy="648000"/>
      </dsp:txXfrm>
    </dsp:sp>
    <dsp:sp modelId="{77EE2C66-FC59-49AA-A0D1-446BBF3E3266}">
      <dsp:nvSpPr>
        <dsp:cNvPr id="0" name=""/>
        <dsp:cNvSpPr/>
      </dsp:nvSpPr>
      <dsp:spPr>
        <a:xfrm>
          <a:off x="559800" y="2635945"/>
          <a:ext cx="4320000" cy="105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Optimized for performance, ensuring faster processing times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Suitable for real-time applications and large datasets</a:t>
          </a:r>
        </a:p>
      </dsp:txBody>
      <dsp:txXfrm>
        <a:off x="559800" y="2635945"/>
        <a:ext cx="4320000" cy="1053013"/>
      </dsp:txXfrm>
    </dsp:sp>
    <dsp:sp modelId="{69A7B010-18F8-41FE-9ED2-184D10A85449}">
      <dsp:nvSpPr>
        <dsp:cNvPr id="0" name=""/>
        <dsp:cNvSpPr/>
      </dsp:nvSpPr>
      <dsp:spPr>
        <a:xfrm>
          <a:off x="7039800" y="25991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8EDB8-5260-4783-9A80-BC3E61CFE89B}">
      <dsp:nvSpPr>
        <dsp:cNvPr id="0" name=""/>
        <dsp:cNvSpPr/>
      </dsp:nvSpPr>
      <dsp:spPr>
        <a:xfrm>
          <a:off x="5635800" y="191936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NLTK</a:t>
          </a:r>
        </a:p>
      </dsp:txBody>
      <dsp:txXfrm>
        <a:off x="5635800" y="1919365"/>
        <a:ext cx="4320000" cy="648000"/>
      </dsp:txXfrm>
    </dsp:sp>
    <dsp:sp modelId="{F8C6B672-8841-4C3A-A6C9-0C4652B6C789}">
      <dsp:nvSpPr>
        <dsp:cNvPr id="0" name=""/>
        <dsp:cNvSpPr/>
      </dsp:nvSpPr>
      <dsp:spPr>
        <a:xfrm>
          <a:off x="5635800" y="2635945"/>
          <a:ext cx="4320000" cy="105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Pure Python implementation, which can be slower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Better suited for prototyping, education, and small-scale projects</a:t>
          </a:r>
        </a:p>
      </dsp:txBody>
      <dsp:txXfrm>
        <a:off x="5635800" y="2635945"/>
        <a:ext cx="4320000" cy="1053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9EEE-16ED-4176-B32B-5AB272ABC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40F01-B648-46AB-9E5B-18067C2E0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118A-983C-4BAB-A2F5-F241AF81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29-May-24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13612-C528-4317-81AF-FF4A8727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E5F64-03B8-4684-BD50-660EC9D3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0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275A-987F-4EB6-A02A-0F0B8350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ABF2B-AEBA-4F1F-BD9C-1FAC356C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A9D9E-F4D3-4F95-A71F-9FA31CBA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29-May-24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0BFFA-6385-42DE-BC39-BADAE395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FC63-CD2A-43FC-849B-2384A09A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3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982B9-263E-4D5E-B6F5-C8C6D7DBD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915C8-B3EF-48AE-92A3-4F945016D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4A600-AEDA-4D25-AA64-549A1B2D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29-May-24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1FE4-F416-4606-A61E-0E45A90A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BFB76-0582-4C73-8D0D-370BEE62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29-May-24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9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1F78-E800-43B6-A288-9CBD21FF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E8258-7259-466A-B848-0A7BDF69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2AE53-1AE6-4515-9E7C-4DF37039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29-May-24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55D63-C6EE-4D5C-B7A9-95A1E6D1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63A6C-0F5A-4140-86D7-CEA5DA9D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7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452A-1AAC-41B7-9698-E4A53671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0F0C6-2ABB-45B6-AE72-F4B46AEA5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6BF74-B5B0-48C9-8830-CBA5FA0AB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8EC25-05AD-42BA-9E6F-CB332307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29-May-24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12A1E-D315-4BA7-ABB2-E712C20C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485FA-A2AC-49CA-9A83-C92CE36B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9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8BFD-420B-47B1-A399-28337F7F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09AA-FB5C-43B5-B943-D56018E7A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D0E27-DA14-405A-9146-FD721CFD9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33A21-3231-4570-9504-DEB8F0198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927E2-FB38-41BF-B8D6-2EF618DE3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0403D-0D2B-4F1F-9759-5D2C6F2E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29-May-24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5D7F8-7B2A-42B7-9364-8B44FD6A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3F565-160A-49C2-AAC3-B286AF28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7B34-953F-46E2-9212-9C7904F3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FD579-8E3D-4694-B59F-C72342EC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29-May-24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71574-27F1-4B7A-BAE3-2B6FCEC9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8E433-95CB-4471-BE93-57D289ED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81F0-4DBF-48CB-B4EB-04051F47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29-May-24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5B585-6DE1-4A09-91B3-11A8D113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2F36D-2A84-4C8A-A101-3B1447C1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1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10F9-CB47-4046-B486-183E7B04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C747-7154-4E65-B288-C0F5444B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75969-9787-45FF-B02B-BD60FEF51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74412-3327-4562-A9B1-E3CD3596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29-May-24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53315-3633-4ECA-B2A4-A1F648A3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8B3A6-1D67-450F-91D0-7BE4DC5E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0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7C49-0AF4-4BCA-BD58-5CF270B4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34198-316F-4B5C-A8F3-7DA172AC0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99583-D413-498F-8CDE-5451E602F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C6A98-151E-46AB-88EA-1F904395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29-May-24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FD373-EEFF-4D93-BEDB-FAB39809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684BC-6EA4-40C1-BAC2-53CBBBBA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8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06709-0A5C-4421-BC1B-068DA5C4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C4133-F497-49A1-A726-5A366B7E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13B9-C0F7-45D3-BD6C-98FC6F2D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4534-9969-4CB2-9ABD-C21CB6C0DCA9}" type="datetimeFigureOut">
              <a:rPr lang="en-US" smtClean="0"/>
              <a:t>29-May-24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9C1C-9F3E-47F1-B393-DFDEC0F47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B7061-2E1E-4D31-A140-9F1497C08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3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Techniques for Preprocessing of Text/Data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2E848E-242B-EC2E-C68D-D81C79EBE769}"/>
              </a:ext>
            </a:extLst>
          </p:cNvPr>
          <p:cNvSpPr txBox="1"/>
          <p:nvPr/>
        </p:nvSpPr>
        <p:spPr>
          <a:xfrm>
            <a:off x="4537166" y="4389120"/>
            <a:ext cx="4014651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-25000" dirty="0"/>
              <a:t>Prepared by: Shahbaz Ali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15A9A-CCA4-C2B8-EA6A-F72AD55E02B0}"/>
              </a:ext>
            </a:extLst>
          </p:cNvPr>
          <p:cNvSpPr txBox="1"/>
          <p:nvPr/>
        </p:nvSpPr>
        <p:spPr>
          <a:xfrm>
            <a:off x="10476411" y="6313714"/>
            <a:ext cx="210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29/05/2024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Speed and Performance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8B824A1D-F090-B9A1-5A6D-B7A28E8A9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25698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multi coloured wooden stick figures">
            <a:extLst>
              <a:ext uri="{FF2B5EF4-FFF2-40B4-BE49-F238E27FC236}">
                <a16:creationId xmlns:a16="http://schemas.microsoft.com/office/drawing/2014/main" id="{10BC5A7A-D89A-BB79-DDA3-A002BDD166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7655" r="9085" b="85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Community and Ecosystem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spaCy</a:t>
            </a:r>
          </a:p>
          <a:p>
            <a:pPr lvl="1"/>
            <a:r>
              <a:rPr lang="en-US" dirty="0"/>
              <a:t>Strong industry support and active community contributions</a:t>
            </a:r>
          </a:p>
          <a:p>
            <a:pPr lvl="1"/>
            <a:r>
              <a:rPr lang="en-US" dirty="0"/>
              <a:t>Regular updates and extensive tutorials</a:t>
            </a:r>
          </a:p>
          <a:p>
            <a:pPr lvl="0"/>
            <a:r>
              <a:rPr lang="en-US" dirty="0"/>
              <a:t>NLTK</a:t>
            </a:r>
          </a:p>
          <a:p>
            <a:pPr lvl="1"/>
            <a:r>
              <a:rPr lang="en-US" dirty="0"/>
              <a:t>Long-standing tool with a large base of academic users</a:t>
            </a:r>
          </a:p>
          <a:p>
            <a:pPr lvl="1"/>
            <a:r>
              <a:rPr lang="en-US" dirty="0"/>
              <a:t>Extensive resources for teaching and learning NLP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7D069352-ED68-9EBA-7766-0488BBB8D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417" r="9085" b="88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Text preprocessing is a critical step in natural language processing that involves cleaning and preparing text data for analysis or machine learning models</a:t>
            </a:r>
          </a:p>
          <a:p>
            <a:pPr lvl="0"/>
            <a:r>
              <a:rPr lang="en-US" dirty="0"/>
              <a:t>spaCy and NLTK are two popular Python libraries used for text preprocessing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443EE7-8DA4-E097-B835-E679911ADE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3345" r="9085" b="99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Tokenization</a:t>
            </a:r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399977CC-5890-8CC3-4E3D-5DEEC119EE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9298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E4390104-0B0F-C71A-AC3C-C6CD9E58BB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709" t="31820" r="8376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Part-of-Speech Tagging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spaCy</a:t>
            </a:r>
          </a:p>
          <a:p>
            <a:pPr lvl="1"/>
            <a:r>
              <a:rPr lang="en-US" dirty="0"/>
              <a:t>Utilizes neural network models for accurate POS tagging</a:t>
            </a:r>
          </a:p>
          <a:p>
            <a:pPr lvl="1"/>
            <a:r>
              <a:rPr lang="en-US" dirty="0"/>
              <a:t>Pre-trained models available for multiple languages</a:t>
            </a:r>
          </a:p>
          <a:p>
            <a:pPr lvl="0"/>
            <a:r>
              <a:rPr lang="en-US" dirty="0"/>
              <a:t>NLTK</a:t>
            </a:r>
          </a:p>
          <a:p>
            <a:pPr lvl="1"/>
            <a:r>
              <a:rPr lang="en-US" dirty="0"/>
              <a:t>Users can train custom POS </a:t>
            </a:r>
          </a:p>
          <a:p>
            <a:pPr lvl="1"/>
            <a:r>
              <a:rPr lang="en-US" dirty="0"/>
              <a:t>Offers detailed tagsets for linguistic research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cile da leggere Bloccare Impastare pos tagging nlp Auto Andare in giro  orchestra">
            <a:extLst>
              <a:ext uri="{FF2B5EF4-FFF2-40B4-BE49-F238E27FC236}">
                <a16:creationId xmlns:a16="http://schemas.microsoft.com/office/drawing/2014/main" id="{C5EE6D81-97A8-C524-C0E2-C327D4960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19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6D78A470-14B2-3CAE-129E-E79D41B99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092" t="16018" r="-7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Named Entity Recognition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spaCy</a:t>
            </a:r>
            <a:endParaRPr lang="en-US" dirty="0"/>
          </a:p>
          <a:p>
            <a:pPr lvl="1"/>
            <a:r>
              <a:rPr lang="en-US" dirty="0"/>
              <a:t>Advanced NER capabilities with pre-trained models for multiple languages</a:t>
            </a:r>
          </a:p>
          <a:p>
            <a:pPr lvl="1"/>
            <a:r>
              <a:rPr lang="en-US" dirty="0"/>
              <a:t>Efficient and scalable for large datasets</a:t>
            </a:r>
          </a:p>
          <a:p>
            <a:pPr lvl="0"/>
            <a:r>
              <a:rPr lang="en-US" dirty="0"/>
              <a:t>NLTK</a:t>
            </a:r>
          </a:p>
          <a:p>
            <a:pPr lvl="1"/>
            <a:r>
              <a:rPr lang="en-US" dirty="0"/>
              <a:t>Basic NER functionality through the </a:t>
            </a:r>
            <a:r>
              <a:rPr lang="en-US" dirty="0" err="1"/>
              <a:t>ne_chunk</a:t>
            </a:r>
            <a:r>
              <a:rPr lang="en-US" dirty="0"/>
              <a:t> module</a:t>
            </a:r>
          </a:p>
          <a:p>
            <a:pPr lvl="1"/>
            <a:r>
              <a:rPr lang="en-US" dirty="0"/>
              <a:t>Suitable for simple entity recognition tasks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1AACAFC-56B5-DA28-F333-C22C0BABCE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092" t="16018" r="-7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Stemming and Lemmatization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endParaRPr lang="en-US" dirty="0"/>
          </a:p>
          <a:p>
            <a:pPr lvl="0"/>
            <a:r>
              <a:rPr lang="en-US" dirty="0"/>
              <a:t>Stemming is the process of reducing a word to its base or root form, typically by removing suffixes. The resulting stemmed word may not be a valid word in the language.</a:t>
            </a:r>
          </a:p>
          <a:p>
            <a:r>
              <a:rPr lang="en-US" dirty="0"/>
              <a:t>Lemmatization takes into account the part of speech of the word, which leads to more accurate results compared to stemming.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Detailed Study on Stemming vs Lemmatization In Python">
            <a:extLst>
              <a:ext uri="{FF2B5EF4-FFF2-40B4-BE49-F238E27FC236}">
                <a16:creationId xmlns:a16="http://schemas.microsoft.com/office/drawing/2014/main" id="{53116F85-AD15-CBFC-5A16-89D6C1B6C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0"/>
            <a:ext cx="10715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81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577885DE-6092-0410-C494-F40FAB0244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709" t="31820" r="8376" b="-7"/>
          <a:stretch/>
        </p:blipFill>
        <p:spPr>
          <a:xfrm>
            <a:off x="3483428" y="3457120"/>
            <a:ext cx="4973887" cy="27978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Vectorization in AI, particularly in natural language processing (NLP) and machine learning, refers to the process of converting textual data (such as words, sentences, and documents) into numerical vectors. </a:t>
            </a:r>
          </a:p>
        </p:txBody>
      </p:sp>
      <p:pic>
        <p:nvPicPr>
          <p:cNvPr id="3076" name="Picture 4" descr="What Is Text Vectorization? Everything You Need to Know">
            <a:extLst>
              <a:ext uri="{FF2B5EF4-FFF2-40B4-BE49-F238E27FC236}">
                <a16:creationId xmlns:a16="http://schemas.microsoft.com/office/drawing/2014/main" id="{E6645AA3-DB99-6DE0-0998-51456C7FE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17" y="3429000"/>
            <a:ext cx="4973896" cy="267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333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Advanced Techniques for Preprocessing of Text/Data</vt:lpstr>
      <vt:lpstr>Overview</vt:lpstr>
      <vt:lpstr>Tokenization</vt:lpstr>
      <vt:lpstr>Part-of-Speech Tagging</vt:lpstr>
      <vt:lpstr>PowerPoint Presentation</vt:lpstr>
      <vt:lpstr>Named Entity Recognition</vt:lpstr>
      <vt:lpstr>Stemming and Lemmatization</vt:lpstr>
      <vt:lpstr>PowerPoint Presentation</vt:lpstr>
      <vt:lpstr>Vectorization</vt:lpstr>
      <vt:lpstr>Speed and Performance</vt:lpstr>
      <vt:lpstr>Community and Ecosystem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Ghafil</cp:lastModifiedBy>
  <cp:revision>12</cp:revision>
  <dcterms:created xsi:type="dcterms:W3CDTF">2024-05-27T10:02:21Z</dcterms:created>
  <dcterms:modified xsi:type="dcterms:W3CDTF">2024-05-29T09:00:02Z</dcterms:modified>
</cp:coreProperties>
</file>