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532F-03C0-4108-7D46-FF71E3449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F478A-53F5-66A5-4AC0-E979BA7B0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4E05C-705C-65A4-5117-ED480376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D751-1FCA-4C47-86A4-BEC5A51C8C2A}" type="datetimeFigureOut">
              <a:rPr lang="en-MY" smtClean="0"/>
              <a:t>19/1/2024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FEB1D-32D5-A183-3E95-25D66BD58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24C60-0636-B3C4-B040-7F001CAD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1C60-D3F4-426E-8B58-B04B0AF0D7C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77409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81CB-4B9F-BCF1-E06A-72E83308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1798E-7557-0582-D05F-36CE19BE4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199EF-9725-01FD-1218-C9864F1F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D751-1FCA-4C47-86A4-BEC5A51C8C2A}" type="datetimeFigureOut">
              <a:rPr lang="en-MY" smtClean="0"/>
              <a:t>19/1/2024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4A50F-AE07-CD14-290F-1B474BA32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D1AB6-1F78-B68A-F986-CD5C6DEE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1C60-D3F4-426E-8B58-B04B0AF0D7C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8883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7EFF88-AEF0-F98C-E3B9-9D70C1CCB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C963A-3FBC-AFB5-B561-65F32F822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93E96-F707-1419-CF46-9098989B4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D751-1FCA-4C47-86A4-BEC5A51C8C2A}" type="datetimeFigureOut">
              <a:rPr lang="en-MY" smtClean="0"/>
              <a:t>19/1/2024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33F96-6027-F595-6D85-E449B3E47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4514B-4FF2-6FC9-AA3A-11C1BD850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1C60-D3F4-426E-8B58-B04B0AF0D7C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479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651F2-2218-EE9E-AEB4-9DC7A099C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B1E78-B020-283D-D45F-214BB0F01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BD7CB-9341-F41C-D999-2E609D478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D751-1FCA-4C47-86A4-BEC5A51C8C2A}" type="datetimeFigureOut">
              <a:rPr lang="en-MY" smtClean="0"/>
              <a:t>19/1/2024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338B6-49C6-D4C7-A269-1492B3DFA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5F11C-3811-22DE-4A5B-C33C5D4BF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1C60-D3F4-426E-8B58-B04B0AF0D7C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6881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DECB8-BA7D-A0E6-969C-4D61CA348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FBA09-A926-3CEB-2052-A01C2DD7E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CCE21-2BA8-A8E7-7918-434CE8AD8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D751-1FCA-4C47-86A4-BEC5A51C8C2A}" type="datetimeFigureOut">
              <a:rPr lang="en-MY" smtClean="0"/>
              <a:t>19/1/2024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69D62-E248-C17C-E210-375180E3B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F9F8A-15DD-3546-A9AF-040AF7DD5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1C60-D3F4-426E-8B58-B04B0AF0D7C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8936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9D25C-B224-5058-CCA2-6E5AB646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BA42F-060D-0A0B-4DC5-B8B705BE3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F268A-98F4-6D0C-632E-95E185CC0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9A419-B0FF-90DF-03AE-9BCC66E3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D751-1FCA-4C47-86A4-BEC5A51C8C2A}" type="datetimeFigureOut">
              <a:rPr lang="en-MY" smtClean="0"/>
              <a:t>19/1/2024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014EE-5BDA-0624-343E-F3394875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3A222-9C59-FE06-7EA0-68E72727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1C60-D3F4-426E-8B58-B04B0AF0D7C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9034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15CA-499D-D849-E42C-D8057562B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12522-AD40-6810-6BA3-0EDD73A3C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90311-C2FA-E417-C23F-049A1A362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523239-EACA-D100-2A57-9DCF619EF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56B3BF-1F03-4FEA-5886-4B8AA5E71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F174E7-CD29-A51F-9B9D-E754C9910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D751-1FCA-4C47-86A4-BEC5A51C8C2A}" type="datetimeFigureOut">
              <a:rPr lang="en-MY" smtClean="0"/>
              <a:t>19/1/2024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5C79D-D4C5-6BEC-5442-40CB7827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E631ED-3CE2-DCCC-92C4-88136378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1C60-D3F4-426E-8B58-B04B0AF0D7C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00137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AFEA2-32D6-C568-14CA-40C4B4F61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FBD2E8-A3DA-0E88-37EA-95567B320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D751-1FCA-4C47-86A4-BEC5A51C8C2A}" type="datetimeFigureOut">
              <a:rPr lang="en-MY" smtClean="0"/>
              <a:t>19/1/2024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79B60-C402-3714-74E0-BD0204624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9E354-C11A-8735-FB14-BFD739AD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1C60-D3F4-426E-8B58-B04B0AF0D7C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16651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0B3B5A-8909-199E-412B-932F62C24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D751-1FCA-4C47-86A4-BEC5A51C8C2A}" type="datetimeFigureOut">
              <a:rPr lang="en-MY" smtClean="0"/>
              <a:t>19/1/2024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F2DAF0-E7A2-2774-A891-CC64DBE31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2CB33-5F3A-02E8-FEE9-9BC6A548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1C60-D3F4-426E-8B58-B04B0AF0D7C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5983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61EBE-9DC0-6763-F4A5-1F3880A8B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A6A4B-AB7A-25C8-F481-FE959FDA8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34E50-9D15-497B-0B6D-3F26AE920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21357-49BB-EA1C-7CCF-5DC2C3408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D751-1FCA-4C47-86A4-BEC5A51C8C2A}" type="datetimeFigureOut">
              <a:rPr lang="en-MY" smtClean="0"/>
              <a:t>19/1/2024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077F2-5EFA-E193-DCA1-C4CC2B997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0B6A0-0E87-A4BC-745A-32EBE638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1C60-D3F4-426E-8B58-B04B0AF0D7C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3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7E178-4B70-E731-7FE3-80930D838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09DFCA-1135-3327-49DA-E3295ACA9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6E1CD-D6CA-1C97-D395-E231B78D8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588E2-C702-7E2D-B517-6CEA67867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D751-1FCA-4C47-86A4-BEC5A51C8C2A}" type="datetimeFigureOut">
              <a:rPr lang="en-MY" smtClean="0"/>
              <a:t>19/1/2024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7F2FD-B3D6-BB3F-0B97-3167E494A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431D8-CDBF-847B-3D67-15E0BDCE4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1C60-D3F4-426E-8B58-B04B0AF0D7C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2515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8F36FF-4BE4-EC51-FA0E-3797F782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BB74E-5258-41AC-5063-7FDF4956F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FDF97-11F7-3E95-FF86-893F2D3580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7D751-1FCA-4C47-86A4-BEC5A51C8C2A}" type="datetimeFigureOut">
              <a:rPr lang="en-MY" smtClean="0"/>
              <a:t>19/1/2024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BBF0E-25E6-92D2-CB5F-F1F95EFBE4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C5DDC-C8AC-FE41-3D7E-8D1EF227A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61C60-D3F4-426E-8B58-B04B0AF0D7C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8867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538ACA-1886-9814-8FF2-B8536E34D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439275" cy="530959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2BDE8B-FB01-3CCF-49DD-42811C6B531E}"/>
              </a:ext>
            </a:extLst>
          </p:cNvPr>
          <p:cNvCxnSpPr/>
          <p:nvPr/>
        </p:nvCxnSpPr>
        <p:spPr>
          <a:xfrm flipH="1" flipV="1">
            <a:off x="5800725" y="1790700"/>
            <a:ext cx="4229100" cy="857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09D372-B0B7-7377-C023-615A47DBB3DD}"/>
              </a:ext>
            </a:extLst>
          </p:cNvPr>
          <p:cNvSpPr txBox="1"/>
          <p:nvPr/>
        </p:nvSpPr>
        <p:spPr>
          <a:xfrm>
            <a:off x="10172700" y="2314575"/>
            <a:ext cx="1781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Premium will be input here</a:t>
            </a:r>
          </a:p>
        </p:txBody>
      </p:sp>
    </p:spTree>
    <p:extLst>
      <p:ext uri="{BB962C8B-B14F-4D97-AF65-F5344CB8AC3E}">
        <p14:creationId xmlns:p14="http://schemas.microsoft.com/office/powerpoint/2010/main" val="3990804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Devaraj</dc:creator>
  <cp:lastModifiedBy>Richard Devaraj</cp:lastModifiedBy>
  <cp:revision>1</cp:revision>
  <dcterms:created xsi:type="dcterms:W3CDTF">2024-01-19T09:45:24Z</dcterms:created>
  <dcterms:modified xsi:type="dcterms:W3CDTF">2024-01-19T09:45:34Z</dcterms:modified>
</cp:coreProperties>
</file>