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55BD5-2835-2417-86F6-FE0CBF65C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49B936-054D-D05D-1ED0-439BA82A8E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34C37-7961-FF19-76B9-4AB33AF7A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18B8-0DEC-4BCF-A2AF-D1CBF9627D92}" type="datetimeFigureOut">
              <a:rPr lang="en-MY" smtClean="0"/>
              <a:t>17/1/2024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40DEB-2DD2-FC6F-F924-2E44DBF45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90D97-6B0F-A1BD-BB3B-C5860826A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BEA5-C16C-4763-AE6F-E6AB82522C2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42956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DC987-A33A-1BED-E3FD-27BEFB6CE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69FC8B-5061-E78C-CB3A-4AC9B6AB57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4BC5C-470C-784D-991D-5F2DFB583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18B8-0DEC-4BCF-A2AF-D1CBF9627D92}" type="datetimeFigureOut">
              <a:rPr lang="en-MY" smtClean="0"/>
              <a:t>17/1/2024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03F93-B5F3-0BD4-E14B-14D9E05AE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F652C-8239-19A7-C79B-5F353D858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BEA5-C16C-4763-AE6F-E6AB82522C2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13100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4ACD95-A545-F96C-0D87-6788AFA4E7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14D813-3686-5024-1910-30254293E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5A130-CDD7-AF11-86D6-8DDD5A09A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18B8-0DEC-4BCF-A2AF-D1CBF9627D92}" type="datetimeFigureOut">
              <a:rPr lang="en-MY" smtClean="0"/>
              <a:t>17/1/2024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C188F-D582-0EBA-E01E-9F18238D2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34383-9227-472F-7815-34BCA8A12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BEA5-C16C-4763-AE6F-E6AB82522C2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34887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3FC27-C1CA-056A-C6F0-4C9CB158D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053F2-EAB4-A033-D4B7-96F7D376F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C9E79-1CD9-54BF-3397-AF03B0B9E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18B8-0DEC-4BCF-A2AF-D1CBF9627D92}" type="datetimeFigureOut">
              <a:rPr lang="en-MY" smtClean="0"/>
              <a:t>17/1/2024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D3F3F-33E6-104D-C42C-FFB565D7D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4E291-C7AE-35A5-3CB6-107D5685E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BEA5-C16C-4763-AE6F-E6AB82522C2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38837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BF347-E200-1855-41FE-9698890CC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227E3-AF9E-933A-4624-6C9A48B55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1A44E-FF10-1579-42F8-DB6B60EA4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18B8-0DEC-4BCF-A2AF-D1CBF9627D92}" type="datetimeFigureOut">
              <a:rPr lang="en-MY" smtClean="0"/>
              <a:t>17/1/2024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28176-7628-C9D9-A1E9-882305B45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E21D5-AC8E-122D-2280-597CC4A46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BEA5-C16C-4763-AE6F-E6AB82522C2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01471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A82F7-2BA5-1A77-8CFD-70700DB89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F01CB-2607-29F7-B229-B3175D5EC6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59AAB5-8E8A-38A9-2F7E-6BD72FB7E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875B80-9C26-3760-F18E-4B1EECA7A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18B8-0DEC-4BCF-A2AF-D1CBF9627D92}" type="datetimeFigureOut">
              <a:rPr lang="en-MY" smtClean="0"/>
              <a:t>17/1/2024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16B4C-A70E-B4E0-3E7E-9C0BF4575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76AD4-5848-1E9B-672C-376FB6C70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BEA5-C16C-4763-AE6F-E6AB82522C2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88967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E7F7B-8C53-941E-519C-8F3684E6E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4DE40-363A-6532-AA0C-36B123642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A7B6BC-7CD6-9009-048A-3DE284D5D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37C465-C4EB-2D29-AF02-BA144CE6E0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4758DD-F36D-21BC-326B-C937A6EE5B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A58141-5081-4F14-2F4E-1FCED64F3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18B8-0DEC-4BCF-A2AF-D1CBF9627D92}" type="datetimeFigureOut">
              <a:rPr lang="en-MY" smtClean="0"/>
              <a:t>17/1/2024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E36718-58ED-C311-0E4D-FCF9F30A9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114EB3-2F6D-9DF4-5A9F-B96BCDB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BEA5-C16C-4763-AE6F-E6AB82522C2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65350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3B6ED-C7D7-600F-75F0-A1C625BBE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46779C-D3A7-10BA-5620-04AB1C469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18B8-0DEC-4BCF-A2AF-D1CBF9627D92}" type="datetimeFigureOut">
              <a:rPr lang="en-MY" smtClean="0"/>
              <a:t>17/1/2024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E4A84B-04C3-20A3-FE88-F9A3F2D08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559DFB-267F-2740-CB10-ACAC253E4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BEA5-C16C-4763-AE6F-E6AB82522C2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46049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F6F505-AB2A-9937-ECB8-5346634D1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18B8-0DEC-4BCF-A2AF-D1CBF9627D92}" type="datetimeFigureOut">
              <a:rPr lang="en-MY" smtClean="0"/>
              <a:t>17/1/2024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063712-AFEA-A29F-A262-78C9DC477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8C22AE-5B6C-64E1-D3A2-5385B7C95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BEA5-C16C-4763-AE6F-E6AB82522C2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1128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50F61-078B-B426-2268-D7893FA0E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EA241-A15F-0BAB-8F4A-956100AED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F58CF8-5892-E014-7B92-6237B1227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1D7960-E567-2DEB-DD46-9972498D4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18B8-0DEC-4BCF-A2AF-D1CBF9627D92}" type="datetimeFigureOut">
              <a:rPr lang="en-MY" smtClean="0"/>
              <a:t>17/1/2024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43DCF-5E95-7D9B-E80E-2919942D9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06E62C-C2F4-ED56-42A6-B96D9278F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BEA5-C16C-4763-AE6F-E6AB82522C2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1625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A136-C99B-1E58-564C-1C2CD60D7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A0D850-827B-2E5B-EEA9-77FE3D8A07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085D09-ED16-02AE-CF3F-9E38D77543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2683E8-588F-6A45-2737-24FBF8B1E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18B8-0DEC-4BCF-A2AF-D1CBF9627D92}" type="datetimeFigureOut">
              <a:rPr lang="en-MY" smtClean="0"/>
              <a:t>17/1/2024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FF70CA-0DEC-0AA6-945F-45B303174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3E57E-D6C9-F3B4-C4EA-62B2D1829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BEA5-C16C-4763-AE6F-E6AB82522C2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75136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FD074F-C9C0-B4FC-4E28-1E349DFB9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CE9B7-3711-3719-60D3-5855400A3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B8C05-3B90-DE45-AF05-35CFF8C7C5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818B8-0DEC-4BCF-A2AF-D1CBF9627D92}" type="datetimeFigureOut">
              <a:rPr lang="en-MY" smtClean="0"/>
              <a:t>17/1/2024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4AF26-4DB5-E3E7-88F4-856F331C85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C0204-29C2-FD03-3B4C-CC9732723E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2BEA5-C16C-4763-AE6F-E6AB82522C2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10947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3AF3602-FFE4-766D-944F-FBA9FB01B1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56" b="4855"/>
          <a:stretch/>
        </p:blipFill>
        <p:spPr>
          <a:xfrm>
            <a:off x="0" y="710214"/>
            <a:ext cx="12192000" cy="581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609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Lily Lee</dc:creator>
  <cp:lastModifiedBy>Lily Lee</cp:lastModifiedBy>
  <cp:revision>1</cp:revision>
  <dcterms:created xsi:type="dcterms:W3CDTF">2024-01-17T06:47:06Z</dcterms:created>
  <dcterms:modified xsi:type="dcterms:W3CDTF">2024-01-17T06:47:19Z</dcterms:modified>
</cp:coreProperties>
</file>