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" y="-1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A40DC9-3F40-44D9-9777-410C3648E8CD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7F8A70-956F-4DA6-B296-AB17D81EB2C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E79156-D8C2-498A-996E-BAFBC5EA5F0D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DAB380-22C6-44AC-9D04-D563B94272CB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45D19F-B1CA-4604-8A7C-4CA4377B2F76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E2EC1D-A9E3-444D-9293-98C7C4B7B574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0D0F4D-0F2E-4A68-8D67-87250538AC4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37B6F4-75B5-44B1-9FBA-17276DD9B6D4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FC914D-73D1-4E0C-B49C-EB860BA91260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181767-7499-4C45-992E-ECF46B360D48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588CC1-16B5-4D97-8ECE-1E5C83069DF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F8D1BA-EF1A-4716-B6E7-D365F4AF3B00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AAFEC7-B8CF-49C2-8CF4-81C5EC8B592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7D6822-3419-4268-9DCF-7C606A1AFAB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25BCA0-037C-4B0E-8188-EA291930CD62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8B0B171-73AC-4A02-8257-33DC702DB8D4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06B7A0-839F-4CD4-8FFB-9FB4760981F0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26338FB-0E4B-4FE6-96F2-9F29A2DBC826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2CAA132-CFAF-48AD-8808-C5BB2C261CC8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66AF141-76DE-4409-9EE9-E19CD525AC7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55063DD-638B-46BF-81B7-DEC7FCD19AD5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BD930FD-B4EB-4819-946D-8BF02C6B4DA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B956EA-CBD0-4B69-AB3E-5E9DD46994D1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4D9AE77-7C9D-460A-8E4C-09F838BEAFC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03DE404-A4D0-4E33-B683-E5E0C634CC8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5EE7F03-D115-4685-AD5F-113059EC3853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6B7DDC5-66CB-4278-85C8-E64A15D1072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4FC4763-D042-4F47-9999-2A0917FCC2D0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12912EF-14A5-476B-9459-0FBF1D93FE3E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068502C-6D02-42B6-A31C-B9C9022BA7E8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6965B7-AC14-41D5-8935-ACDF0AFA0474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FC2F986-2AEE-450C-AC02-D9C380B05C1A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A0AB2B-FCD6-4171-934B-80C37D70213B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018257-87CA-4A85-B726-9A4E6B34EA9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9C4CF0-2544-4F62-B6F8-8EAA05F0BDC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B2FE3-F6BD-4D17-B344-47D9D758748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0880" rIns="90000" bIns="2088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pic>
        <p:nvPicPr>
          <p:cNvPr id="3" name="Picture 7"/>
          <p:cNvPicPr/>
          <p:nvPr/>
        </p:nvPicPr>
        <p:blipFill>
          <a:blip r:embed="rId14" cstate="print"/>
          <a:stretch/>
        </p:blipFill>
        <p:spPr>
          <a:xfrm>
            <a:off x="10586160" y="0"/>
            <a:ext cx="1541520" cy="527040"/>
          </a:xfrm>
          <a:prstGeom prst="rect">
            <a:avLst/>
          </a:prstGeom>
          <a:ln w="0">
            <a:noFill/>
          </a:ln>
        </p:spPr>
      </p:pic>
      <p:pic>
        <p:nvPicPr>
          <p:cNvPr id="4" name="Picture 10"/>
          <p:cNvPicPr/>
          <p:nvPr/>
        </p:nvPicPr>
        <p:blipFill>
          <a:blip r:embed="rId15" cstate="print"/>
          <a:stretch/>
        </p:blipFill>
        <p:spPr>
          <a:xfrm>
            <a:off x="10731960" y="527400"/>
            <a:ext cx="1249200" cy="329040"/>
          </a:xfrm>
          <a:prstGeom prst="rect">
            <a:avLst/>
          </a:prstGeom>
          <a:ln w="0">
            <a:noFill/>
          </a:ln>
        </p:spPr>
      </p:pic>
      <p:sp>
        <p:nvSpPr>
          <p:cNvPr id="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8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pic>
        <p:nvPicPr>
          <p:cNvPr id="9" name="Picture 9"/>
          <p:cNvPicPr/>
          <p:nvPr/>
        </p:nvPicPr>
        <p:blipFill>
          <a:blip r:embed="rId14" cstate="print"/>
          <a:stretch/>
        </p:blipFill>
        <p:spPr>
          <a:xfrm>
            <a:off x="10586160" y="0"/>
            <a:ext cx="1541520" cy="52704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10"/>
          <p:cNvPicPr/>
          <p:nvPr/>
        </p:nvPicPr>
        <p:blipFill>
          <a:blip r:embed="rId15" cstate="print"/>
          <a:stretch/>
        </p:blipFill>
        <p:spPr>
          <a:xfrm>
            <a:off x="10731960" y="527400"/>
            <a:ext cx="1249200" cy="3290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IN" sz="900" b="0" strike="noStrike" cap="all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n-IN" sz="900" b="0" strike="noStrike" cap="all" spc="-1">
                <a:solidFill>
                  <a:srgbClr val="FFFFFF"/>
                </a:solidFill>
                <a:latin typeface="Calibri"/>
              </a:rPr>
              <a:t>&lt;footer&gt;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0E4AC0-0A1B-4E1D-85F1-8A5E00794680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en-IN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0880" rIns="90000" bIns="2088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pic>
        <p:nvPicPr>
          <p:cNvPr id="54" name="Picture 7"/>
          <p:cNvPicPr/>
          <p:nvPr/>
        </p:nvPicPr>
        <p:blipFill>
          <a:blip r:embed="rId14" cstate="print"/>
          <a:stretch/>
        </p:blipFill>
        <p:spPr>
          <a:xfrm>
            <a:off x="10586160" y="0"/>
            <a:ext cx="1541520" cy="52704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10"/>
          <p:cNvPicPr/>
          <p:nvPr/>
        </p:nvPicPr>
        <p:blipFill>
          <a:blip r:embed="rId15" cstate="print"/>
          <a:stretch/>
        </p:blipFill>
        <p:spPr>
          <a:xfrm>
            <a:off x="10731960" y="527400"/>
            <a:ext cx="1249200" cy="32904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IN" sz="900" b="0" strike="noStrike" cap="all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n-IN" sz="900" b="0" strike="noStrike" cap="all" spc="-1">
                <a:solidFill>
                  <a:srgbClr val="FFFFFF"/>
                </a:solidFill>
                <a:latin typeface="Calibri"/>
              </a:rPr>
              <a:t>&lt;footer&gt;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DD0B75-8DFE-418E-8BDE-908DBCFD9974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en-IN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0880" rIns="90000" bIns="2088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pic>
        <p:nvPicPr>
          <p:cNvPr id="100" name="Picture 7"/>
          <p:cNvPicPr/>
          <p:nvPr/>
        </p:nvPicPr>
        <p:blipFill>
          <a:blip r:embed="rId14" cstate="print"/>
          <a:stretch/>
        </p:blipFill>
        <p:spPr>
          <a:xfrm>
            <a:off x="10586160" y="0"/>
            <a:ext cx="1541520" cy="52704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"/>
          <p:cNvPicPr/>
          <p:nvPr/>
        </p:nvPicPr>
        <p:blipFill>
          <a:blip r:embed="rId15" cstate="print"/>
          <a:stretch/>
        </p:blipFill>
        <p:spPr>
          <a:xfrm>
            <a:off x="10731960" y="527400"/>
            <a:ext cx="1249200" cy="329040"/>
          </a:xfrm>
          <a:prstGeom prst="rect">
            <a:avLst/>
          </a:prstGeom>
          <a:ln w="0">
            <a:noFill/>
          </a:ln>
        </p:spPr>
      </p:pic>
      <p:sp>
        <p:nvSpPr>
          <p:cNvPr id="102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IN" sz="900" b="0" strike="noStrike" cap="all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n-IN" sz="900" b="0" strike="noStrike" cap="all" spc="-1">
                <a:solidFill>
                  <a:srgbClr val="FFFFFF"/>
                </a:solidFill>
                <a:latin typeface="Calibri"/>
              </a:rPr>
              <a:t>&lt;footer&gt;</a:t>
            </a:r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05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CC8D4C7-DC1D-4869-8F04-710414F0AF26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en-IN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7" name="Picture 9"/>
          <p:cNvPicPr/>
          <p:nvPr/>
        </p:nvPicPr>
        <p:blipFill>
          <a:blip r:embed="rId14" cstate="print"/>
          <a:stretch/>
        </p:blipFill>
        <p:spPr>
          <a:xfrm>
            <a:off x="10586160" y="0"/>
            <a:ext cx="1541520" cy="52704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"/>
          <p:cNvPicPr/>
          <p:nvPr/>
        </p:nvPicPr>
        <p:blipFill>
          <a:blip r:embed="rId15" cstate="print"/>
          <a:stretch/>
        </p:blipFill>
        <p:spPr>
          <a:xfrm>
            <a:off x="10731960" y="527400"/>
            <a:ext cx="1249200" cy="32904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27448" y="2276872"/>
            <a:ext cx="7663016" cy="2022048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IN" sz="8000" b="1" u="sng" spc="-52" dirty="0" err="1" smtClean="0">
                <a:solidFill>
                  <a:srgbClr val="262626"/>
                </a:solidFill>
                <a:latin typeface="Calibri Light"/>
              </a:rPr>
              <a:t>NoteVerse</a:t>
            </a:r>
            <a:endParaRPr lang="en-US" sz="8000" b="1" u="sng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1127448" y="4437112"/>
            <a:ext cx="10058040" cy="152128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IN" sz="2400" b="0" strike="noStrike" cap="all" spc="199" dirty="0" err="1">
                <a:solidFill>
                  <a:srgbClr val="637052"/>
                </a:solidFill>
                <a:latin typeface="Calibri Light"/>
              </a:rPr>
              <a:t>Shubham</a:t>
            </a:r>
            <a:r>
              <a:rPr lang="en-IN" sz="2400" b="0" strike="noStrike" cap="all" spc="199" dirty="0">
                <a:solidFill>
                  <a:srgbClr val="637052"/>
                </a:solidFill>
                <a:latin typeface="Calibri Light"/>
              </a:rPr>
              <a:t> </a:t>
            </a:r>
            <a:r>
              <a:rPr lang="en-IN" sz="2400" b="0" strike="noStrike" cap="all" spc="199" dirty="0" err="1">
                <a:solidFill>
                  <a:srgbClr val="637052"/>
                </a:solidFill>
                <a:latin typeface="Calibri Light"/>
              </a:rPr>
              <a:t>singh</a:t>
            </a:r>
            <a:r>
              <a:rPr lang="en-IN" sz="2400" b="0" strike="noStrike" cap="all" spc="199" dirty="0">
                <a:solidFill>
                  <a:srgbClr val="637052"/>
                </a:solidFill>
                <a:latin typeface="Calibri Light"/>
              </a:rPr>
              <a:t>  (2002900130043 / IT)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IN" sz="2400" b="0" strike="noStrike" cap="all" spc="199" dirty="0" err="1">
                <a:solidFill>
                  <a:srgbClr val="637052"/>
                </a:solidFill>
                <a:latin typeface="Calibri Light"/>
              </a:rPr>
              <a:t>Shahbaz</a:t>
            </a:r>
            <a:r>
              <a:rPr lang="en-IN" sz="2400" b="0" strike="noStrike" cap="all" spc="199" dirty="0">
                <a:solidFill>
                  <a:srgbClr val="637052"/>
                </a:solidFill>
                <a:latin typeface="Calibri Light"/>
              </a:rPr>
              <a:t> </a:t>
            </a:r>
            <a:r>
              <a:rPr lang="en-IN" sz="2400" b="0" strike="noStrike" cap="all" spc="199" dirty="0" err="1">
                <a:solidFill>
                  <a:srgbClr val="637052"/>
                </a:solidFill>
                <a:latin typeface="Calibri Light"/>
              </a:rPr>
              <a:t>ansari</a:t>
            </a:r>
            <a:r>
              <a:rPr lang="en-IN" sz="2400" b="0" strike="noStrike" cap="all" spc="199" dirty="0">
                <a:solidFill>
                  <a:srgbClr val="637052"/>
                </a:solidFill>
                <a:latin typeface="Calibri Light"/>
              </a:rPr>
              <a:t> (2002900130039/ it)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Pro-Dev-1.0 (project based front-end internship)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4CFE4B-4889-4B79-9E40-0AB19DD632C1}" type="slidenum">
              <a:rPr/>
              <a:pPr/>
              <a:t>1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3296B6-4D9D-4271-A489-2A5D7E7A03B4}" type="datetime1">
              <a:rPr lang="en-IN"/>
              <a:pPr/>
              <a:t>09-07-2023</a:t>
            </a:fld>
            <a:endParaRPr lang="en-IN"/>
          </a:p>
        </p:txBody>
      </p:sp>
      <p:pic>
        <p:nvPicPr>
          <p:cNvPr id="7" name="Picture 6" descr="No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0176" y="1772816"/>
            <a:ext cx="2592288" cy="2376264"/>
          </a:xfrm>
          <a:prstGeom prst="rect">
            <a:avLst/>
          </a:prstGeo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IN" sz="4800" b="1" strike="noStrike" spc="-52" dirty="0">
                <a:solidFill>
                  <a:srgbClr val="404040"/>
                </a:solidFill>
                <a:latin typeface="Calibri Light"/>
              </a:rPr>
              <a:t>Objective</a:t>
            </a:r>
            <a:endParaRPr lang="en-US" sz="48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127448" y="1844824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Develop a highly </a:t>
            </a:r>
            <a:r>
              <a:rPr lang="en-US" sz="2000" b="0" strike="noStrike" spc="-1" smtClean="0">
                <a:solidFill>
                  <a:srgbClr val="404040"/>
                </a:solidFill>
                <a:latin typeface="Calibri"/>
              </a:rPr>
              <a:t>efficient notes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application that significantly enhances the user's day-to-day productivity and organization.</a:t>
            </a: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pitchFamily="2" charset="2"/>
              <a:buChar char="Ø"/>
            </a:pP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Efficient note making</a:t>
            </a: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Seamless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Synchronization</a:t>
            </a: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Organization and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Categories 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"/>
            </a:pP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</a:rPr>
              <a:t>Remainder</a:t>
            </a:r>
          </a:p>
          <a:p>
            <a:pPr marL="91440"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Pro-Dev-1.0 (project based front-end internship)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E8F717-F53D-498E-818F-ED2205967002}" type="slidenum">
              <a:rPr/>
              <a:pPr/>
              <a:t>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1B758569-6257-4987-B7C9-F84512673AB0}" type="datetime1">
              <a:rPr lang="en-IN"/>
              <a:pPr/>
              <a:t>09-07-2023</a:t>
            </a:fld>
            <a:endParaRPr lang="en-IN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IN" sz="4800" b="1" strike="noStrike" spc="-52" dirty="0">
                <a:solidFill>
                  <a:srgbClr val="404040"/>
                </a:solidFill>
                <a:latin typeface="Calibri Light"/>
              </a:rPr>
              <a:t>Layout</a:t>
            </a:r>
            <a:endParaRPr lang="en-US" sz="48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2" cstate="print"/>
          <a:stretch/>
        </p:blipFill>
        <p:spPr>
          <a:xfrm>
            <a:off x="3061080" y="1845360"/>
            <a:ext cx="6130080" cy="4023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Pro-Dev-1.0 (project based front-end internship)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59CB0D-CFE8-4C0F-9E5D-BEAF48CC1AE6}" type="slidenum">
              <a:rPr/>
              <a:pPr/>
              <a:t>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F909B0EB-2013-4742-AB18-753155EC753D}" type="datetime1">
              <a:rPr lang="en-IN"/>
              <a:pPr/>
              <a:t>09-07-2023</a:t>
            </a:fld>
            <a:endParaRPr lang="en-IN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IN" sz="4800" b="1" strike="noStrike" spc="-52" dirty="0">
                <a:solidFill>
                  <a:srgbClr val="404040"/>
                </a:solidFill>
                <a:latin typeface="Calibri Light"/>
              </a:rPr>
              <a:t>Layout</a:t>
            </a:r>
            <a:endParaRPr lang="en-US" sz="48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3093480" y="1845360"/>
            <a:ext cx="6064920" cy="4023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Pro-Dev-1.0 (project based front-end internship)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DE721B-BBBB-4B0E-8AA9-F21C1F0CD72F}" type="slidenum">
              <a:rPr/>
              <a:pPr/>
              <a:t>4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ED70EF40-31A1-4DFB-ABD9-7E63BC3BA3F5}" type="datetime1">
              <a:rPr lang="en-IN"/>
              <a:pPr/>
              <a:t>10-07-2023</a:t>
            </a:fld>
            <a:endParaRPr lang="en-IN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IN" sz="4800" b="1" strike="noStrike" spc="-52" dirty="0">
                <a:solidFill>
                  <a:srgbClr val="404040"/>
                </a:solidFill>
                <a:latin typeface="Calibri Light"/>
              </a:rPr>
              <a:t>Layout</a:t>
            </a:r>
            <a:endParaRPr lang="en-US" sz="48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 cstate="print"/>
          <a:stretch/>
        </p:blipFill>
        <p:spPr>
          <a:xfrm>
            <a:off x="3173400" y="1845360"/>
            <a:ext cx="5905440" cy="4023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Pro-Dev-1.0 (project based front-end internship)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37D4AA-D416-4965-9E17-DD3D55CF8A87}" type="slidenum">
              <a:rPr/>
              <a:pPr/>
              <a:t>5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2D8E7091-4CEB-44E4-A314-C29B2AA5F6A0}" type="datetime1">
              <a:rPr lang="en-IN"/>
              <a:pPr/>
              <a:t>09-07-2023</a:t>
            </a:fld>
            <a:endParaRPr lang="en-IN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IN" sz="4800" b="0" strike="noStrike" spc="-52">
                <a:solidFill>
                  <a:srgbClr val="404040"/>
                </a:solidFill>
                <a:latin typeface="Calibri Light"/>
              </a:rPr>
              <a:t>Details about component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arenR"/>
            </a:pPr>
            <a:r>
              <a:rPr lang="en-US" sz="2000" b="1" strike="noStrike" spc="-1" dirty="0" smtClean="0">
                <a:solidFill>
                  <a:srgbClr val="404040"/>
                </a:solidFill>
                <a:latin typeface="Calibri"/>
              </a:rPr>
              <a:t>Navigation Bar : </a:t>
            </a:r>
            <a:r>
              <a:rPr lang="en-US" sz="2000" strike="noStrike" spc="-1" dirty="0" smtClean="0">
                <a:solidFill>
                  <a:srgbClr val="404040"/>
                </a:solidFill>
                <a:latin typeface="Calibri"/>
              </a:rPr>
              <a:t>To help the user to navigate through the pages or the different section of the </a:t>
            </a:r>
            <a:r>
              <a:rPr lang="en-US" sz="2000" strike="noStrike" spc="-1" smtClean="0">
                <a:solidFill>
                  <a:srgbClr val="404040"/>
                </a:solidFill>
                <a:latin typeface="Calibri"/>
              </a:rPr>
              <a:t>web page.</a:t>
            </a:r>
            <a:endParaRPr lang="en-US" sz="2000" strike="noStrike" spc="-1" dirty="0" smtClean="0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arenR"/>
            </a:pPr>
            <a:r>
              <a:rPr lang="en-US" sz="2000" b="1" spc="-1" dirty="0" smtClean="0">
                <a:solidFill>
                  <a:srgbClr val="404040"/>
                </a:solidFill>
                <a:latin typeface="Calibri"/>
              </a:rPr>
              <a:t>Hyperlink: </a:t>
            </a:r>
            <a:r>
              <a:rPr lang="en-US" sz="2000" spc="-1" dirty="0" smtClean="0">
                <a:solidFill>
                  <a:srgbClr val="404040"/>
                </a:solidFill>
                <a:latin typeface="Calibri"/>
              </a:rPr>
              <a:t>A hyperlink is a clickable element in the digital document. It is used to for moving to the page related to the hyperlink word.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arenR"/>
            </a:pPr>
            <a:r>
              <a:rPr lang="en-US" sz="2000" b="1" spc="-1" dirty="0" smtClean="0">
                <a:solidFill>
                  <a:srgbClr val="404040"/>
                </a:solidFill>
                <a:latin typeface="Calibri"/>
              </a:rPr>
              <a:t>Dashboard: </a:t>
            </a:r>
            <a:r>
              <a:rPr lang="en-US" sz="2000" spc="-1" dirty="0" smtClean="0">
                <a:solidFill>
                  <a:srgbClr val="404040"/>
                </a:solidFill>
                <a:latin typeface="Calibri"/>
              </a:rPr>
              <a:t>It is user interface feature the provides the virtual representation of the activities and the history of the user.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arenR"/>
            </a:pPr>
            <a:r>
              <a:rPr lang="en-US" sz="2000" b="1" strike="noStrike" spc="-1" dirty="0" smtClean="0">
                <a:solidFill>
                  <a:srgbClr val="404040"/>
                </a:solidFill>
                <a:latin typeface="Calibri"/>
              </a:rPr>
              <a:t>Search: </a:t>
            </a:r>
            <a:r>
              <a:rPr lang="en-US" sz="2000" strike="noStrike" spc="-1" dirty="0" smtClean="0">
                <a:solidFill>
                  <a:srgbClr val="404040"/>
                </a:solidFill>
                <a:latin typeface="Calibri"/>
              </a:rPr>
              <a:t>For finding the notes related to the similar words 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arenR"/>
            </a:pPr>
            <a:r>
              <a:rPr lang="en-US" sz="2000" b="1" spc="-1" dirty="0" smtClean="0">
                <a:solidFill>
                  <a:srgbClr val="404040"/>
                </a:solidFill>
                <a:latin typeface="Calibri"/>
              </a:rPr>
              <a:t>Dropdown: </a:t>
            </a:r>
            <a:r>
              <a:rPr lang="en-US" sz="2000" spc="-1" dirty="0" smtClean="0">
                <a:solidFill>
                  <a:srgbClr val="404040"/>
                </a:solidFill>
                <a:latin typeface="Calibri"/>
              </a:rPr>
              <a:t>It is the feature which provides the types of notes in drop down menu to select the type of notes you want to create</a:t>
            </a:r>
            <a:r>
              <a:rPr lang="en-US" sz="2000" b="1" strike="noStrike" spc="-1" dirty="0" smtClean="0">
                <a:solidFill>
                  <a:srgbClr val="404040"/>
                </a:solidFill>
                <a:latin typeface="Calibri"/>
              </a:rPr>
              <a:t> </a:t>
            </a:r>
            <a:endParaRPr lang="en-US" sz="2000" b="1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Pro-Dev-1.0 (project based front-end internship)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92C540-2B27-4C74-B28E-633B731CE7D8}" type="slidenum">
              <a:rPr/>
              <a:pPr/>
              <a:t>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5CDB06BF-9153-485B-836E-C9FA3B375A04}" type="datetime1">
              <a:rPr lang="en-IN"/>
              <a:pPr/>
              <a:t>09-07-2023</a:t>
            </a:fld>
            <a:endParaRPr lang="en-IN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8"/>
          <p:cNvPicPr/>
          <p:nvPr/>
        </p:nvPicPr>
        <p:blipFill>
          <a:blip r:embed="rId2" cstate="print"/>
          <a:stretch/>
        </p:blipFill>
        <p:spPr>
          <a:xfrm>
            <a:off x="3503712" y="1556792"/>
            <a:ext cx="4937760" cy="2774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Pro-Dev-1.0 (project based front-end internship)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A972D8B-0D98-4FA1-9C0B-EDABBC8206DF}" type="slidenum">
              <a:rPr/>
              <a:pPr/>
              <a:t>7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2BDB0BA1-17E0-47D7-8C85-3E3375CA3D24}" type="datetime1">
              <a:rPr lang="en-IN"/>
              <a:pPr/>
              <a:t>09-07-2023</a:t>
            </a:fld>
            <a:endParaRPr lang="en-IN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1650</TotalTime>
  <Words>218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Retrospect</vt:lpstr>
      <vt:lpstr>Retrospect</vt:lpstr>
      <vt:lpstr>Retrospect</vt:lpstr>
      <vt:lpstr>NoteVerse</vt:lpstr>
      <vt:lpstr>Objective</vt:lpstr>
      <vt:lpstr>Layout</vt:lpstr>
      <vt:lpstr>Layout</vt:lpstr>
      <vt:lpstr>Layout</vt:lpstr>
      <vt:lpstr>Details about component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shahbaz ansari</cp:lastModifiedBy>
  <cp:revision>53</cp:revision>
  <dcterms:created xsi:type="dcterms:W3CDTF">2023-07-06T08:52:59Z</dcterms:created>
  <dcterms:modified xsi:type="dcterms:W3CDTF">2023-07-10T06:41:35Z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