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2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07588-286B-4D87-8AF9-60C7F914D0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8C77E01-02D8-48AB-97CA-F7B01C85AF34}">
      <dgm:prSet/>
      <dgm:spPr/>
      <dgm:t>
        <a:bodyPr/>
        <a:lstStyle/>
        <a:p>
          <a:pPr>
            <a:defRPr cap="all"/>
          </a:pPr>
          <a:r>
            <a:rPr lang="en-US"/>
            <a:t>Top 10 popular applications downloaded by people ratings</a:t>
          </a:r>
        </a:p>
      </dgm:t>
    </dgm:pt>
    <dgm:pt modelId="{D853AB8E-6230-476C-ABFA-F3521DDD38F1}" type="parTrans" cxnId="{3AAA663C-9F15-41A4-8645-D9543AA5C04C}">
      <dgm:prSet/>
      <dgm:spPr/>
      <dgm:t>
        <a:bodyPr/>
        <a:lstStyle/>
        <a:p>
          <a:endParaRPr lang="en-US"/>
        </a:p>
      </dgm:t>
    </dgm:pt>
    <dgm:pt modelId="{A3261D0F-0CB9-48DB-BD50-C5F00798F6D6}" type="sibTrans" cxnId="{3AAA663C-9F15-41A4-8645-D9543AA5C04C}">
      <dgm:prSet/>
      <dgm:spPr/>
      <dgm:t>
        <a:bodyPr/>
        <a:lstStyle/>
        <a:p>
          <a:endParaRPr lang="en-US"/>
        </a:p>
      </dgm:t>
    </dgm:pt>
    <dgm:pt modelId="{6A7B3EE5-DE5F-44F6-8E59-A21EB0112A5C}">
      <dgm:prSet/>
      <dgm:spPr/>
      <dgm:t>
        <a:bodyPr/>
        <a:lstStyle/>
        <a:p>
          <a:pPr>
            <a:defRPr cap="all"/>
          </a:pPr>
          <a:r>
            <a:rPr lang="en-US"/>
            <a:t>Most  5 weighted applications</a:t>
          </a:r>
        </a:p>
      </dgm:t>
    </dgm:pt>
    <dgm:pt modelId="{13CC34A7-09CD-4A05-894F-30356A741107}" type="parTrans" cxnId="{82F4BEB2-EB0F-4F44-9CEF-0F6C1F2EC4A0}">
      <dgm:prSet/>
      <dgm:spPr/>
      <dgm:t>
        <a:bodyPr/>
        <a:lstStyle/>
        <a:p>
          <a:endParaRPr lang="en-US"/>
        </a:p>
      </dgm:t>
    </dgm:pt>
    <dgm:pt modelId="{CE2ACB99-2E6D-48E3-B8F9-6536E929599D}" type="sibTrans" cxnId="{82F4BEB2-EB0F-4F44-9CEF-0F6C1F2EC4A0}">
      <dgm:prSet/>
      <dgm:spPr/>
      <dgm:t>
        <a:bodyPr/>
        <a:lstStyle/>
        <a:p>
          <a:endParaRPr lang="en-US"/>
        </a:p>
      </dgm:t>
    </dgm:pt>
    <dgm:pt modelId="{C8497395-136F-4D7C-A80B-23E0EC04BED3}">
      <dgm:prSet/>
      <dgm:spPr/>
      <dgm:t>
        <a:bodyPr/>
        <a:lstStyle/>
        <a:p>
          <a:pPr>
            <a:defRPr cap="all"/>
          </a:pPr>
          <a:r>
            <a:rPr lang="en-US"/>
            <a:t>Least 5 weighted applications</a:t>
          </a:r>
        </a:p>
      </dgm:t>
    </dgm:pt>
    <dgm:pt modelId="{1B0C54E2-1DCF-4A63-B414-1D39F4CDD4FB}" type="parTrans" cxnId="{41EA4571-5560-4617-ADD7-E41D542AA88F}">
      <dgm:prSet/>
      <dgm:spPr/>
      <dgm:t>
        <a:bodyPr/>
        <a:lstStyle/>
        <a:p>
          <a:endParaRPr lang="en-US"/>
        </a:p>
      </dgm:t>
    </dgm:pt>
    <dgm:pt modelId="{01F54575-BB95-4811-AB7E-BC4F60248775}" type="sibTrans" cxnId="{41EA4571-5560-4617-ADD7-E41D542AA88F}">
      <dgm:prSet/>
      <dgm:spPr/>
      <dgm:t>
        <a:bodyPr/>
        <a:lstStyle/>
        <a:p>
          <a:endParaRPr lang="en-US"/>
        </a:p>
      </dgm:t>
    </dgm:pt>
    <dgm:pt modelId="{3F4C80E5-E1E9-4C33-B949-B33CD6CEB58C}">
      <dgm:prSet/>
      <dgm:spPr/>
      <dgm:t>
        <a:bodyPr/>
        <a:lstStyle/>
        <a:p>
          <a:pPr>
            <a:defRPr cap="all"/>
          </a:pPr>
          <a:r>
            <a:rPr lang="en-US"/>
            <a:t>Top 5 most expensive applications</a:t>
          </a:r>
        </a:p>
      </dgm:t>
    </dgm:pt>
    <dgm:pt modelId="{A85343DE-5B9F-45BB-9DD9-677698090D98}" type="parTrans" cxnId="{745793F0-48FC-4989-8657-2F7020DE5D0F}">
      <dgm:prSet/>
      <dgm:spPr/>
      <dgm:t>
        <a:bodyPr/>
        <a:lstStyle/>
        <a:p>
          <a:endParaRPr lang="en-US"/>
        </a:p>
      </dgm:t>
    </dgm:pt>
    <dgm:pt modelId="{B632E0C2-AE9E-4382-B28A-CC6B04C38AF9}" type="sibTrans" cxnId="{745793F0-48FC-4989-8657-2F7020DE5D0F}">
      <dgm:prSet/>
      <dgm:spPr/>
      <dgm:t>
        <a:bodyPr/>
        <a:lstStyle/>
        <a:p>
          <a:endParaRPr lang="en-US"/>
        </a:p>
      </dgm:t>
    </dgm:pt>
    <dgm:pt modelId="{47D70699-3A2E-475B-BE21-CB6C31EDFA56}">
      <dgm:prSet/>
      <dgm:spPr/>
      <dgm:t>
        <a:bodyPr/>
        <a:lstStyle/>
        <a:p>
          <a:pPr>
            <a:defRPr cap="all"/>
          </a:pPr>
          <a:r>
            <a:rPr lang="en-US"/>
            <a:t>The top one application people download by genre</a:t>
          </a:r>
        </a:p>
      </dgm:t>
    </dgm:pt>
    <dgm:pt modelId="{9ACB6AB1-4DB0-484A-8E8F-C807E19CC265}" type="parTrans" cxnId="{89C31351-60BD-4CC4-A9C6-AE0E56DABE69}">
      <dgm:prSet/>
      <dgm:spPr/>
      <dgm:t>
        <a:bodyPr/>
        <a:lstStyle/>
        <a:p>
          <a:endParaRPr lang="en-US"/>
        </a:p>
      </dgm:t>
    </dgm:pt>
    <dgm:pt modelId="{C5C7C456-F469-4DAF-9B2A-2B6B2E39710F}" type="sibTrans" cxnId="{89C31351-60BD-4CC4-A9C6-AE0E56DABE69}">
      <dgm:prSet/>
      <dgm:spPr/>
      <dgm:t>
        <a:bodyPr/>
        <a:lstStyle/>
        <a:p>
          <a:endParaRPr lang="en-US"/>
        </a:p>
      </dgm:t>
    </dgm:pt>
    <dgm:pt modelId="{B4DC3E28-5D29-4913-9018-D0FEDF7D813B}" type="pres">
      <dgm:prSet presAssocID="{CFD07588-286B-4D87-8AF9-60C7F914D028}" presName="root" presStyleCnt="0">
        <dgm:presLayoutVars>
          <dgm:dir/>
          <dgm:resizeHandles val="exact"/>
        </dgm:presLayoutVars>
      </dgm:prSet>
      <dgm:spPr/>
    </dgm:pt>
    <dgm:pt modelId="{0B22E7F8-81DB-4C92-B396-3F71A4E6E6D3}" type="pres">
      <dgm:prSet presAssocID="{B8C77E01-02D8-48AB-97CA-F7B01C85AF34}" presName="compNode" presStyleCnt="0"/>
      <dgm:spPr/>
    </dgm:pt>
    <dgm:pt modelId="{1F5C9E83-9075-4625-92B2-D7699DA5C3D9}" type="pres">
      <dgm:prSet presAssocID="{B8C77E01-02D8-48AB-97CA-F7B01C85AF34}" presName="iconBgRect" presStyleLbl="bgShp" presStyleIdx="0" presStyleCnt="5"/>
      <dgm:spPr/>
    </dgm:pt>
    <dgm:pt modelId="{6C1BF22A-8311-453A-AD43-729E6249DC4A}" type="pres">
      <dgm:prSet presAssocID="{B8C77E01-02D8-48AB-97CA-F7B01C85AF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DE39429-D194-4A88-A951-09B5D70F8B58}" type="pres">
      <dgm:prSet presAssocID="{B8C77E01-02D8-48AB-97CA-F7B01C85AF34}" presName="spaceRect" presStyleCnt="0"/>
      <dgm:spPr/>
    </dgm:pt>
    <dgm:pt modelId="{46763110-6266-4F75-A1E9-DE9AABB0E649}" type="pres">
      <dgm:prSet presAssocID="{B8C77E01-02D8-48AB-97CA-F7B01C85AF34}" presName="textRect" presStyleLbl="revTx" presStyleIdx="0" presStyleCnt="5">
        <dgm:presLayoutVars>
          <dgm:chMax val="1"/>
          <dgm:chPref val="1"/>
        </dgm:presLayoutVars>
      </dgm:prSet>
      <dgm:spPr/>
    </dgm:pt>
    <dgm:pt modelId="{E48223F8-3248-4D84-84B9-19450351CF78}" type="pres">
      <dgm:prSet presAssocID="{A3261D0F-0CB9-48DB-BD50-C5F00798F6D6}" presName="sibTrans" presStyleCnt="0"/>
      <dgm:spPr/>
    </dgm:pt>
    <dgm:pt modelId="{17E0267C-A7DF-46B3-92F8-D48BB6A0F1D1}" type="pres">
      <dgm:prSet presAssocID="{6A7B3EE5-DE5F-44F6-8E59-A21EB0112A5C}" presName="compNode" presStyleCnt="0"/>
      <dgm:spPr/>
    </dgm:pt>
    <dgm:pt modelId="{BF8777B6-9E16-45E4-A165-BBDB007FF1DE}" type="pres">
      <dgm:prSet presAssocID="{6A7B3EE5-DE5F-44F6-8E59-A21EB0112A5C}" presName="iconBgRect" presStyleLbl="bgShp" presStyleIdx="1" presStyleCnt="5"/>
      <dgm:spPr/>
    </dgm:pt>
    <dgm:pt modelId="{268B3294-53BF-42D6-AD59-922C1569F09E}" type="pres">
      <dgm:prSet presAssocID="{6A7B3EE5-DE5F-44F6-8E59-A21EB0112A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A2264112-E13A-4763-B449-26C0713D6296}" type="pres">
      <dgm:prSet presAssocID="{6A7B3EE5-DE5F-44F6-8E59-A21EB0112A5C}" presName="spaceRect" presStyleCnt="0"/>
      <dgm:spPr/>
    </dgm:pt>
    <dgm:pt modelId="{21664AF8-3267-4F6C-B2A5-EE89D98CBCF9}" type="pres">
      <dgm:prSet presAssocID="{6A7B3EE5-DE5F-44F6-8E59-A21EB0112A5C}" presName="textRect" presStyleLbl="revTx" presStyleIdx="1" presStyleCnt="5">
        <dgm:presLayoutVars>
          <dgm:chMax val="1"/>
          <dgm:chPref val="1"/>
        </dgm:presLayoutVars>
      </dgm:prSet>
      <dgm:spPr/>
    </dgm:pt>
    <dgm:pt modelId="{8FC000FE-D391-47AC-80E1-1C4D8955A793}" type="pres">
      <dgm:prSet presAssocID="{CE2ACB99-2E6D-48E3-B8F9-6536E929599D}" presName="sibTrans" presStyleCnt="0"/>
      <dgm:spPr/>
    </dgm:pt>
    <dgm:pt modelId="{0F68F868-D6E6-45C4-889F-CBCF6C12F958}" type="pres">
      <dgm:prSet presAssocID="{C8497395-136F-4D7C-A80B-23E0EC04BED3}" presName="compNode" presStyleCnt="0"/>
      <dgm:spPr/>
    </dgm:pt>
    <dgm:pt modelId="{91CED79F-7672-4581-A3B5-A7EA6EAD29C0}" type="pres">
      <dgm:prSet presAssocID="{C8497395-136F-4D7C-A80B-23E0EC04BED3}" presName="iconBgRect" presStyleLbl="bgShp" presStyleIdx="2" presStyleCnt="5"/>
      <dgm:spPr/>
    </dgm:pt>
    <dgm:pt modelId="{7B501690-D2BF-4017-A336-43D0A05A8ECD}" type="pres">
      <dgm:prSet presAssocID="{C8497395-136F-4D7C-A80B-23E0EC04BE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880153B-3FC4-4932-BAD8-214DABB543EB}" type="pres">
      <dgm:prSet presAssocID="{C8497395-136F-4D7C-A80B-23E0EC04BED3}" presName="spaceRect" presStyleCnt="0"/>
      <dgm:spPr/>
    </dgm:pt>
    <dgm:pt modelId="{5A5EA098-C23A-4252-958A-3C1332908181}" type="pres">
      <dgm:prSet presAssocID="{C8497395-136F-4D7C-A80B-23E0EC04BED3}" presName="textRect" presStyleLbl="revTx" presStyleIdx="2" presStyleCnt="5">
        <dgm:presLayoutVars>
          <dgm:chMax val="1"/>
          <dgm:chPref val="1"/>
        </dgm:presLayoutVars>
      </dgm:prSet>
      <dgm:spPr/>
    </dgm:pt>
    <dgm:pt modelId="{5E71993B-24A3-474B-A13A-595106EE784C}" type="pres">
      <dgm:prSet presAssocID="{01F54575-BB95-4811-AB7E-BC4F60248775}" presName="sibTrans" presStyleCnt="0"/>
      <dgm:spPr/>
    </dgm:pt>
    <dgm:pt modelId="{CD8DFCAB-40E7-49E4-BDAB-744A2E00938F}" type="pres">
      <dgm:prSet presAssocID="{3F4C80E5-E1E9-4C33-B949-B33CD6CEB58C}" presName="compNode" presStyleCnt="0"/>
      <dgm:spPr/>
    </dgm:pt>
    <dgm:pt modelId="{D61198A1-87A5-4CAC-8EFE-F0EF63D6F96A}" type="pres">
      <dgm:prSet presAssocID="{3F4C80E5-E1E9-4C33-B949-B33CD6CEB58C}" presName="iconBgRect" presStyleLbl="bgShp" presStyleIdx="3" presStyleCnt="5"/>
      <dgm:spPr/>
    </dgm:pt>
    <dgm:pt modelId="{18BE572B-D3B9-4A72-9FB3-C079470ED8C0}" type="pres">
      <dgm:prSet presAssocID="{3F4C80E5-E1E9-4C33-B949-B33CD6CEB5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A603D01-7265-46F3-9920-309B56273F0B}" type="pres">
      <dgm:prSet presAssocID="{3F4C80E5-E1E9-4C33-B949-B33CD6CEB58C}" presName="spaceRect" presStyleCnt="0"/>
      <dgm:spPr/>
    </dgm:pt>
    <dgm:pt modelId="{1B6F1A4A-385A-4AA5-AE45-D9BE79726507}" type="pres">
      <dgm:prSet presAssocID="{3F4C80E5-E1E9-4C33-B949-B33CD6CEB58C}" presName="textRect" presStyleLbl="revTx" presStyleIdx="3" presStyleCnt="5">
        <dgm:presLayoutVars>
          <dgm:chMax val="1"/>
          <dgm:chPref val="1"/>
        </dgm:presLayoutVars>
      </dgm:prSet>
      <dgm:spPr/>
    </dgm:pt>
    <dgm:pt modelId="{3CD28452-0D34-4C89-9E4F-1C412C6E4D74}" type="pres">
      <dgm:prSet presAssocID="{B632E0C2-AE9E-4382-B28A-CC6B04C38AF9}" presName="sibTrans" presStyleCnt="0"/>
      <dgm:spPr/>
    </dgm:pt>
    <dgm:pt modelId="{387F229A-3E3E-48E0-B49D-E5FFD3C9D8F1}" type="pres">
      <dgm:prSet presAssocID="{47D70699-3A2E-475B-BE21-CB6C31EDFA56}" presName="compNode" presStyleCnt="0"/>
      <dgm:spPr/>
    </dgm:pt>
    <dgm:pt modelId="{6B1BB9CE-A3FE-47DB-8007-988DBCB7942C}" type="pres">
      <dgm:prSet presAssocID="{47D70699-3A2E-475B-BE21-CB6C31EDFA56}" presName="iconBgRect" presStyleLbl="bgShp" presStyleIdx="4" presStyleCnt="5"/>
      <dgm:spPr/>
    </dgm:pt>
    <dgm:pt modelId="{29DB1032-E4F1-4682-9FC7-9F2DC1EBDC84}" type="pres">
      <dgm:prSet presAssocID="{47D70699-3A2E-475B-BE21-CB6C31EDFA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25436B1-3065-45CD-AFF0-129778C0C0BA}" type="pres">
      <dgm:prSet presAssocID="{47D70699-3A2E-475B-BE21-CB6C31EDFA56}" presName="spaceRect" presStyleCnt="0"/>
      <dgm:spPr/>
    </dgm:pt>
    <dgm:pt modelId="{4623809E-47AD-4D02-9A1F-AD98C29A4EEB}" type="pres">
      <dgm:prSet presAssocID="{47D70699-3A2E-475B-BE21-CB6C31EDFA5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4BB508-D840-4AAE-91F8-E17D37FABE13}" type="presOf" srcId="{47D70699-3A2E-475B-BE21-CB6C31EDFA56}" destId="{4623809E-47AD-4D02-9A1F-AD98C29A4EEB}" srcOrd="0" destOrd="0" presId="urn:microsoft.com/office/officeart/2018/5/layout/IconCircleLabelList"/>
    <dgm:cxn modelId="{3AAA663C-9F15-41A4-8645-D9543AA5C04C}" srcId="{CFD07588-286B-4D87-8AF9-60C7F914D028}" destId="{B8C77E01-02D8-48AB-97CA-F7B01C85AF34}" srcOrd="0" destOrd="0" parTransId="{D853AB8E-6230-476C-ABFA-F3521DDD38F1}" sibTransId="{A3261D0F-0CB9-48DB-BD50-C5F00798F6D6}"/>
    <dgm:cxn modelId="{89C31351-60BD-4CC4-A9C6-AE0E56DABE69}" srcId="{CFD07588-286B-4D87-8AF9-60C7F914D028}" destId="{47D70699-3A2E-475B-BE21-CB6C31EDFA56}" srcOrd="4" destOrd="0" parTransId="{9ACB6AB1-4DB0-484A-8E8F-C807E19CC265}" sibTransId="{C5C7C456-F469-4DAF-9B2A-2B6B2E39710F}"/>
    <dgm:cxn modelId="{CCEBD752-8C9F-4CBB-9CF8-E4445C8B5192}" type="presOf" srcId="{6A7B3EE5-DE5F-44F6-8E59-A21EB0112A5C}" destId="{21664AF8-3267-4F6C-B2A5-EE89D98CBCF9}" srcOrd="0" destOrd="0" presId="urn:microsoft.com/office/officeart/2018/5/layout/IconCircleLabelList"/>
    <dgm:cxn modelId="{6D871363-AB03-48D2-B705-BA23576E17C0}" type="presOf" srcId="{B8C77E01-02D8-48AB-97CA-F7B01C85AF34}" destId="{46763110-6266-4F75-A1E9-DE9AABB0E649}" srcOrd="0" destOrd="0" presId="urn:microsoft.com/office/officeart/2018/5/layout/IconCircleLabelList"/>
    <dgm:cxn modelId="{5EFD886E-5603-4BAD-AA6A-B67B8F6BE22D}" type="presOf" srcId="{CFD07588-286B-4D87-8AF9-60C7F914D028}" destId="{B4DC3E28-5D29-4913-9018-D0FEDF7D813B}" srcOrd="0" destOrd="0" presId="urn:microsoft.com/office/officeart/2018/5/layout/IconCircleLabelList"/>
    <dgm:cxn modelId="{41EA4571-5560-4617-ADD7-E41D542AA88F}" srcId="{CFD07588-286B-4D87-8AF9-60C7F914D028}" destId="{C8497395-136F-4D7C-A80B-23E0EC04BED3}" srcOrd="2" destOrd="0" parTransId="{1B0C54E2-1DCF-4A63-B414-1D39F4CDD4FB}" sibTransId="{01F54575-BB95-4811-AB7E-BC4F60248775}"/>
    <dgm:cxn modelId="{1FB15099-131B-491D-951F-9382E1C6DC6E}" type="presOf" srcId="{3F4C80E5-E1E9-4C33-B949-B33CD6CEB58C}" destId="{1B6F1A4A-385A-4AA5-AE45-D9BE79726507}" srcOrd="0" destOrd="0" presId="urn:microsoft.com/office/officeart/2018/5/layout/IconCircleLabelList"/>
    <dgm:cxn modelId="{82F4BEB2-EB0F-4F44-9CEF-0F6C1F2EC4A0}" srcId="{CFD07588-286B-4D87-8AF9-60C7F914D028}" destId="{6A7B3EE5-DE5F-44F6-8E59-A21EB0112A5C}" srcOrd="1" destOrd="0" parTransId="{13CC34A7-09CD-4A05-894F-30356A741107}" sibTransId="{CE2ACB99-2E6D-48E3-B8F9-6536E929599D}"/>
    <dgm:cxn modelId="{06D2AFC9-00B2-4C7A-9B38-12767A5AD690}" type="presOf" srcId="{C8497395-136F-4D7C-A80B-23E0EC04BED3}" destId="{5A5EA098-C23A-4252-958A-3C1332908181}" srcOrd="0" destOrd="0" presId="urn:microsoft.com/office/officeart/2018/5/layout/IconCircleLabelList"/>
    <dgm:cxn modelId="{745793F0-48FC-4989-8657-2F7020DE5D0F}" srcId="{CFD07588-286B-4D87-8AF9-60C7F914D028}" destId="{3F4C80E5-E1E9-4C33-B949-B33CD6CEB58C}" srcOrd="3" destOrd="0" parTransId="{A85343DE-5B9F-45BB-9DD9-677698090D98}" sibTransId="{B632E0C2-AE9E-4382-B28A-CC6B04C38AF9}"/>
    <dgm:cxn modelId="{B7AD293F-A7B4-412B-B69D-E75EB2A012A2}" type="presParOf" srcId="{B4DC3E28-5D29-4913-9018-D0FEDF7D813B}" destId="{0B22E7F8-81DB-4C92-B396-3F71A4E6E6D3}" srcOrd="0" destOrd="0" presId="urn:microsoft.com/office/officeart/2018/5/layout/IconCircleLabelList"/>
    <dgm:cxn modelId="{8FE20848-794E-4850-BEB2-454760037AAE}" type="presParOf" srcId="{0B22E7F8-81DB-4C92-B396-3F71A4E6E6D3}" destId="{1F5C9E83-9075-4625-92B2-D7699DA5C3D9}" srcOrd="0" destOrd="0" presId="urn:microsoft.com/office/officeart/2018/5/layout/IconCircleLabelList"/>
    <dgm:cxn modelId="{C7D6553C-AB10-4C5F-A536-8B53DF0DDCB8}" type="presParOf" srcId="{0B22E7F8-81DB-4C92-B396-3F71A4E6E6D3}" destId="{6C1BF22A-8311-453A-AD43-729E6249DC4A}" srcOrd="1" destOrd="0" presId="urn:microsoft.com/office/officeart/2018/5/layout/IconCircleLabelList"/>
    <dgm:cxn modelId="{4ED6FF99-0CB0-4F9A-B1A6-FF6B2CEEDC73}" type="presParOf" srcId="{0B22E7F8-81DB-4C92-B396-3F71A4E6E6D3}" destId="{EDE39429-D194-4A88-A951-09B5D70F8B58}" srcOrd="2" destOrd="0" presId="urn:microsoft.com/office/officeart/2018/5/layout/IconCircleLabelList"/>
    <dgm:cxn modelId="{1B5D78FF-6F08-4279-AF27-7879BA8AA33D}" type="presParOf" srcId="{0B22E7F8-81DB-4C92-B396-3F71A4E6E6D3}" destId="{46763110-6266-4F75-A1E9-DE9AABB0E649}" srcOrd="3" destOrd="0" presId="urn:microsoft.com/office/officeart/2018/5/layout/IconCircleLabelList"/>
    <dgm:cxn modelId="{FC194639-4648-4575-B153-FBC76463DAEE}" type="presParOf" srcId="{B4DC3E28-5D29-4913-9018-D0FEDF7D813B}" destId="{E48223F8-3248-4D84-84B9-19450351CF78}" srcOrd="1" destOrd="0" presId="urn:microsoft.com/office/officeart/2018/5/layout/IconCircleLabelList"/>
    <dgm:cxn modelId="{84FC95FB-0E1C-4DA6-9C3C-A7CA6FCAB841}" type="presParOf" srcId="{B4DC3E28-5D29-4913-9018-D0FEDF7D813B}" destId="{17E0267C-A7DF-46B3-92F8-D48BB6A0F1D1}" srcOrd="2" destOrd="0" presId="urn:microsoft.com/office/officeart/2018/5/layout/IconCircleLabelList"/>
    <dgm:cxn modelId="{96DC3DB8-8810-403F-ABBE-B6C55AB59C31}" type="presParOf" srcId="{17E0267C-A7DF-46B3-92F8-D48BB6A0F1D1}" destId="{BF8777B6-9E16-45E4-A165-BBDB007FF1DE}" srcOrd="0" destOrd="0" presId="urn:microsoft.com/office/officeart/2018/5/layout/IconCircleLabelList"/>
    <dgm:cxn modelId="{286A3E00-E2F4-4211-AD78-E092AE8A148D}" type="presParOf" srcId="{17E0267C-A7DF-46B3-92F8-D48BB6A0F1D1}" destId="{268B3294-53BF-42D6-AD59-922C1569F09E}" srcOrd="1" destOrd="0" presId="urn:microsoft.com/office/officeart/2018/5/layout/IconCircleLabelList"/>
    <dgm:cxn modelId="{5EB95778-9280-41B5-A79E-95BB5559FDA8}" type="presParOf" srcId="{17E0267C-A7DF-46B3-92F8-D48BB6A0F1D1}" destId="{A2264112-E13A-4763-B449-26C0713D6296}" srcOrd="2" destOrd="0" presId="urn:microsoft.com/office/officeart/2018/5/layout/IconCircleLabelList"/>
    <dgm:cxn modelId="{4963A933-9DD2-4CED-9017-F662CA63BAC1}" type="presParOf" srcId="{17E0267C-A7DF-46B3-92F8-D48BB6A0F1D1}" destId="{21664AF8-3267-4F6C-B2A5-EE89D98CBCF9}" srcOrd="3" destOrd="0" presId="urn:microsoft.com/office/officeart/2018/5/layout/IconCircleLabelList"/>
    <dgm:cxn modelId="{54CDD371-7E62-4344-96E0-E0F816FEB4D0}" type="presParOf" srcId="{B4DC3E28-5D29-4913-9018-D0FEDF7D813B}" destId="{8FC000FE-D391-47AC-80E1-1C4D8955A793}" srcOrd="3" destOrd="0" presId="urn:microsoft.com/office/officeart/2018/5/layout/IconCircleLabelList"/>
    <dgm:cxn modelId="{2BB5EB4D-93D1-4907-8540-9AAEB3596DEE}" type="presParOf" srcId="{B4DC3E28-5D29-4913-9018-D0FEDF7D813B}" destId="{0F68F868-D6E6-45C4-889F-CBCF6C12F958}" srcOrd="4" destOrd="0" presId="urn:microsoft.com/office/officeart/2018/5/layout/IconCircleLabelList"/>
    <dgm:cxn modelId="{25C1B8F7-3799-4DAC-82B6-BC9BDDDA40F7}" type="presParOf" srcId="{0F68F868-D6E6-45C4-889F-CBCF6C12F958}" destId="{91CED79F-7672-4581-A3B5-A7EA6EAD29C0}" srcOrd="0" destOrd="0" presId="urn:microsoft.com/office/officeart/2018/5/layout/IconCircleLabelList"/>
    <dgm:cxn modelId="{43D47FAC-9EA3-413E-801A-17FFBA0BF5EA}" type="presParOf" srcId="{0F68F868-D6E6-45C4-889F-CBCF6C12F958}" destId="{7B501690-D2BF-4017-A336-43D0A05A8ECD}" srcOrd="1" destOrd="0" presId="urn:microsoft.com/office/officeart/2018/5/layout/IconCircleLabelList"/>
    <dgm:cxn modelId="{96CC6420-2FBB-4EEF-91A5-C78871652BB2}" type="presParOf" srcId="{0F68F868-D6E6-45C4-889F-CBCF6C12F958}" destId="{E880153B-3FC4-4932-BAD8-214DABB543EB}" srcOrd="2" destOrd="0" presId="urn:microsoft.com/office/officeart/2018/5/layout/IconCircleLabelList"/>
    <dgm:cxn modelId="{1D853CAD-4EC2-443C-B1A0-42F461E73956}" type="presParOf" srcId="{0F68F868-D6E6-45C4-889F-CBCF6C12F958}" destId="{5A5EA098-C23A-4252-958A-3C1332908181}" srcOrd="3" destOrd="0" presId="urn:microsoft.com/office/officeart/2018/5/layout/IconCircleLabelList"/>
    <dgm:cxn modelId="{A92D43B8-36C5-454A-8A2E-54F4065BD9AB}" type="presParOf" srcId="{B4DC3E28-5D29-4913-9018-D0FEDF7D813B}" destId="{5E71993B-24A3-474B-A13A-595106EE784C}" srcOrd="5" destOrd="0" presId="urn:microsoft.com/office/officeart/2018/5/layout/IconCircleLabelList"/>
    <dgm:cxn modelId="{04736E46-533C-49E3-AA87-15D71AD9FC2A}" type="presParOf" srcId="{B4DC3E28-5D29-4913-9018-D0FEDF7D813B}" destId="{CD8DFCAB-40E7-49E4-BDAB-744A2E00938F}" srcOrd="6" destOrd="0" presId="urn:microsoft.com/office/officeart/2018/5/layout/IconCircleLabelList"/>
    <dgm:cxn modelId="{18F11C4B-BE8D-45D4-8D44-9AC4E73EF858}" type="presParOf" srcId="{CD8DFCAB-40E7-49E4-BDAB-744A2E00938F}" destId="{D61198A1-87A5-4CAC-8EFE-F0EF63D6F96A}" srcOrd="0" destOrd="0" presId="urn:microsoft.com/office/officeart/2018/5/layout/IconCircleLabelList"/>
    <dgm:cxn modelId="{08CE4944-50A9-4D9E-BEEE-38E036CF944D}" type="presParOf" srcId="{CD8DFCAB-40E7-49E4-BDAB-744A2E00938F}" destId="{18BE572B-D3B9-4A72-9FB3-C079470ED8C0}" srcOrd="1" destOrd="0" presId="urn:microsoft.com/office/officeart/2018/5/layout/IconCircleLabelList"/>
    <dgm:cxn modelId="{6CE82D86-13A8-4935-ABEB-AD0950E9DD8A}" type="presParOf" srcId="{CD8DFCAB-40E7-49E4-BDAB-744A2E00938F}" destId="{7A603D01-7265-46F3-9920-309B56273F0B}" srcOrd="2" destOrd="0" presId="urn:microsoft.com/office/officeart/2018/5/layout/IconCircleLabelList"/>
    <dgm:cxn modelId="{49ECC5A8-9AB9-4B5A-8580-E63B4F37CB69}" type="presParOf" srcId="{CD8DFCAB-40E7-49E4-BDAB-744A2E00938F}" destId="{1B6F1A4A-385A-4AA5-AE45-D9BE79726507}" srcOrd="3" destOrd="0" presId="urn:microsoft.com/office/officeart/2018/5/layout/IconCircleLabelList"/>
    <dgm:cxn modelId="{6492609B-C57E-4517-B1FE-902898496575}" type="presParOf" srcId="{B4DC3E28-5D29-4913-9018-D0FEDF7D813B}" destId="{3CD28452-0D34-4C89-9E4F-1C412C6E4D74}" srcOrd="7" destOrd="0" presId="urn:microsoft.com/office/officeart/2018/5/layout/IconCircleLabelList"/>
    <dgm:cxn modelId="{0C17D0D1-09A1-43EA-9067-727C90387485}" type="presParOf" srcId="{B4DC3E28-5D29-4913-9018-D0FEDF7D813B}" destId="{387F229A-3E3E-48E0-B49D-E5FFD3C9D8F1}" srcOrd="8" destOrd="0" presId="urn:microsoft.com/office/officeart/2018/5/layout/IconCircleLabelList"/>
    <dgm:cxn modelId="{71EF4307-C929-4FAF-B776-F7B886283679}" type="presParOf" srcId="{387F229A-3E3E-48E0-B49D-E5FFD3C9D8F1}" destId="{6B1BB9CE-A3FE-47DB-8007-988DBCB7942C}" srcOrd="0" destOrd="0" presId="urn:microsoft.com/office/officeart/2018/5/layout/IconCircleLabelList"/>
    <dgm:cxn modelId="{97A63542-1D87-4C24-B3F5-82139B028B73}" type="presParOf" srcId="{387F229A-3E3E-48E0-B49D-E5FFD3C9D8F1}" destId="{29DB1032-E4F1-4682-9FC7-9F2DC1EBDC84}" srcOrd="1" destOrd="0" presId="urn:microsoft.com/office/officeart/2018/5/layout/IconCircleLabelList"/>
    <dgm:cxn modelId="{966D4D0B-5032-49C0-94F1-C6064486F09B}" type="presParOf" srcId="{387F229A-3E3E-48E0-B49D-E5FFD3C9D8F1}" destId="{A25436B1-3065-45CD-AFF0-129778C0C0BA}" srcOrd="2" destOrd="0" presId="urn:microsoft.com/office/officeart/2018/5/layout/IconCircleLabelList"/>
    <dgm:cxn modelId="{016DA950-2B48-4B5E-944D-0B4DF1F0434B}" type="presParOf" srcId="{387F229A-3E3E-48E0-B49D-E5FFD3C9D8F1}" destId="{4623809E-47AD-4D02-9A1F-AD98C29A4E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C9E83-9075-4625-92B2-D7699DA5C3D9}">
      <dsp:nvSpPr>
        <dsp:cNvPr id="0" name=""/>
        <dsp:cNvSpPr/>
      </dsp:nvSpPr>
      <dsp:spPr>
        <a:xfrm>
          <a:off x="356879" y="52117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F22A-8311-453A-AD43-729E6249DC4A}">
      <dsp:nvSpPr>
        <dsp:cNvPr id="0" name=""/>
        <dsp:cNvSpPr/>
      </dsp:nvSpPr>
      <dsp:spPr>
        <a:xfrm>
          <a:off x="590879" y="75517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63110-6266-4F75-A1E9-DE9AABB0E649}">
      <dsp:nvSpPr>
        <dsp:cNvPr id="0" name=""/>
        <dsp:cNvSpPr/>
      </dsp:nvSpPr>
      <dsp:spPr>
        <a:xfrm>
          <a:off x="5879" y="1961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Top 10 popular applications downloaded by people ratings</a:t>
          </a:r>
        </a:p>
      </dsp:txBody>
      <dsp:txXfrm>
        <a:off x="5879" y="1961173"/>
        <a:ext cx="1800000" cy="720000"/>
      </dsp:txXfrm>
    </dsp:sp>
    <dsp:sp modelId="{BF8777B6-9E16-45E4-A165-BBDB007FF1DE}">
      <dsp:nvSpPr>
        <dsp:cNvPr id="0" name=""/>
        <dsp:cNvSpPr/>
      </dsp:nvSpPr>
      <dsp:spPr>
        <a:xfrm>
          <a:off x="2471879" y="52117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B3294-53BF-42D6-AD59-922C1569F09E}">
      <dsp:nvSpPr>
        <dsp:cNvPr id="0" name=""/>
        <dsp:cNvSpPr/>
      </dsp:nvSpPr>
      <dsp:spPr>
        <a:xfrm>
          <a:off x="2705879" y="7551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64AF8-3267-4F6C-B2A5-EE89D98CBCF9}">
      <dsp:nvSpPr>
        <dsp:cNvPr id="0" name=""/>
        <dsp:cNvSpPr/>
      </dsp:nvSpPr>
      <dsp:spPr>
        <a:xfrm>
          <a:off x="2120879" y="1961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Most  5 weighted applications</a:t>
          </a:r>
        </a:p>
      </dsp:txBody>
      <dsp:txXfrm>
        <a:off x="2120879" y="1961173"/>
        <a:ext cx="1800000" cy="720000"/>
      </dsp:txXfrm>
    </dsp:sp>
    <dsp:sp modelId="{91CED79F-7672-4581-A3B5-A7EA6EAD29C0}">
      <dsp:nvSpPr>
        <dsp:cNvPr id="0" name=""/>
        <dsp:cNvSpPr/>
      </dsp:nvSpPr>
      <dsp:spPr>
        <a:xfrm>
          <a:off x="4586880" y="52117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01690-D2BF-4017-A336-43D0A05A8ECD}">
      <dsp:nvSpPr>
        <dsp:cNvPr id="0" name=""/>
        <dsp:cNvSpPr/>
      </dsp:nvSpPr>
      <dsp:spPr>
        <a:xfrm>
          <a:off x="4820880" y="7551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A098-C23A-4252-958A-3C1332908181}">
      <dsp:nvSpPr>
        <dsp:cNvPr id="0" name=""/>
        <dsp:cNvSpPr/>
      </dsp:nvSpPr>
      <dsp:spPr>
        <a:xfrm>
          <a:off x="4235880" y="1961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Least 5 weighted applications</a:t>
          </a:r>
        </a:p>
      </dsp:txBody>
      <dsp:txXfrm>
        <a:off x="4235880" y="1961173"/>
        <a:ext cx="1800000" cy="720000"/>
      </dsp:txXfrm>
    </dsp:sp>
    <dsp:sp modelId="{D61198A1-87A5-4CAC-8EFE-F0EF63D6F96A}">
      <dsp:nvSpPr>
        <dsp:cNvPr id="0" name=""/>
        <dsp:cNvSpPr/>
      </dsp:nvSpPr>
      <dsp:spPr>
        <a:xfrm>
          <a:off x="6701880" y="52117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E572B-D3B9-4A72-9FB3-C079470ED8C0}">
      <dsp:nvSpPr>
        <dsp:cNvPr id="0" name=""/>
        <dsp:cNvSpPr/>
      </dsp:nvSpPr>
      <dsp:spPr>
        <a:xfrm>
          <a:off x="6935880" y="7551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F1A4A-385A-4AA5-AE45-D9BE79726507}">
      <dsp:nvSpPr>
        <dsp:cNvPr id="0" name=""/>
        <dsp:cNvSpPr/>
      </dsp:nvSpPr>
      <dsp:spPr>
        <a:xfrm>
          <a:off x="6350880" y="1961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Top 5 most expensive applications</a:t>
          </a:r>
        </a:p>
      </dsp:txBody>
      <dsp:txXfrm>
        <a:off x="6350880" y="1961173"/>
        <a:ext cx="1800000" cy="720000"/>
      </dsp:txXfrm>
    </dsp:sp>
    <dsp:sp modelId="{6B1BB9CE-A3FE-47DB-8007-988DBCB7942C}">
      <dsp:nvSpPr>
        <dsp:cNvPr id="0" name=""/>
        <dsp:cNvSpPr/>
      </dsp:nvSpPr>
      <dsp:spPr>
        <a:xfrm>
          <a:off x="8816880" y="52117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B1032-E4F1-4682-9FC7-9F2DC1EBDC84}">
      <dsp:nvSpPr>
        <dsp:cNvPr id="0" name=""/>
        <dsp:cNvSpPr/>
      </dsp:nvSpPr>
      <dsp:spPr>
        <a:xfrm>
          <a:off x="9050880" y="7551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3809E-47AD-4D02-9A1F-AD98C29A4EEB}">
      <dsp:nvSpPr>
        <dsp:cNvPr id="0" name=""/>
        <dsp:cNvSpPr/>
      </dsp:nvSpPr>
      <dsp:spPr>
        <a:xfrm>
          <a:off x="8465880" y="1961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top one application people download by genre</a:t>
          </a:r>
        </a:p>
      </dsp:txBody>
      <dsp:txXfrm>
        <a:off x="8465880" y="19611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mamet4/app-store-apple-data-set-10k-apps/downlo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47FF-8A78-F741-95CC-4FB30E5E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Apple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B64E-4985-C044-96CE-2A0EAB24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Project II</a:t>
            </a:r>
          </a:p>
          <a:p>
            <a:pPr algn="r"/>
            <a:r>
              <a:rPr lang="en-US" sz="1800" dirty="0">
                <a:solidFill>
                  <a:srgbClr val="FFFFFF"/>
                </a:solidFill>
              </a:rPr>
              <a:t>by Sabina Shahbazzade</a:t>
            </a:r>
          </a:p>
        </p:txBody>
      </p:sp>
    </p:spTree>
    <p:extLst>
      <p:ext uri="{BB962C8B-B14F-4D97-AF65-F5344CB8AC3E}">
        <p14:creationId xmlns:p14="http://schemas.microsoft.com/office/powerpoint/2010/main" val="21806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C4FB6-71AA-2242-844D-5FA13201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Top 5 most expensive applications</a:t>
            </a:r>
            <a:endParaRPr lang="en-US" sz="5900" spc="-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0D0FC5-002B-0544-9409-CDF28B77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33" y="973210"/>
            <a:ext cx="11588834" cy="31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518980-0BA7-964E-84F4-1E3ED8FCA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50"/>
            <a:ext cx="1123797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B260-5A4F-2145-8EEA-E1E5F8F7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500" spc="-100" dirty="0">
                <a:solidFill>
                  <a:schemeClr val="accent1"/>
                </a:solidFill>
              </a:rPr>
              <a:t>The top one application people download by genre mostly</a:t>
            </a:r>
            <a:br>
              <a:rPr lang="en-US" sz="5500" spc="-100" dirty="0">
                <a:solidFill>
                  <a:schemeClr val="accent1"/>
                </a:solidFill>
              </a:rPr>
            </a:br>
            <a:endParaRPr lang="en-US" sz="5500" spc="-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03E528-6407-F24C-B19B-E678212A2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50"/>
            <a:ext cx="11237975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95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531C97-4D88-1641-9A56-54D1D87FD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49"/>
            <a:ext cx="11237975" cy="57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9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04C18-A32A-C941-99EF-D9C01690C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50"/>
            <a:ext cx="1123797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4776D-E2AA-2942-A967-870B536A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501650"/>
            <a:ext cx="1123797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0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5896E-DFF9-F748-8AD0-DE5738D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Popular Genres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65EF9-8FB7-C547-97E1-3D52448D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123824"/>
            <a:ext cx="11176000" cy="47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1522-2D8B-9247-9884-781E1C56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Resources:</a:t>
            </a:r>
          </a:p>
          <a:p>
            <a:r>
              <a:rPr lang="en-US" dirty="0">
                <a:solidFill>
                  <a:schemeClr val="tx1"/>
                </a:solidFill>
              </a:rPr>
              <a:t>Original data: </a:t>
            </a:r>
            <a:r>
              <a:rPr lang="en-US" i="1" dirty="0">
                <a:solidFill>
                  <a:schemeClr val="tx1"/>
                </a:solidFill>
                <a:hlinkClick r:id="rId2"/>
              </a:rPr>
              <a:t>https://www.kaggle.com/ramamet4/app-store-apple-data-set-10k-apps/</a:t>
            </a: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2E5D6-E378-4614-BCBD-8663DD15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287AC3-AACF-4ADB-9F73-125E714D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9B71-917E-D243-B089-955EF56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Questions: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25BE1-0491-4269-9BA8-8714414FE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19407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5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A9A31-75C3-094F-9DBE-5A0780E2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-100" dirty="0"/>
              <a:t>Apple Store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D9D68-2E91-9B46-A420-EB201FDC0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23" y="483742"/>
            <a:ext cx="10637520" cy="2260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31E2E-918A-C149-A475-D5506643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89" y="2743472"/>
            <a:ext cx="10637521" cy="22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3D58-90E1-FD40-81DC-6D3308E1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pc="-100" dirty="0"/>
              <a:t>Top 10 popular applications downloaded by people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87D80-3DCD-2148-B63D-A2324CAE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33" y="-1"/>
            <a:ext cx="11775100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1C79B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6E380-846C-5649-99F1-CFD8B75AE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868" y="524935"/>
            <a:ext cx="11062599" cy="57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E2A1388-9C36-0F4C-9BE0-8FFB5FDF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Most  5 weighted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277FA-F1ED-F842-94C8-C72D36DC7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249"/>
          <a:stretch/>
        </p:blipFill>
        <p:spPr>
          <a:xfrm>
            <a:off x="524933" y="484632"/>
            <a:ext cx="11182434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FEA00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B0F95-63D4-6144-ADCE-BFB239D4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086" y="480060"/>
            <a:ext cx="11075828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46E965-00D6-D841-A756-DB27BD95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Least  5 weighted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BB5C54-027D-A640-85C6-47654149F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43" b="-1"/>
          <a:stretch/>
        </p:blipFill>
        <p:spPr>
          <a:xfrm>
            <a:off x="1069847" y="484632"/>
            <a:ext cx="10637520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2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5896-5B00-ED49-8023-F5AB1439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466639"/>
            <a:ext cx="10885255" cy="58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7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</Words>
  <Application>Microsoft Macintosh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Corbel</vt:lpstr>
      <vt:lpstr>Wingdings 2</vt:lpstr>
      <vt:lpstr>Frame</vt:lpstr>
      <vt:lpstr>Apple Store</vt:lpstr>
      <vt:lpstr>Questions:</vt:lpstr>
      <vt:lpstr>Apple Store Dataset</vt:lpstr>
      <vt:lpstr>Top 10 popular applications downloaded by people ratings</vt:lpstr>
      <vt:lpstr>PowerPoint Presentation</vt:lpstr>
      <vt:lpstr>Most  5 weighted applications</vt:lpstr>
      <vt:lpstr>PowerPoint Presentation</vt:lpstr>
      <vt:lpstr>Least  5 weighted applications</vt:lpstr>
      <vt:lpstr>PowerPoint Presentation</vt:lpstr>
      <vt:lpstr>Top 5 most expensive applications</vt:lpstr>
      <vt:lpstr>PowerPoint Presentation</vt:lpstr>
      <vt:lpstr>The top one application people download by genre mostly </vt:lpstr>
      <vt:lpstr>PowerPoint Presentation</vt:lpstr>
      <vt:lpstr>PowerPoint Presentation</vt:lpstr>
      <vt:lpstr>PowerPoint Presentation</vt:lpstr>
      <vt:lpstr>PowerPoint Presentation</vt:lpstr>
      <vt:lpstr>Popular Genres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Store</dc:title>
  <dc:creator>Sabina Shahbazzade</dc:creator>
  <cp:lastModifiedBy>Shahbazzade, Sabina</cp:lastModifiedBy>
  <cp:revision>6</cp:revision>
  <dcterms:created xsi:type="dcterms:W3CDTF">2019-11-07T01:32:52Z</dcterms:created>
  <dcterms:modified xsi:type="dcterms:W3CDTF">2019-12-17T20:23:03Z</dcterms:modified>
</cp:coreProperties>
</file>