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6" autoAdjust="0"/>
    <p:restoredTop sz="94621" autoAdjust="0"/>
  </p:normalViewPr>
  <p:slideViewPr>
    <p:cSldViewPr>
      <p:cViewPr varScale="1">
        <p:scale>
          <a:sx n="91" d="100"/>
          <a:sy n="91" d="100"/>
        </p:scale>
        <p:origin x="14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DDB2-F336-8BD1-9104-D1C5245B2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B82DA-305D-3804-9D6D-D3D930199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83927-3E85-AD57-21C5-1754B832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3145F-FB91-8A13-9B47-1992C30F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BE23-3DD9-C20D-AADF-7397D76F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504D2-E5D6-F148-A9D1-DDBF85B17E8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7920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DD70-1958-0797-58CA-551DF5C6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E11CE-1FC9-3E6C-D712-2BEB03F34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9D69-9D13-9794-5E26-9AAFC4DA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9402-DA7B-5733-E9DD-A63DC8CB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3FA2F-3316-917B-C6FB-3F6CB9F5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A3673-44D7-F64E-BBFA-1C8036E753F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605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B9EF1-860E-F78F-1942-B2396B8C7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1A2E3-0D14-D7DE-DA15-309471231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B267D-6119-CEE2-4123-B5B718BF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5BDB0-4BF2-6477-C993-E25C8D50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C014A-D882-1EC4-0945-69C296C0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FABB5-EF31-C043-8541-AA94F7F1F62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604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F58D-E70C-F01A-07FA-6BBEBC7B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F202-F970-1ED1-FC93-05768F6F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56C8-27AB-B969-F8E2-8512C669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0349-52C9-DA14-5A38-DDB62F1E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D570-D49F-B90B-63A8-8FCBB43A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990B1-B371-0B48-85A1-8CFF91EE997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9298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848A-40B4-FABE-65A1-4BFCDEFE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B8B2-FED4-62A3-DB90-E9079D9B8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F26E-C7A2-81DF-5CBC-5AD60ECD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17F2-CB17-9A77-7F44-F55D01E9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8933-5B6E-8B56-407F-04D9CB94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57D6A-68DB-B641-A587-6C47EAA731D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9922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23C7-8E1B-027C-2D53-F66C6C0E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275E1-6CC9-03C7-32AF-80F41337B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23507-92FC-8420-6F86-854062859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AF509-939D-B2E1-5642-C582F969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B5AD3-08D6-F41C-647F-15925F83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B9EA4-FAFB-4176-E699-F657B9D6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36458-FAFC-974A-94B0-CA1F79F9AB6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6060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7966-AAFE-76F7-9377-3805B44B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D0808-09F1-DB8F-63CB-B63FE8ED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B5D08-28FB-BA61-9DC5-141BDA31F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356EE-1B13-CB86-F253-2A79CA5C6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CA8B2-E629-20B4-AFAB-C1F607F23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529EA-15D0-1F62-3EA5-AD414F47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F3FF1-5984-3B50-0388-954052D9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F3DB0-D8AD-990E-8229-A4D06778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58D20-8A55-894E-A441-4981B92FABA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7014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CA25-7ADB-5A0E-6B4C-B82695D5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1E777-399C-9840-755C-31039089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89D10-9125-E910-52DC-71036A7D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DD4C2-B2B7-E638-8461-F2A8235C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BDCDF-B903-3F43-A435-16F522010BC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9566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C161A-6CC0-6ECF-69BC-700867BC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11A90-5DA5-3077-76F1-33C6F0B2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6233A-08B7-E95D-AB58-E0FBAD87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A4D6C-B95F-E541-A702-CDCF54B70DB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369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A00B-4700-44FF-7CC0-1D488834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1CE4-7E8A-8538-6334-97812EC4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62AA0-5599-3CFD-0FF7-506CE9326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8F2FD-9751-27AD-EFE0-070B90F5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898BD-C659-FAE0-B9E7-30360B5A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1F6D4-EBD5-8379-3B3B-D631F8F1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DB636-1BB2-674E-9EE6-8306BEE3AF8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3084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F2D8-E4F9-48AF-829B-705E46EC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D265C-CF6A-208A-B6A1-37DBC050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40E73-11EC-9244-D848-452572890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FF1F3-1100-59FE-82B2-278DAA61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AEBB1-552E-ECB6-FA3F-1913D357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A1106-DDBB-7391-59DE-A0E52B20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A2FCA-8580-A545-AF88-0723DA33DA1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019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BBEDF7D-B6FF-0DC5-9FB6-DF3EDD414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B90A7A-6BBF-72B1-03FE-499A07C5D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47AF81-ED70-D26B-40FC-6FE6C56CDB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062DC1-DC71-41DF-A7CC-6AA1D98F16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8B59382-0930-D394-B212-E6E5FB1B3E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DAF2D68-DFD6-7B45-BDAE-BAFFD90FB203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:a16="http://schemas.microsoft.com/office/drawing/2014/main" id="{BE094112-BAB6-C9D5-46EC-E40923D6A4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24300" y="5373688"/>
            <a:ext cx="4283075" cy="544512"/>
          </a:xfrm>
          <a:noFill/>
          <a:ln/>
        </p:spPr>
        <p:txBody>
          <a:bodyPr anchor="ctr"/>
          <a:lstStyle/>
          <a:p>
            <a:pPr algn="l"/>
            <a:r>
              <a:rPr lang="es-UY" altLang="en-US" sz="3600" b="1" dirty="0">
                <a:solidFill>
                  <a:schemeClr val="tx1"/>
                </a:solidFill>
              </a:rPr>
              <a:t>Olympic Games</a:t>
            </a:r>
            <a:endParaRPr lang="es-ES" alt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892D3F5-DEA9-1A9B-357B-72CF1576E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Age, Height, Weight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EAB88-088F-4A93-3BA1-013988C6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5715000"/>
            <a:ext cx="23876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CC506E-25D1-C2E2-616F-9C409466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88" y="1686050"/>
            <a:ext cx="5686399" cy="4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207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892D3F5-DEA9-1A9B-357B-72CF1576E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Age, Height, Weight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EAB88-088F-4A93-3BA1-013988C6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5715000"/>
            <a:ext cx="23876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8C2D83-398D-D945-B306-6905DF9A3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696" y="1340768"/>
            <a:ext cx="4839568" cy="43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6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892D3F5-DEA9-1A9B-357B-72CF1576E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Mean Male Height per Year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EAB88-088F-4A93-3BA1-013988C6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5715000"/>
            <a:ext cx="23876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567EA0-09DE-D415-DE9D-3DB51704D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148" y="1571165"/>
            <a:ext cx="5841880" cy="41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9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892D3F5-DEA9-1A9B-357B-72CF1576E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Mean Female Height per Year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EAB88-088F-4A93-3BA1-013988C6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5715000"/>
            <a:ext cx="238760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8575F5-B32C-3D66-B221-43AD35C4A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756" y="1469893"/>
            <a:ext cx="5976664" cy="424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7555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892D3F5-DEA9-1A9B-357B-72CF1576E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Mean Male Age per Year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EAB88-088F-4A93-3BA1-013988C6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5715000"/>
            <a:ext cx="23876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72A248-283E-2960-3B47-7E315888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70" y="1841201"/>
            <a:ext cx="5784860" cy="39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0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892D3F5-DEA9-1A9B-357B-72CF1576E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Mean Female Age per Year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EAB88-088F-4A93-3BA1-013988C6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5715000"/>
            <a:ext cx="23876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20DC4E-E1F6-5EC8-9E1A-3B93DA455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628800"/>
            <a:ext cx="5686400" cy="39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435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892D3F5-DEA9-1A9B-357B-72CF1576E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Mean Male Weight per Year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EAB88-088F-4A93-3BA1-013988C6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5715000"/>
            <a:ext cx="23876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95EF84-09E5-43B7-E805-2ECEEBC70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88" y="1700808"/>
            <a:ext cx="5686400" cy="390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3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892D3F5-DEA9-1A9B-357B-72CF1576E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Mean Female Weight per Year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EAB88-088F-4A93-3BA1-013988C6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5715000"/>
            <a:ext cx="23876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31E501-724C-AB25-F10E-1C4080F3B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537860"/>
            <a:ext cx="6046440" cy="41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7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892D3F5-DEA9-1A9B-357B-72CF1576E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317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Conclusion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EAB88-088F-4A93-3BA1-013988C6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5715000"/>
            <a:ext cx="2387600" cy="1143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AC9A9F-449A-9E2E-9F9A-8CF28734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44216"/>
            <a:ext cx="8229600" cy="3917032"/>
          </a:xfrm>
        </p:spPr>
        <p:txBody>
          <a:bodyPr/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 the number of athletes have been steadily increasing up until 2008 in which we have begun to see a slight decline in participation. 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Female participation increasing in recent years while male participation has been declining in the same time period. 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United States is in a comfortable lead for every medal relatively to its competitors. Russia and the USSR follow closely behind while Germany and Australia take 3rd and 4th place respectively in medal count. 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Age, height and weight do influence whether an athlete wins a medal or not.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938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892D3F5-DEA9-1A9B-357B-72CF1576E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EAB88-088F-4A93-3BA1-013988C6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5715000"/>
            <a:ext cx="2387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1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B5B252F9-09A6-1C8A-C2B6-DB9421637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CF37790F-84B4-A05F-1B3B-38F41D2FE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Do height and age effect on whether an athlete earns a medal?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C6E3E-13FB-3332-2FF2-56328852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20" y="5715000"/>
            <a:ext cx="2387600" cy="1143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4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892D3F5-DEA9-1A9B-357B-72CF1576E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1767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Medals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4DE18-DE57-F862-4FDA-AB39ED13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12776"/>
            <a:ext cx="6192688" cy="4272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0457B7-397B-F148-245C-318DBF26B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76" y="5819453"/>
            <a:ext cx="238760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6AF1D5-7CF9-1BBA-C175-CB03C156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5715000"/>
            <a:ext cx="23876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C4DAF5-4634-6461-2246-CE1DAA572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52" y="1293023"/>
            <a:ext cx="6070600" cy="4424179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1D2DEB2-11C7-9310-B67D-ACE0A4BDD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Medals</a:t>
            </a:r>
          </a:p>
        </p:txBody>
      </p:sp>
    </p:spTree>
    <p:extLst>
      <p:ext uri="{BB962C8B-B14F-4D97-AF65-F5344CB8AC3E}">
        <p14:creationId xmlns:p14="http://schemas.microsoft.com/office/powerpoint/2010/main" val="201020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892D3F5-DEA9-1A9B-357B-72CF1576E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Participation by Year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A81CF8-7118-ED49-B79A-6AA5050A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518" y="5715000"/>
            <a:ext cx="23876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D2AAAF-C847-5DDE-2CB2-3FC030B0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424976"/>
            <a:ext cx="6120680" cy="429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4748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892D3F5-DEA9-1A9B-357B-72CF1576E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Participation by Female vs Male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67B02C-1883-5795-8C7A-62D1B0290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5670376"/>
            <a:ext cx="23876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A56B72-F327-19E2-36B9-8F6FFF55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788" y="1628800"/>
            <a:ext cx="5902424" cy="42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99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892D3F5-DEA9-1A9B-357B-72CF1576E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Participation by Sport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0496B2-EF55-ECD4-5656-278956FC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5715000"/>
            <a:ext cx="23876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29F13A-AA3C-5A27-7B90-E3E6E2A3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932" y="1484784"/>
            <a:ext cx="4894312" cy="41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26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892D3F5-DEA9-1A9B-357B-72CF1576E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Number of Female Athletes by Sport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EAB88-088F-4A93-3BA1-013988C6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5715000"/>
            <a:ext cx="23876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74005E-AB69-C14F-F24D-EB645AAC4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715" y="1844824"/>
            <a:ext cx="4934570" cy="37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3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892D3F5-DEA9-1A9B-357B-72CF1576E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Number of Male Athletes by Sport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EAB88-088F-4A93-3BA1-013988C6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5715000"/>
            <a:ext cx="23876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429833-EE77-9AA3-E0EF-4EEEFC99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94" y="1573049"/>
            <a:ext cx="5516612" cy="41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3077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10690</TotalTime>
  <Words>180</Words>
  <Application>Microsoft Macintosh PowerPoint</Application>
  <PresentationFormat>On-screen Show (4:3)</PresentationFormat>
  <Paragraphs>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Diseño predeterminado</vt:lpstr>
      <vt:lpstr>Olympic Games</vt:lpstr>
      <vt:lpstr>Question</vt:lpstr>
      <vt:lpstr>Medals</vt:lpstr>
      <vt:lpstr>Medals</vt:lpstr>
      <vt:lpstr>Participation by Year</vt:lpstr>
      <vt:lpstr>Participation by Female vs Male</vt:lpstr>
      <vt:lpstr>Participation by Sport</vt:lpstr>
      <vt:lpstr>Number of Female Athletes by Sport</vt:lpstr>
      <vt:lpstr>Number of Male Athletes by Sport</vt:lpstr>
      <vt:lpstr>Age, Height, Weight</vt:lpstr>
      <vt:lpstr>Age, Height, Weight</vt:lpstr>
      <vt:lpstr>Mean Male Height per Year</vt:lpstr>
      <vt:lpstr>Mean Female Height per Year</vt:lpstr>
      <vt:lpstr>Mean Male Age per Year</vt:lpstr>
      <vt:lpstr>Mean Female Age per Year</vt:lpstr>
      <vt:lpstr>Mean Male Weight per Year</vt:lpstr>
      <vt:lpstr>Mean Female Weight per Year</vt:lpstr>
      <vt:lpstr>Conclusion</vt:lpstr>
      <vt:lpstr>Thank you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Sabina Shahbazzade</cp:lastModifiedBy>
  <cp:revision>740</cp:revision>
  <dcterms:created xsi:type="dcterms:W3CDTF">2010-05-23T14:28:12Z</dcterms:created>
  <dcterms:modified xsi:type="dcterms:W3CDTF">2023-08-11T21:20:10Z</dcterms:modified>
</cp:coreProperties>
</file>