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A7F94-864D-45C0-859D-816386009EB4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91E08-CA53-4204-8DE8-D155F88D4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97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91E08-CA53-4204-8DE8-D155F88D46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39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5DB5-0B62-4598-8121-CA3D6DD9653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C8A0-F3D4-418C-A0C4-89D8E192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0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5DB5-0B62-4598-8121-CA3D6DD9653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C8A0-F3D4-418C-A0C4-89D8E192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5DB5-0B62-4598-8121-CA3D6DD9653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C8A0-F3D4-418C-A0C4-89D8E192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3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5DB5-0B62-4598-8121-CA3D6DD9653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C8A0-F3D4-418C-A0C4-89D8E192D05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497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5DB5-0B62-4598-8121-CA3D6DD9653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C8A0-F3D4-418C-A0C4-89D8E192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67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5DB5-0B62-4598-8121-CA3D6DD9653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C8A0-F3D4-418C-A0C4-89D8E192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43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5DB5-0B62-4598-8121-CA3D6DD9653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C8A0-F3D4-418C-A0C4-89D8E192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36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5DB5-0B62-4598-8121-CA3D6DD9653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C8A0-F3D4-418C-A0C4-89D8E192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17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5DB5-0B62-4598-8121-CA3D6DD9653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C8A0-F3D4-418C-A0C4-89D8E192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8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5DB5-0B62-4598-8121-CA3D6DD9653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C8A0-F3D4-418C-A0C4-89D8E192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2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5DB5-0B62-4598-8121-CA3D6DD9653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C8A0-F3D4-418C-A0C4-89D8E192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36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5DB5-0B62-4598-8121-CA3D6DD9653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C8A0-F3D4-418C-A0C4-89D8E192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1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5DB5-0B62-4598-8121-CA3D6DD9653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C8A0-F3D4-418C-A0C4-89D8E192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7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5DB5-0B62-4598-8121-CA3D6DD9653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C8A0-F3D4-418C-A0C4-89D8E192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0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5DB5-0B62-4598-8121-CA3D6DD9653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C8A0-F3D4-418C-A0C4-89D8E192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8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5DB5-0B62-4598-8121-CA3D6DD9653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C8A0-F3D4-418C-A0C4-89D8E192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0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5DB5-0B62-4598-8121-CA3D6DD9653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C8A0-F3D4-418C-A0C4-89D8E192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0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1D35DB5-0B62-4598-8121-CA3D6DD96532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46C8A0-F3D4-418C-A0C4-89D8E192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22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 </a:t>
            </a:r>
            <a:r>
              <a:rPr lang="en-US" dirty="0" err="1" smtClean="0"/>
              <a:t>Shahd</a:t>
            </a:r>
            <a:r>
              <a:rPr lang="en-US" dirty="0" smtClean="0"/>
              <a:t> </a:t>
            </a:r>
            <a:r>
              <a:rPr lang="en-US" dirty="0" err="1" smtClean="0"/>
              <a:t>Wael</a:t>
            </a:r>
            <a:r>
              <a:rPr lang="en-US" dirty="0" smtClean="0"/>
              <a:t>  222045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7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395" y="213275"/>
            <a:ext cx="10353762" cy="970450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3700" y="698500"/>
            <a:ext cx="5092700" cy="568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T(n</a:t>
            </a: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= 2T(n/2)+n</a:t>
            </a:r>
          </a:p>
          <a:p>
            <a:pPr>
              <a:spcAft>
                <a:spcPts val="80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2 [2T(n/2/2) + n/2]+ n</a:t>
            </a:r>
          </a:p>
          <a:p>
            <a:pPr>
              <a:spcAft>
                <a:spcPts val="80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 4T(n/4)+2n</a:t>
            </a:r>
          </a:p>
          <a:p>
            <a:pPr>
              <a:spcAft>
                <a:spcPts val="80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4 [2T(n/4/2) + n/4]+ 2n</a:t>
            </a:r>
          </a:p>
          <a:p>
            <a:pPr>
              <a:spcAft>
                <a:spcPts val="80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 8T(n/8)+3n</a:t>
            </a:r>
          </a:p>
          <a:p>
            <a:pPr>
              <a:spcAft>
                <a:spcPts val="80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T(n) = 2</a:t>
            </a:r>
            <a:r>
              <a:rPr lang="en-US" sz="16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.T(n/2</a:t>
            </a:r>
            <a:r>
              <a:rPr lang="en-US" sz="16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)+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K.n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Let 2</a:t>
            </a:r>
            <a:r>
              <a:rPr lang="en-US" sz="16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= n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1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logn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klog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logn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 =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logn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T(n) = </a:t>
            </a:r>
            <a:r>
              <a:rPr lang="en-US" sz="1600" dirty="0" err="1"/>
              <a:t>n.T</a:t>
            </a:r>
            <a:r>
              <a:rPr lang="en-US" sz="1600" dirty="0"/>
              <a:t>(n/n)+ </a:t>
            </a:r>
            <a:r>
              <a:rPr lang="en-US" sz="1600" dirty="0" err="1"/>
              <a:t>logn.n</a:t>
            </a:r>
            <a:endParaRPr lang="en-US" sz="1600" dirty="0"/>
          </a:p>
          <a:p>
            <a:r>
              <a:rPr lang="en-US" sz="1600" dirty="0"/>
              <a:t>= </a:t>
            </a:r>
            <a:r>
              <a:rPr lang="en-US" sz="1600" dirty="0" err="1"/>
              <a:t>n.T</a:t>
            </a:r>
            <a:r>
              <a:rPr lang="en-US" sz="1600" dirty="0"/>
              <a:t>(1)+</a:t>
            </a:r>
            <a:r>
              <a:rPr lang="en-US" sz="1600" dirty="0" err="1"/>
              <a:t>n.logn</a:t>
            </a:r>
            <a:endParaRPr lang="en-US" sz="1600" dirty="0"/>
          </a:p>
          <a:p>
            <a:r>
              <a:rPr lang="en-US" sz="1600" dirty="0"/>
              <a:t>=n.1 + </a:t>
            </a:r>
            <a:r>
              <a:rPr lang="en-US" sz="1600" dirty="0" err="1"/>
              <a:t>nlogn</a:t>
            </a:r>
            <a:endParaRPr lang="en-US" sz="1600" dirty="0"/>
          </a:p>
          <a:p>
            <a:r>
              <a:rPr lang="en-US" sz="1600" dirty="0"/>
              <a:t>= n </a:t>
            </a:r>
            <a:r>
              <a:rPr lang="en-US" sz="1600" dirty="0" err="1"/>
              <a:t>logn</a:t>
            </a:r>
            <a:endParaRPr lang="en-US" sz="1600" dirty="0"/>
          </a:p>
          <a:p>
            <a:r>
              <a:rPr lang="en-US" sz="1600" dirty="0"/>
              <a:t>O(n log n)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99400" y="1008550"/>
            <a:ext cx="350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Best case: O(n log n) </a:t>
            </a:r>
          </a:p>
          <a:p>
            <a:r>
              <a:rPr lang="en-US" dirty="0" smtClean="0"/>
              <a:t>Worst case: Θ(n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39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</a:t>
            </a:r>
            <a:r>
              <a:rPr lang="en-US"/>
              <a:t>Was QuickSort</a:t>
            </a:r>
            <a:r>
              <a:rPr lang="en-US" dirty="0"/>
              <a:t> </a:t>
            </a:r>
            <a:r>
              <a:rPr lang="en-US" dirty="0" smtClean="0"/>
              <a:t>Invented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7811" y="2687791"/>
            <a:ext cx="5025729" cy="4058751"/>
          </a:xfrm>
        </p:spPr>
        <p:txBody>
          <a:bodyPr/>
          <a:lstStyle/>
          <a:p>
            <a:r>
              <a:rPr lang="en-US" dirty="0" err="1"/>
              <a:t>QuickSort</a:t>
            </a:r>
            <a:r>
              <a:rPr lang="en-US" dirty="0"/>
              <a:t> was invented by </a:t>
            </a:r>
            <a:r>
              <a:rPr lang="en-US" b="1" dirty="0"/>
              <a:t>Tony Hoare</a:t>
            </a:r>
          </a:p>
          <a:p>
            <a:r>
              <a:rPr lang="en-US" dirty="0"/>
              <a:t>As a result of thinking about </a:t>
            </a:r>
            <a:r>
              <a:rPr lang="en-US" b="1" dirty="0"/>
              <a:t>problems of translating languages </a:t>
            </a:r>
          </a:p>
          <a:p>
            <a:r>
              <a:rPr lang="en-US" dirty="0"/>
              <a:t>The first idea Tony had for doing sorting was something like </a:t>
            </a:r>
            <a:r>
              <a:rPr lang="en-US" b="1" dirty="0"/>
              <a:t>Bubble Sort</a:t>
            </a:r>
          </a:p>
          <a:p>
            <a:pPr marL="3690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804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232012"/>
            <a:ext cx="10353762" cy="11191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</a:t>
            </a:r>
            <a:r>
              <a:rPr lang="en-US" dirty="0"/>
              <a:t>is Bubble </a:t>
            </a:r>
            <a:r>
              <a:rPr lang="en-US" dirty="0" smtClean="0"/>
              <a:t>Sort</a:t>
            </a:r>
            <a:br>
              <a:rPr lang="en-US" dirty="0" smtClean="0"/>
            </a:br>
            <a:r>
              <a:rPr lang="en-US" sz="2200" dirty="0"/>
              <a:t>Comparing consecutive items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20937" y="2047165"/>
            <a:ext cx="3860816" cy="791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899550" y="2047164"/>
            <a:ext cx="0" cy="791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81753" y="2053988"/>
            <a:ext cx="0" cy="791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96923" y="2053988"/>
            <a:ext cx="0" cy="791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80332" y="2053988"/>
            <a:ext cx="0" cy="791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77389" y="2047164"/>
            <a:ext cx="0" cy="791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12047" y="2251881"/>
            <a:ext cx="31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097088" y="225188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834842" y="226510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21863" y="226510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447552" y="225188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09433" y="3589361"/>
            <a:ext cx="4989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Time Complexity: O(n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066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07407E-6 L 0.05755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8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07407E-6 L -0.06042 -0.0018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07407E-6 L 0.06445 -0.0030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6" y="-16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07407E-6 L -0.06289 0.0018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</a:t>
            </a:r>
            <a:r>
              <a:rPr lang="en-US" dirty="0" err="1" smtClean="0"/>
              <a:t>QuickSort</a:t>
            </a:r>
            <a:r>
              <a:rPr lang="en-US" dirty="0" smtClean="0"/>
              <a:t> Work In Divide and Conquer</a:t>
            </a:r>
            <a:br>
              <a:rPr lang="en-US" dirty="0" smtClean="0"/>
            </a:br>
            <a:r>
              <a:rPr lang="en-US" sz="3100" dirty="0" err="1" smtClean="0"/>
              <a:t>QuickSort</a:t>
            </a:r>
            <a:r>
              <a:rPr lang="en-US" sz="3100" dirty="0" smtClean="0"/>
              <a:t>  = </a:t>
            </a:r>
            <a:r>
              <a:rPr lang="en-US" sz="3100" b="1" dirty="0" smtClean="0"/>
              <a:t>pivot</a:t>
            </a:r>
            <a:endParaRPr lang="en-US" sz="3100" b="1" dirty="0"/>
          </a:p>
        </p:txBody>
      </p:sp>
      <p:sp>
        <p:nvSpPr>
          <p:cNvPr id="4" name="Rectangle 3"/>
          <p:cNvSpPr/>
          <p:nvPr/>
        </p:nvSpPr>
        <p:spPr>
          <a:xfrm>
            <a:off x="3847894" y="3084098"/>
            <a:ext cx="44855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9800" indent="-342900">
              <a:buFont typeface="+mj-lt"/>
              <a:buAutoNum type="arabicPeriod"/>
            </a:pPr>
            <a:r>
              <a:rPr lang="en-US" b="1" dirty="0" smtClean="0"/>
              <a:t>Correct position in final, sorted array</a:t>
            </a:r>
          </a:p>
          <a:p>
            <a:pPr marL="379800" indent="-342900">
              <a:buFont typeface="+mj-lt"/>
              <a:buAutoNum type="arabicPeriod"/>
            </a:pPr>
            <a:r>
              <a:rPr lang="en-US" b="1" dirty="0" smtClean="0"/>
              <a:t>Items to the left are smaller</a:t>
            </a:r>
          </a:p>
          <a:p>
            <a:pPr marL="379800" indent="-342900">
              <a:buFont typeface="+mj-lt"/>
              <a:buAutoNum type="arabicPeriod"/>
            </a:pPr>
            <a:r>
              <a:rPr lang="en-US" b="1" dirty="0" smtClean="0"/>
              <a:t>Items to the right are larger</a:t>
            </a:r>
          </a:p>
          <a:p>
            <a:pPr marL="36900"/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242604" y="2714766"/>
            <a:ext cx="162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 Sorted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181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3081" y="2129051"/>
            <a:ext cx="7287904" cy="1091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2072" y="2142699"/>
            <a:ext cx="0" cy="1078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178490" y="2142699"/>
            <a:ext cx="0" cy="1078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39069" y="2142699"/>
            <a:ext cx="0" cy="1078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86002" y="2142699"/>
            <a:ext cx="0" cy="1078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855726" y="2142699"/>
            <a:ext cx="0" cy="1078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57249" y="2142699"/>
            <a:ext cx="0" cy="1078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72418" y="2142699"/>
            <a:ext cx="0" cy="1078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4194" y="2490295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62754" y="2497119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08917" y="2497119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66534" y="2490295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44624" y="2497119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08208" y="2473951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18832" y="2473951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38551" y="2498763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3650777" y="3459285"/>
            <a:ext cx="6823" cy="457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59624" y="3916907"/>
            <a:ext cx="163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pivot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23081" y="1521306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Input to Output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3081" y="2129051"/>
            <a:ext cx="7287904" cy="1091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392072" y="2142699"/>
            <a:ext cx="0" cy="1078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178490" y="2142699"/>
            <a:ext cx="0" cy="1078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239069" y="2142699"/>
            <a:ext cx="0" cy="1078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86002" y="2142699"/>
            <a:ext cx="0" cy="1078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855726" y="2142699"/>
            <a:ext cx="0" cy="1078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957249" y="2142699"/>
            <a:ext cx="0" cy="1078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072418" y="2142699"/>
            <a:ext cx="0" cy="1078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4194" y="2490295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62754" y="2497119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08917" y="2497119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66534" y="2490295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44624" y="2497119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08208" y="2473951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18832" y="2473951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38551" y="2498763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071707" y="1596788"/>
            <a:ext cx="34665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item from left that is larger than pivot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item from right that is smaller than pivot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398058" y="4956422"/>
            <a:ext cx="7287904" cy="1091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>
            <a:off x="1367049" y="4970070"/>
            <a:ext cx="0" cy="1078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153467" y="4970070"/>
            <a:ext cx="0" cy="1078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214046" y="4970070"/>
            <a:ext cx="0" cy="1078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260979" y="4970070"/>
            <a:ext cx="0" cy="1078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830703" y="4970070"/>
            <a:ext cx="0" cy="1078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932226" y="4970070"/>
            <a:ext cx="0" cy="1078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047395" y="4970070"/>
            <a:ext cx="0" cy="1078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39171" y="5317666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637731" y="5324490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2483894" y="5324490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441511" y="5317666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419601" y="5324490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083185" y="5301322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193809" y="5301322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313528" y="5326134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560930" y="4129142"/>
            <a:ext cx="616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Swap item from left and pivot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27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6 L 0.30286 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4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5.55112E-17 L -0.2987 0.0025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9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0.37213 -0.0030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07" y="-16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5.55112E-17 L -0.37369 0.003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6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22222E-6 L 0.07865 -0.0009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-4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5.55112E-17 L -0.37735 0.0034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3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6" grpId="1"/>
      <p:bldP spid="17" grpId="0"/>
      <p:bldP spid="67" grpId="0" animBg="1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806" y="589781"/>
            <a:ext cx="10353762" cy="970450"/>
          </a:xfrm>
        </p:spPr>
        <p:txBody>
          <a:bodyPr/>
          <a:lstStyle/>
          <a:p>
            <a:r>
              <a:rPr lang="en-US" dirty="0" smtClean="0"/>
              <a:t>Divide </a:t>
            </a:r>
            <a:r>
              <a:rPr lang="en-US" dirty="0"/>
              <a:t>and Conquer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8278" y="1724615"/>
            <a:ext cx="7287904" cy="1091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257269" y="1738263"/>
            <a:ext cx="0" cy="1078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043687" y="1738263"/>
            <a:ext cx="0" cy="1078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104266" y="1738263"/>
            <a:ext cx="0" cy="1078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51199" y="1738263"/>
            <a:ext cx="0" cy="1078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720923" y="1738263"/>
            <a:ext cx="0" cy="1078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822446" y="1738263"/>
            <a:ext cx="0" cy="1078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937615" y="1738263"/>
            <a:ext cx="0" cy="1078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29391" y="2085859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27951" y="2092683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74114" y="2092683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1731" y="2085859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09821" y="2092683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973405" y="2069515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084029" y="2069515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11080" y="3574168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700806" y="3138985"/>
            <a:ext cx="4135105" cy="1201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4778981" y="3177680"/>
            <a:ext cx="0" cy="11623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848061" y="3177680"/>
            <a:ext cx="0" cy="11623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873918" y="3177680"/>
            <a:ext cx="0" cy="11623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85224" y="3574168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203748" y="2092683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136936" y="3574168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221762" y="3574168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108894" y="5097720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712268" y="4662537"/>
            <a:ext cx="4135105" cy="1201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4790443" y="4701232"/>
            <a:ext cx="0" cy="11623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859523" y="4701232"/>
            <a:ext cx="0" cy="11623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885380" y="4701232"/>
            <a:ext cx="0" cy="11623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083038" y="5097720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134750" y="5097720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219576" y="5097720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6467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33333E-6 L 0.17123 -0.002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55" y="-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33333E-6 L -0.17305 3.3333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-0.16485 -0.002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42" y="-13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33333E-6 L 0.16836 3.33333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8" grpId="0"/>
      <p:bldP spid="41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</a:t>
            </a:r>
          </a:p>
        </p:txBody>
      </p:sp>
      <p:sp>
        <p:nvSpPr>
          <p:cNvPr id="3" name="Rectangle 2"/>
          <p:cNvSpPr/>
          <p:nvPr/>
        </p:nvSpPr>
        <p:spPr>
          <a:xfrm>
            <a:off x="913795" y="2493806"/>
            <a:ext cx="7287904" cy="1091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882786" y="2507454"/>
            <a:ext cx="0" cy="1078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669204" y="2507454"/>
            <a:ext cx="0" cy="1078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729783" y="2507454"/>
            <a:ext cx="0" cy="1078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776716" y="2507454"/>
            <a:ext cx="0" cy="1078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346440" y="2507454"/>
            <a:ext cx="0" cy="1078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47963" y="2507454"/>
            <a:ext cx="0" cy="1078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563132" y="2507454"/>
            <a:ext cx="0" cy="1078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54908" y="2855050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53468" y="2861874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99631" y="2861874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57248" y="2855050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35338" y="2861874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98922" y="2838706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09546" y="2838706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29265" y="2863518"/>
            <a:ext cx="6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3795" y="1852262"/>
            <a:ext cx="1577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Output Sorted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28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296" y="288966"/>
            <a:ext cx="10353762" cy="97045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613" y="1259416"/>
            <a:ext cx="5498082" cy="498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1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439</TotalTime>
  <Words>232</Words>
  <Application>Microsoft Office PowerPoint</Application>
  <PresentationFormat>Widescreen</PresentationFormat>
  <Paragraphs>99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Calisto MT</vt:lpstr>
      <vt:lpstr>Trebuchet MS</vt:lpstr>
      <vt:lpstr>Wingdings 2</vt:lpstr>
      <vt:lpstr>Slate</vt:lpstr>
      <vt:lpstr>QuickSort Algorithm</vt:lpstr>
      <vt:lpstr>How Was QuickSort Invented</vt:lpstr>
      <vt:lpstr> What is Bubble Sort Comparing consecutive items </vt:lpstr>
      <vt:lpstr>How Does QuickSort Work In Divide and Conquer QuickSort  = pivot</vt:lpstr>
      <vt:lpstr>Example</vt:lpstr>
      <vt:lpstr>From Input to Output</vt:lpstr>
      <vt:lpstr>Divide and Conquer </vt:lpstr>
      <vt:lpstr>Divide and Conquer </vt:lpstr>
      <vt:lpstr>Algorithm</vt:lpstr>
      <vt:lpstr>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QuickSort Algorithm</dc:title>
  <dc:creator>Salma</dc:creator>
  <cp:lastModifiedBy>Salma</cp:lastModifiedBy>
  <cp:revision>65</cp:revision>
  <dcterms:created xsi:type="dcterms:W3CDTF">2023-12-31T03:34:58Z</dcterms:created>
  <dcterms:modified xsi:type="dcterms:W3CDTF">2023-12-31T15:33:16Z</dcterms:modified>
</cp:coreProperties>
</file>