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259" r:id="rId3"/>
    <p:sldId id="265" r:id="rId4"/>
    <p:sldId id="262" r:id="rId5"/>
    <p:sldId id="297" r:id="rId6"/>
    <p:sldId id="278" r:id="rId7"/>
    <p:sldId id="260" r:id="rId8"/>
    <p:sldId id="298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Medium" pitchFamily="2" charset="0"/>
      <p:regular r:id="rId15"/>
      <p:bold r:id="rId16"/>
      <p:italic r:id="rId17"/>
      <p:boldItalic r:id="rId18"/>
    </p:embeddedFont>
    <p:embeddedFont>
      <p:font typeface="Michroma" panose="020B0604020202020204" charset="0"/>
      <p:regular r:id="rId19"/>
    </p:embeddedFont>
    <p:embeddedFont>
      <p:font typeface="Nunito Light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CDFFAC-A187-4669-B479-B37DE3A2F278}">
  <a:tblStyle styleId="{5BCDFFAC-A187-4669-B479-B37DE3A2F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70D494-C5F5-4C29-92A0-A859E7FCF1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2" name="Google Shape;1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3" name="Google Shape;1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2" name="Google Shape;13412;g1b67244453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3" name="Google Shape;13413;g1b67244453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1" name="Google Shape;13881;g214b9e4ab52_0_43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2" name="Google Shape;13882;g214b9e4ab52_0_43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" name="Google Shape;13723;g1b67244453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4" name="Google Shape;13724;g1b67244453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Google Shape;13353;g1b67244453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4" name="Google Shape;13354;g1b67244453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9" name="Google Shape;16249;g214b9e4ab52_0_37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0" name="Google Shape;16250;g214b9e4ab52_0_37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7" name="Google Shape;13457;g1b67244453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8" name="Google Shape;13458;g1b67244453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6" y="2731045"/>
            <a:ext cx="9143593" cy="2495468"/>
            <a:chOff x="1851250" y="1720850"/>
            <a:chExt cx="3539775" cy="966075"/>
          </a:xfrm>
        </p:grpSpPr>
        <p:sp>
          <p:nvSpPr>
            <p:cNvPr id="10" name="Google Shape;10;p2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327" name="Google Shape;327;p2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 Medium"/>
                <a:ea typeface="DM Sans Medium"/>
                <a:cs typeface="DM Sans Medium"/>
                <a:sym typeface="DM Sans Medium"/>
              </a:endParaRPr>
            </a:p>
          </p:txBody>
        </p:sp>
      </p:grpSp>
      <p:sp>
        <p:nvSpPr>
          <p:cNvPr id="458" name="Google Shape;458;p2"/>
          <p:cNvSpPr txBox="1">
            <a:spLocks noGrp="1"/>
          </p:cNvSpPr>
          <p:nvPr>
            <p:ph type="subTitle" idx="1"/>
          </p:nvPr>
        </p:nvSpPr>
        <p:spPr>
          <a:xfrm>
            <a:off x="885800" y="4208677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2"/>
          <p:cNvSpPr txBox="1">
            <a:spLocks noGrp="1"/>
          </p:cNvSpPr>
          <p:nvPr>
            <p:ph type="ctrTitle"/>
          </p:nvPr>
        </p:nvSpPr>
        <p:spPr>
          <a:xfrm>
            <a:off x="885800" y="209774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7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3" name="Google Shape;7783;p18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7784" name="Google Shape;7784;p18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18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18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18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18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18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18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18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18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18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18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18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18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18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18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18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18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18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18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18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18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18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18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18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18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18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18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18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18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18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18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18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18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18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18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18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18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18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18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18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18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18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18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18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18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18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18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18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18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18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18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18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18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18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18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18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18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18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18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18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18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18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18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18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18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18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18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18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18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18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18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18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18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18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18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18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18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18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18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18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18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18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18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18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18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18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18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18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18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18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18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18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18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18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18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18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18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18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18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18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18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18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18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18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18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18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18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18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18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18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18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18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18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18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18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18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18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18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18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18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18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18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18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18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18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18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18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18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18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18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18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18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18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18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18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18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18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18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18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18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18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18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18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18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18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18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18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18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18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18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18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18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18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18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18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18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18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18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18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18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18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18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18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18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18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18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18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18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18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18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18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18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18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18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18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18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18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18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18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18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18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18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18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18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18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18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18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18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18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18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18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18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18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18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18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18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18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18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18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18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18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18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18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18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18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18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18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18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18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8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8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8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8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8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8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8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8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8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8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8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18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18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18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18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18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18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18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18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18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18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18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18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18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18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18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18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18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18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18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18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18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18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18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18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18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18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18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18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18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18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18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18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18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18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18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18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18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8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18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18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18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18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18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18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18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18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18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18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18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18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18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18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8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8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8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8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8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8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8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8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8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8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8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8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8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8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8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8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8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8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8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8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8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8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8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18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18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18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18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18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18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18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18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18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18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18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18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18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18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18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18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18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18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18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18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18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0" name="Google Shape;8100;p18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8101" name="Google Shape;8101;p18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18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8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8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8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18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18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8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8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8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8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8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8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8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8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18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18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18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18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18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18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18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18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18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18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18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18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18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18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18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18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18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18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18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18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18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18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18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18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18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18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18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18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18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18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18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18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18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18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18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18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18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18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18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18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18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18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18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18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18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18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18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18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18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18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18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18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18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18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18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18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18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18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18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18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18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18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18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18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18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18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18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18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18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18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18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18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18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18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18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18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18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18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18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18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18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18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18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18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18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18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18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18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18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18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18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18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18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18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18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18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18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18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18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18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18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18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18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18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18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18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18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18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18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18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18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18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18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18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18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18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2" name="Google Shape;8232;p18"/>
          <p:cNvSpPr txBox="1">
            <a:spLocks noGrp="1"/>
          </p:cNvSpPr>
          <p:nvPr>
            <p:ph type="title" hasCustomPrompt="1"/>
          </p:nvPr>
        </p:nvSpPr>
        <p:spPr>
          <a:xfrm>
            <a:off x="4610100" y="612475"/>
            <a:ext cx="38232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233" name="Google Shape;8233;p18"/>
          <p:cNvSpPr txBox="1">
            <a:spLocks noGrp="1"/>
          </p:cNvSpPr>
          <p:nvPr>
            <p:ph type="subTitle" idx="1"/>
          </p:nvPr>
        </p:nvSpPr>
        <p:spPr>
          <a:xfrm>
            <a:off x="4610100" y="1345494"/>
            <a:ext cx="38232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4" name="Google Shape;8234;p18"/>
          <p:cNvSpPr txBox="1">
            <a:spLocks noGrp="1"/>
          </p:cNvSpPr>
          <p:nvPr>
            <p:ph type="title" idx="2" hasCustomPrompt="1"/>
          </p:nvPr>
        </p:nvSpPr>
        <p:spPr>
          <a:xfrm>
            <a:off x="3543300" y="2044596"/>
            <a:ext cx="38232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235" name="Google Shape;8235;p18"/>
          <p:cNvSpPr txBox="1">
            <a:spLocks noGrp="1"/>
          </p:cNvSpPr>
          <p:nvPr>
            <p:ph type="subTitle" idx="3"/>
          </p:nvPr>
        </p:nvSpPr>
        <p:spPr>
          <a:xfrm>
            <a:off x="3543300" y="2777615"/>
            <a:ext cx="38232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6" name="Google Shape;8236;p18"/>
          <p:cNvSpPr txBox="1">
            <a:spLocks noGrp="1"/>
          </p:cNvSpPr>
          <p:nvPr>
            <p:ph type="title" idx="4" hasCustomPrompt="1"/>
          </p:nvPr>
        </p:nvSpPr>
        <p:spPr>
          <a:xfrm>
            <a:off x="2476500" y="3476704"/>
            <a:ext cx="3823200" cy="8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237" name="Google Shape;8237;p18"/>
          <p:cNvSpPr txBox="1">
            <a:spLocks noGrp="1"/>
          </p:cNvSpPr>
          <p:nvPr>
            <p:ph type="subTitle" idx="5"/>
          </p:nvPr>
        </p:nvSpPr>
        <p:spPr>
          <a:xfrm>
            <a:off x="2476500" y="4209723"/>
            <a:ext cx="38232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bg>
      <p:bgPr>
        <a:gradFill>
          <a:gsLst>
            <a:gs pos="0">
              <a:schemeClr val="accent6"/>
            </a:gs>
            <a:gs pos="40000">
              <a:schemeClr val="accent6"/>
            </a:gs>
            <a:gs pos="100000">
              <a:schemeClr val="dk1"/>
            </a:gs>
          </a:gsLst>
          <a:lin ang="2698631" scaled="0"/>
        </a:gradFill>
        <a:effectLst/>
      </p:bgPr>
    </p:bg>
    <p:spTree>
      <p:nvGrpSpPr>
        <p:cNvPr id="1" name="Shape 1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15" name="Google Shape;12015;p26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12016" name="Google Shape;12016;p26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7" name="Google Shape;12017;p26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8" name="Google Shape;12018;p26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9" name="Google Shape;12019;p26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0" name="Google Shape;12020;p26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1" name="Google Shape;12021;p26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2" name="Google Shape;12022;p26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3" name="Google Shape;12023;p26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4" name="Google Shape;12024;p26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5" name="Google Shape;12025;p26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6" name="Google Shape;12026;p26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7" name="Google Shape;12027;p26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8" name="Google Shape;12028;p26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9" name="Google Shape;12029;p26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0" name="Google Shape;12030;p26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1" name="Google Shape;12031;p26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2" name="Google Shape;12032;p26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3" name="Google Shape;12033;p26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4" name="Google Shape;12034;p26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5" name="Google Shape;12035;p26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6" name="Google Shape;12036;p26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7" name="Google Shape;12037;p26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8" name="Google Shape;12038;p26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9" name="Google Shape;12039;p26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0" name="Google Shape;12040;p26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1" name="Google Shape;12041;p26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2" name="Google Shape;12042;p26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3" name="Google Shape;12043;p26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4" name="Google Shape;12044;p26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5" name="Google Shape;12045;p26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6" name="Google Shape;12046;p26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7" name="Google Shape;12047;p26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8" name="Google Shape;12048;p26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9" name="Google Shape;12049;p26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0" name="Google Shape;12050;p26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1" name="Google Shape;12051;p26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2" name="Google Shape;12052;p26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3" name="Google Shape;12053;p26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4" name="Google Shape;12054;p26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5" name="Google Shape;12055;p26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6" name="Google Shape;12056;p26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7" name="Google Shape;12057;p26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8" name="Google Shape;12058;p26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9" name="Google Shape;12059;p26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0" name="Google Shape;12060;p26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1" name="Google Shape;12061;p26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2" name="Google Shape;12062;p26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3" name="Google Shape;12063;p26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4" name="Google Shape;12064;p26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5" name="Google Shape;12065;p26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6" name="Google Shape;12066;p26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7" name="Google Shape;12067;p26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8" name="Google Shape;12068;p26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9" name="Google Shape;12069;p26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0" name="Google Shape;12070;p26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1" name="Google Shape;12071;p26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2" name="Google Shape;12072;p26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3" name="Google Shape;12073;p26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4" name="Google Shape;12074;p26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5" name="Google Shape;12075;p26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6" name="Google Shape;12076;p26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7" name="Google Shape;12077;p26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8" name="Google Shape;12078;p26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9" name="Google Shape;12079;p26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0" name="Google Shape;12080;p26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1" name="Google Shape;12081;p26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2" name="Google Shape;12082;p26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3" name="Google Shape;12083;p26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4" name="Google Shape;12084;p26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5" name="Google Shape;12085;p26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6" name="Google Shape;12086;p26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7" name="Google Shape;12087;p26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8" name="Google Shape;12088;p26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9" name="Google Shape;12089;p26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0" name="Google Shape;12090;p26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1" name="Google Shape;12091;p26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26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26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26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26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26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26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26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26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26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26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26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26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26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26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26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26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26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26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26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26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26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26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26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26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26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26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26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26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26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26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26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26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4" name="Google Shape;12124;p26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5" name="Google Shape;12125;p26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6" name="Google Shape;12126;p26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7" name="Google Shape;12127;p26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8" name="Google Shape;12128;p26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9" name="Google Shape;12129;p26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0" name="Google Shape;12130;p26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1" name="Google Shape;12131;p26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2" name="Google Shape;12132;p26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3" name="Google Shape;12133;p26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4" name="Google Shape;12134;p26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5" name="Google Shape;12135;p26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6" name="Google Shape;12136;p26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7" name="Google Shape;12137;p26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8" name="Google Shape;12138;p26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9" name="Google Shape;12139;p26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0" name="Google Shape;12140;p26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1" name="Google Shape;12141;p26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2" name="Google Shape;12142;p26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3" name="Google Shape;12143;p26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4" name="Google Shape;12144;p26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5" name="Google Shape;12145;p26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6" name="Google Shape;12146;p26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7" name="Google Shape;12147;p26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8" name="Google Shape;12148;p26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9" name="Google Shape;12149;p26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0" name="Google Shape;12150;p26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1" name="Google Shape;12151;p26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2" name="Google Shape;12152;p26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3" name="Google Shape;12153;p26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4" name="Google Shape;12154;p26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5" name="Google Shape;12155;p26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6" name="Google Shape;12156;p26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7" name="Google Shape;12157;p26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8" name="Google Shape;12158;p26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9" name="Google Shape;12159;p26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0" name="Google Shape;12160;p26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1" name="Google Shape;12161;p26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26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26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26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26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26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26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26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26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26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26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26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26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26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26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6" name="Google Shape;12176;p26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7" name="Google Shape;12177;p26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26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26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26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26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26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26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26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26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26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26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26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26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26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26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2" name="Google Shape;12192;p26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3" name="Google Shape;12193;p26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26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26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26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26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26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26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26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26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26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26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26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26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26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26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26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26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26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26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26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26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26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26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26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26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26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26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26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26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26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26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26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26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26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26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26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26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26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26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2" name="Google Shape;12232;p26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3" name="Google Shape;12233;p26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4" name="Google Shape;12234;p26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5" name="Google Shape;12235;p26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6" name="Google Shape;12236;p26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7" name="Google Shape;12237;p26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8" name="Google Shape;12238;p26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9" name="Google Shape;12239;p26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0" name="Google Shape;12240;p26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1" name="Google Shape;12241;p26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2" name="Google Shape;12242;p26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3" name="Google Shape;12243;p26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4" name="Google Shape;12244;p26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5" name="Google Shape;12245;p26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6" name="Google Shape;12246;p26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7" name="Google Shape;12247;p26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8" name="Google Shape;12248;p26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26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26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26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26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26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26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26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26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26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26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26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26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26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6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6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6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6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6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6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6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6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6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6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6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6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6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6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6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6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6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6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6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6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6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6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6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6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6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6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6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6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6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6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6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6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6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6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6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6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6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6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6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6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6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6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6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6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6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6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6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6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6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6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6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6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6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6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6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6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6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6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6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6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6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6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6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6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6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6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6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6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6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6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2" name="Google Shape;12332;p26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12333" name="Google Shape;12333;p26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6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6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6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6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6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6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6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6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6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6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6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6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6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6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6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6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6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6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6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6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6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6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6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6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6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6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6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6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6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6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6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6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6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6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6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6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6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6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6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6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6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6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6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6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6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6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6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6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6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6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6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6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6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6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6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6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6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6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6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6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6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6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6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6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6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6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6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6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6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6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6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6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6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6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6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6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6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6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6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6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6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6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6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6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6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6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6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6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6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6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6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6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6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6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6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6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6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6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6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6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6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6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6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6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6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6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6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6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6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6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6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6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6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6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6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6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6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6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6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6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6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6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6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6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6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6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6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6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6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6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4" name="Google Shape;12464;p26"/>
          <p:cNvGrpSpPr/>
          <p:nvPr/>
        </p:nvGrpSpPr>
        <p:grpSpPr>
          <a:xfrm>
            <a:off x="-440153" y="-571784"/>
            <a:ext cx="10599540" cy="5527826"/>
            <a:chOff x="-440153" y="-571784"/>
            <a:chExt cx="10599540" cy="5527826"/>
          </a:xfrm>
        </p:grpSpPr>
        <p:grpSp>
          <p:nvGrpSpPr>
            <p:cNvPr id="12465" name="Google Shape;12465;p26"/>
            <p:cNvGrpSpPr/>
            <p:nvPr/>
          </p:nvGrpSpPr>
          <p:grpSpPr>
            <a:xfrm rot="8407602" flipH="1">
              <a:off x="7045886" y="12132"/>
              <a:ext cx="2672379" cy="2345482"/>
              <a:chOff x="7103607" y="158760"/>
              <a:chExt cx="2741185" cy="2405871"/>
            </a:xfrm>
          </p:grpSpPr>
          <p:sp>
            <p:nvSpPr>
              <p:cNvPr id="12466" name="Google Shape;12466;p26"/>
              <p:cNvSpPr/>
              <p:nvPr/>
            </p:nvSpPr>
            <p:spPr>
              <a:xfrm rot="923072" flipH="1">
                <a:off x="8757029" y="1390196"/>
                <a:ext cx="963666" cy="1065701"/>
              </a:xfrm>
              <a:custGeom>
                <a:avLst/>
                <a:gdLst/>
                <a:ahLst/>
                <a:cxnLst/>
                <a:rect l="l" t="t" r="r" b="b"/>
                <a:pathLst>
                  <a:path w="14450" h="15980" extrusionOk="0">
                    <a:moveTo>
                      <a:pt x="14450" y="4114"/>
                    </a:moveTo>
                    <a:lnTo>
                      <a:pt x="9238" y="1"/>
                    </a:lnTo>
                    <a:lnTo>
                      <a:pt x="0" y="11888"/>
                    </a:lnTo>
                    <a:lnTo>
                      <a:pt x="5190" y="159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7" name="Google Shape;12467;p26"/>
              <p:cNvSpPr/>
              <p:nvPr/>
            </p:nvSpPr>
            <p:spPr>
              <a:xfrm rot="923072" flipH="1">
                <a:off x="8758525" y="1432433"/>
                <a:ext cx="906246" cy="1016884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5248" extrusionOk="0">
                    <a:moveTo>
                      <a:pt x="1" y="11759"/>
                    </a:moveTo>
                    <a:lnTo>
                      <a:pt x="4437" y="15247"/>
                    </a:lnTo>
                    <a:lnTo>
                      <a:pt x="13589" y="3511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8" name="Google Shape;12468;p26"/>
              <p:cNvSpPr/>
              <p:nvPr/>
            </p:nvSpPr>
            <p:spPr>
              <a:xfrm rot="923072" flipH="1">
                <a:off x="8811828" y="1439434"/>
                <a:ext cx="855962" cy="976670"/>
              </a:xfrm>
              <a:custGeom>
                <a:avLst/>
                <a:gdLst/>
                <a:ahLst/>
                <a:cxnLst/>
                <a:rect l="l" t="t" r="r" b="b"/>
                <a:pathLst>
                  <a:path w="12835" h="14645" extrusionOk="0">
                    <a:moveTo>
                      <a:pt x="12835" y="2930"/>
                    </a:moveTo>
                    <a:lnTo>
                      <a:pt x="9131" y="1"/>
                    </a:lnTo>
                    <a:lnTo>
                      <a:pt x="0" y="11716"/>
                    </a:lnTo>
                    <a:lnTo>
                      <a:pt x="3726" y="14644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9" name="Google Shape;12469;p26"/>
              <p:cNvSpPr/>
              <p:nvPr/>
            </p:nvSpPr>
            <p:spPr>
              <a:xfrm rot="3331772" flipH="1">
                <a:off x="8263789" y="876268"/>
                <a:ext cx="818680" cy="652023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9777" extrusionOk="0">
                    <a:moveTo>
                      <a:pt x="9820" y="9777"/>
                    </a:moveTo>
                    <a:lnTo>
                      <a:pt x="12275" y="5362"/>
                    </a:lnTo>
                    <a:lnTo>
                      <a:pt x="2456" y="0"/>
                    </a:lnTo>
                    <a:lnTo>
                      <a:pt x="1" y="44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0" name="Google Shape;12470;p26"/>
              <p:cNvSpPr/>
              <p:nvPr/>
            </p:nvSpPr>
            <p:spPr>
              <a:xfrm rot="3331772" flipH="1">
                <a:off x="8215349" y="830790"/>
                <a:ext cx="789870" cy="613276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9196" extrusionOk="0">
                    <a:moveTo>
                      <a:pt x="11844" y="5534"/>
                    </a:moveTo>
                    <a:lnTo>
                      <a:pt x="2132" y="0"/>
                    </a:lnTo>
                    <a:lnTo>
                      <a:pt x="0" y="3661"/>
                    </a:lnTo>
                    <a:lnTo>
                      <a:pt x="9712" y="919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1" name="Google Shape;12471;p26"/>
              <p:cNvSpPr/>
              <p:nvPr/>
            </p:nvSpPr>
            <p:spPr>
              <a:xfrm rot="3331772" flipH="1">
                <a:off x="7454277" y="326969"/>
                <a:ext cx="647755" cy="455289"/>
              </a:xfrm>
              <a:custGeom>
                <a:avLst/>
                <a:gdLst/>
                <a:ahLst/>
                <a:cxnLst/>
                <a:rect l="l" t="t" r="r" b="b"/>
                <a:pathLst>
                  <a:path w="9713" h="6827" extrusionOk="0">
                    <a:moveTo>
                      <a:pt x="0" y="4005"/>
                    </a:moveTo>
                    <a:lnTo>
                      <a:pt x="2369" y="0"/>
                    </a:lnTo>
                    <a:lnTo>
                      <a:pt x="7408" y="3532"/>
                    </a:lnTo>
                    <a:lnTo>
                      <a:pt x="9712" y="6374"/>
                    </a:lnTo>
                    <a:lnTo>
                      <a:pt x="9002" y="6826"/>
                    </a:lnTo>
                    <a:lnTo>
                      <a:pt x="6698" y="4005"/>
                    </a:lnTo>
                    <a:lnTo>
                      <a:pt x="3381" y="2046"/>
                    </a:lnTo>
                    <a:lnTo>
                      <a:pt x="1788" y="47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2" name="Google Shape;12472;p26"/>
              <p:cNvSpPr/>
              <p:nvPr/>
            </p:nvSpPr>
            <p:spPr>
              <a:xfrm rot="3331772" flipH="1">
                <a:off x="7331536" y="611852"/>
                <a:ext cx="619012" cy="488367"/>
              </a:xfrm>
              <a:custGeom>
                <a:avLst/>
                <a:gdLst/>
                <a:ahLst/>
                <a:cxnLst/>
                <a:rect l="l" t="t" r="r" b="b"/>
                <a:pathLst>
                  <a:path w="9282" h="7323" extrusionOk="0">
                    <a:moveTo>
                      <a:pt x="2347" y="0"/>
                    </a:moveTo>
                    <a:lnTo>
                      <a:pt x="0" y="4006"/>
                    </a:lnTo>
                    <a:lnTo>
                      <a:pt x="5556" y="6698"/>
                    </a:lnTo>
                    <a:lnTo>
                      <a:pt x="9152" y="7322"/>
                    </a:lnTo>
                    <a:lnTo>
                      <a:pt x="9281" y="6396"/>
                    </a:lnTo>
                    <a:lnTo>
                      <a:pt x="5621" y="5858"/>
                    </a:lnTo>
                    <a:lnTo>
                      <a:pt x="2304" y="3898"/>
                    </a:lnTo>
                    <a:lnTo>
                      <a:pt x="3898" y="11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3" name="Google Shape;12473;p26"/>
              <p:cNvSpPr/>
              <p:nvPr/>
            </p:nvSpPr>
            <p:spPr>
              <a:xfrm rot="3331772" flipH="1">
                <a:off x="7460178" y="331564"/>
                <a:ext cx="623346" cy="425145"/>
              </a:xfrm>
              <a:custGeom>
                <a:avLst/>
                <a:gdLst/>
                <a:ahLst/>
                <a:cxnLst/>
                <a:rect l="l" t="t" r="r" b="b"/>
                <a:pathLst>
                  <a:path w="9347" h="6375" extrusionOk="0">
                    <a:moveTo>
                      <a:pt x="2305" y="0"/>
                    </a:moveTo>
                    <a:lnTo>
                      <a:pt x="7042" y="3317"/>
                    </a:lnTo>
                    <a:lnTo>
                      <a:pt x="9346" y="6159"/>
                    </a:lnTo>
                    <a:lnTo>
                      <a:pt x="9002" y="6375"/>
                    </a:lnTo>
                    <a:lnTo>
                      <a:pt x="6676" y="3963"/>
                    </a:lnTo>
                    <a:lnTo>
                      <a:pt x="3360" y="2025"/>
                    </a:lnTo>
                    <a:lnTo>
                      <a:pt x="3338" y="2025"/>
                    </a:lnTo>
                    <a:lnTo>
                      <a:pt x="3015" y="1831"/>
                    </a:lnTo>
                    <a:lnTo>
                      <a:pt x="1422" y="4566"/>
                    </a:lnTo>
                    <a:lnTo>
                      <a:pt x="1" y="394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4" name="Google Shape;12474;p26"/>
              <p:cNvSpPr/>
              <p:nvPr/>
            </p:nvSpPr>
            <p:spPr>
              <a:xfrm rot="3331772" flipH="1">
                <a:off x="7335639" y="617739"/>
                <a:ext cx="588868" cy="472562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7086" extrusionOk="0">
                    <a:moveTo>
                      <a:pt x="1" y="3941"/>
                    </a:moveTo>
                    <a:lnTo>
                      <a:pt x="5212" y="6461"/>
                    </a:lnTo>
                    <a:lnTo>
                      <a:pt x="8808" y="7085"/>
                    </a:lnTo>
                    <a:lnTo>
                      <a:pt x="8830" y="6676"/>
                    </a:lnTo>
                    <a:lnTo>
                      <a:pt x="5600" y="5793"/>
                    </a:lnTo>
                    <a:lnTo>
                      <a:pt x="5277" y="5621"/>
                    </a:lnTo>
                    <a:lnTo>
                      <a:pt x="5277" y="5621"/>
                    </a:lnTo>
                    <a:lnTo>
                      <a:pt x="1960" y="3661"/>
                    </a:lnTo>
                    <a:lnTo>
                      <a:pt x="3554" y="926"/>
                    </a:lnTo>
                    <a:lnTo>
                      <a:pt x="2326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5" name="Google Shape;12475;p26"/>
              <p:cNvSpPr/>
              <p:nvPr/>
            </p:nvSpPr>
            <p:spPr>
              <a:xfrm rot="3331772" flipH="1">
                <a:off x="7910830" y="771890"/>
                <a:ext cx="324644" cy="270026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049" extrusionOk="0">
                    <a:moveTo>
                      <a:pt x="3769" y="4049"/>
                    </a:moveTo>
                    <a:lnTo>
                      <a:pt x="4867" y="2175"/>
                    </a:lnTo>
                    <a:lnTo>
                      <a:pt x="1099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6" name="Google Shape;12476;p26"/>
              <p:cNvSpPr/>
              <p:nvPr/>
            </p:nvSpPr>
            <p:spPr>
              <a:xfrm rot="3331772" flipH="1">
                <a:off x="8036047" y="837811"/>
                <a:ext cx="202536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2" extrusionOk="0">
                    <a:moveTo>
                      <a:pt x="3037" y="1120"/>
                    </a:moveTo>
                    <a:lnTo>
                      <a:pt x="1099" y="0"/>
                    </a:lnTo>
                    <a:lnTo>
                      <a:pt x="0" y="1895"/>
                    </a:lnTo>
                    <a:lnTo>
                      <a:pt x="1895" y="2972"/>
                    </a:lnTo>
                    <a:cubicBezTo>
                      <a:pt x="2520" y="2541"/>
                      <a:pt x="2929" y="1852"/>
                      <a:pt x="3037" y="1120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7" name="Google Shape;12477;p26"/>
              <p:cNvSpPr/>
              <p:nvPr/>
            </p:nvSpPr>
            <p:spPr>
              <a:xfrm rot="3331772" flipH="1">
                <a:off x="7767321" y="694060"/>
                <a:ext cx="284431" cy="291566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372" extrusionOk="0">
                    <a:moveTo>
                      <a:pt x="3942" y="1637"/>
                    </a:moveTo>
                    <a:cubicBezTo>
                      <a:pt x="3446" y="151"/>
                      <a:pt x="1401" y="0"/>
                      <a:pt x="690" y="1400"/>
                    </a:cubicBezTo>
                    <a:cubicBezTo>
                      <a:pt x="1" y="2800"/>
                      <a:pt x="1336" y="4372"/>
                      <a:pt x="2843" y="3876"/>
                    </a:cubicBezTo>
                    <a:cubicBezTo>
                      <a:pt x="3748" y="3553"/>
                      <a:pt x="4265" y="2563"/>
                      <a:pt x="3942" y="16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8" name="Google Shape;12478;p26"/>
              <p:cNvSpPr/>
              <p:nvPr/>
            </p:nvSpPr>
            <p:spPr>
              <a:xfrm rot="3331772" flipH="1">
                <a:off x="7749472" y="687662"/>
                <a:ext cx="277295" cy="290166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351" extrusionOk="0">
                    <a:moveTo>
                      <a:pt x="3640" y="1422"/>
                    </a:moveTo>
                    <a:cubicBezTo>
                      <a:pt x="3511" y="1056"/>
                      <a:pt x="3274" y="754"/>
                      <a:pt x="2973" y="539"/>
                    </a:cubicBezTo>
                    <a:cubicBezTo>
                      <a:pt x="2154" y="1"/>
                      <a:pt x="1056" y="237"/>
                      <a:pt x="518" y="1056"/>
                    </a:cubicBezTo>
                    <a:cubicBezTo>
                      <a:pt x="1" y="1874"/>
                      <a:pt x="216" y="2972"/>
                      <a:pt x="1035" y="3489"/>
                    </a:cubicBezTo>
                    <a:cubicBezTo>
                      <a:pt x="2434" y="4351"/>
                      <a:pt x="4157" y="2994"/>
                      <a:pt x="3640" y="14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9" name="Google Shape;12479;p26"/>
              <p:cNvSpPr/>
              <p:nvPr/>
            </p:nvSpPr>
            <p:spPr>
              <a:xfrm rot="3331772" flipH="1">
                <a:off x="8774554" y="1149893"/>
                <a:ext cx="527114" cy="528581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7926" extrusionOk="0">
                    <a:moveTo>
                      <a:pt x="3166" y="453"/>
                    </a:moveTo>
                    <a:cubicBezTo>
                      <a:pt x="5104" y="1"/>
                      <a:pt x="7042" y="1228"/>
                      <a:pt x="7472" y="3167"/>
                    </a:cubicBezTo>
                    <a:cubicBezTo>
                      <a:pt x="7903" y="5105"/>
                      <a:pt x="6697" y="7043"/>
                      <a:pt x="4759" y="7473"/>
                    </a:cubicBezTo>
                    <a:cubicBezTo>
                      <a:pt x="2800" y="7926"/>
                      <a:pt x="883" y="6698"/>
                      <a:pt x="452" y="4760"/>
                    </a:cubicBezTo>
                    <a:cubicBezTo>
                      <a:pt x="0" y="2822"/>
                      <a:pt x="1228" y="884"/>
                      <a:pt x="3166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0" name="Google Shape;12480;p26"/>
              <p:cNvSpPr/>
              <p:nvPr/>
            </p:nvSpPr>
            <p:spPr>
              <a:xfrm rot="3331772" flipH="1">
                <a:off x="8770383" y="1172151"/>
                <a:ext cx="499838" cy="475429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7129" extrusionOk="0">
                    <a:moveTo>
                      <a:pt x="6224" y="969"/>
                    </a:moveTo>
                    <a:cubicBezTo>
                      <a:pt x="6633" y="1422"/>
                      <a:pt x="6913" y="1982"/>
                      <a:pt x="7063" y="2585"/>
                    </a:cubicBezTo>
                    <a:cubicBezTo>
                      <a:pt x="7494" y="4523"/>
                      <a:pt x="6267" y="6461"/>
                      <a:pt x="4329" y="6891"/>
                    </a:cubicBezTo>
                    <a:cubicBezTo>
                      <a:pt x="3252" y="7128"/>
                      <a:pt x="2132" y="6870"/>
                      <a:pt x="1271" y="6181"/>
                    </a:cubicBezTo>
                    <a:cubicBezTo>
                      <a:pt x="862" y="5707"/>
                      <a:pt x="560" y="5147"/>
                      <a:pt x="431" y="4566"/>
                    </a:cubicBezTo>
                    <a:cubicBezTo>
                      <a:pt x="0" y="2606"/>
                      <a:pt x="1206" y="690"/>
                      <a:pt x="3144" y="259"/>
                    </a:cubicBezTo>
                    <a:cubicBezTo>
                      <a:pt x="4221" y="0"/>
                      <a:pt x="5362" y="280"/>
                      <a:pt x="6224" y="9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1" name="Google Shape;12481;p26"/>
              <p:cNvSpPr/>
              <p:nvPr/>
            </p:nvSpPr>
            <p:spPr>
              <a:xfrm rot="3331772" flipH="1">
                <a:off x="8856178" y="1246629"/>
                <a:ext cx="304504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566" extrusionOk="0">
                    <a:moveTo>
                      <a:pt x="1831" y="259"/>
                    </a:moveTo>
                    <a:cubicBezTo>
                      <a:pt x="2951" y="1"/>
                      <a:pt x="4070" y="690"/>
                      <a:pt x="4329" y="1831"/>
                    </a:cubicBezTo>
                    <a:cubicBezTo>
                      <a:pt x="4566" y="2951"/>
                      <a:pt x="3877" y="4049"/>
                      <a:pt x="2735" y="4307"/>
                    </a:cubicBezTo>
                    <a:cubicBezTo>
                      <a:pt x="1615" y="4566"/>
                      <a:pt x="517" y="3855"/>
                      <a:pt x="259" y="2735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2" name="Google Shape;12482;p26"/>
              <p:cNvSpPr/>
              <p:nvPr/>
            </p:nvSpPr>
            <p:spPr>
              <a:xfrm rot="3331772" flipH="1">
                <a:off x="8885173" y="1261957"/>
                <a:ext cx="305905" cy="304504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4566" extrusionOk="0">
                    <a:moveTo>
                      <a:pt x="1831" y="259"/>
                    </a:moveTo>
                    <a:cubicBezTo>
                      <a:pt x="2950" y="1"/>
                      <a:pt x="4070" y="711"/>
                      <a:pt x="4329" y="1831"/>
                    </a:cubicBezTo>
                    <a:cubicBezTo>
                      <a:pt x="4587" y="2951"/>
                      <a:pt x="3876" y="4071"/>
                      <a:pt x="2757" y="4308"/>
                    </a:cubicBezTo>
                    <a:cubicBezTo>
                      <a:pt x="1637" y="4566"/>
                      <a:pt x="517" y="3855"/>
                      <a:pt x="259" y="2736"/>
                    </a:cubicBezTo>
                    <a:cubicBezTo>
                      <a:pt x="0" y="1616"/>
                      <a:pt x="711" y="496"/>
                      <a:pt x="1831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3" name="Google Shape;12483;p26"/>
              <p:cNvSpPr/>
              <p:nvPr/>
            </p:nvSpPr>
            <p:spPr>
              <a:xfrm rot="3331772" flipH="1">
                <a:off x="8883748" y="1274666"/>
                <a:ext cx="271426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942" extrusionOk="0">
                    <a:moveTo>
                      <a:pt x="3122" y="216"/>
                    </a:moveTo>
                    <a:cubicBezTo>
                      <a:pt x="3467" y="496"/>
                      <a:pt x="3725" y="905"/>
                      <a:pt x="3812" y="1357"/>
                    </a:cubicBezTo>
                    <a:cubicBezTo>
                      <a:pt x="4070" y="2477"/>
                      <a:pt x="3359" y="3597"/>
                      <a:pt x="2240" y="3834"/>
                    </a:cubicBezTo>
                    <a:cubicBezTo>
                      <a:pt x="1809" y="3941"/>
                      <a:pt x="1357" y="3898"/>
                      <a:pt x="948" y="3704"/>
                    </a:cubicBezTo>
                    <a:cubicBezTo>
                      <a:pt x="581" y="3403"/>
                      <a:pt x="345" y="3015"/>
                      <a:pt x="237" y="2563"/>
                    </a:cubicBezTo>
                    <a:cubicBezTo>
                      <a:pt x="0" y="1443"/>
                      <a:pt x="689" y="345"/>
                      <a:pt x="1809" y="87"/>
                    </a:cubicBezTo>
                    <a:cubicBezTo>
                      <a:pt x="2240" y="0"/>
                      <a:pt x="2713" y="43"/>
                      <a:pt x="3122" y="216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4" name="Google Shape;12484;p26"/>
              <p:cNvSpPr/>
              <p:nvPr/>
            </p:nvSpPr>
            <p:spPr>
              <a:xfrm rot="3331772" flipH="1">
                <a:off x="8907416" y="1287899"/>
                <a:ext cx="251353" cy="245617"/>
              </a:xfrm>
              <a:custGeom>
                <a:avLst/>
                <a:gdLst/>
                <a:ahLst/>
                <a:cxnLst/>
                <a:rect l="l" t="t" r="r" b="b"/>
                <a:pathLst>
                  <a:path w="3769" h="3683" extrusionOk="0">
                    <a:moveTo>
                      <a:pt x="754" y="3510"/>
                    </a:moveTo>
                    <a:cubicBezTo>
                      <a:pt x="496" y="3252"/>
                      <a:pt x="324" y="2929"/>
                      <a:pt x="259" y="2563"/>
                    </a:cubicBezTo>
                    <a:cubicBezTo>
                      <a:pt x="0" y="1443"/>
                      <a:pt x="711" y="345"/>
                      <a:pt x="1831" y="87"/>
                    </a:cubicBezTo>
                    <a:cubicBezTo>
                      <a:pt x="2240" y="0"/>
                      <a:pt x="2649" y="22"/>
                      <a:pt x="3037" y="173"/>
                    </a:cubicBezTo>
                    <a:cubicBezTo>
                      <a:pt x="3274" y="453"/>
                      <a:pt x="3446" y="776"/>
                      <a:pt x="3511" y="1120"/>
                    </a:cubicBezTo>
                    <a:cubicBezTo>
                      <a:pt x="3769" y="2240"/>
                      <a:pt x="3058" y="3338"/>
                      <a:pt x="1939" y="3597"/>
                    </a:cubicBezTo>
                    <a:cubicBezTo>
                      <a:pt x="1551" y="3683"/>
                      <a:pt x="1120" y="3640"/>
                      <a:pt x="754" y="351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5" name="Google Shape;12485;p26"/>
              <p:cNvSpPr/>
              <p:nvPr/>
            </p:nvSpPr>
            <p:spPr>
              <a:xfrm rot="3331772" flipH="1">
                <a:off x="8069427" y="802729"/>
                <a:ext cx="406539" cy="406472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6095" extrusionOk="0">
                    <a:moveTo>
                      <a:pt x="2219" y="453"/>
                    </a:moveTo>
                    <a:cubicBezTo>
                      <a:pt x="3662" y="0"/>
                      <a:pt x="5191" y="797"/>
                      <a:pt x="5643" y="2219"/>
                    </a:cubicBezTo>
                    <a:cubicBezTo>
                      <a:pt x="6095" y="3661"/>
                      <a:pt x="5320" y="5190"/>
                      <a:pt x="3877" y="5642"/>
                    </a:cubicBezTo>
                    <a:cubicBezTo>
                      <a:pt x="2434" y="6095"/>
                      <a:pt x="905" y="5319"/>
                      <a:pt x="453" y="3877"/>
                    </a:cubicBezTo>
                    <a:cubicBezTo>
                      <a:pt x="1" y="2434"/>
                      <a:pt x="776" y="905"/>
                      <a:pt x="2219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6" name="Google Shape;12486;p26"/>
              <p:cNvSpPr/>
              <p:nvPr/>
            </p:nvSpPr>
            <p:spPr>
              <a:xfrm rot="3331772" flipH="1">
                <a:off x="8067008" y="820259"/>
                <a:ext cx="384998" cy="363391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5449" extrusionOk="0">
                    <a:moveTo>
                      <a:pt x="4588" y="604"/>
                    </a:moveTo>
                    <a:cubicBezTo>
                      <a:pt x="4932" y="927"/>
                      <a:pt x="5191" y="1336"/>
                      <a:pt x="5320" y="1767"/>
                    </a:cubicBezTo>
                    <a:cubicBezTo>
                      <a:pt x="5772" y="3209"/>
                      <a:pt x="4997" y="4738"/>
                      <a:pt x="3554" y="5190"/>
                    </a:cubicBezTo>
                    <a:cubicBezTo>
                      <a:pt x="2757" y="5449"/>
                      <a:pt x="1874" y="5320"/>
                      <a:pt x="1185" y="4846"/>
                    </a:cubicBezTo>
                    <a:cubicBezTo>
                      <a:pt x="841" y="4523"/>
                      <a:pt x="582" y="4114"/>
                      <a:pt x="453" y="3683"/>
                    </a:cubicBezTo>
                    <a:cubicBezTo>
                      <a:pt x="1" y="2240"/>
                      <a:pt x="798" y="711"/>
                      <a:pt x="2219" y="259"/>
                    </a:cubicBezTo>
                    <a:cubicBezTo>
                      <a:pt x="3016" y="1"/>
                      <a:pt x="3899" y="130"/>
                      <a:pt x="4588" y="6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7" name="Google Shape;12487;p26"/>
              <p:cNvSpPr/>
              <p:nvPr/>
            </p:nvSpPr>
            <p:spPr>
              <a:xfrm rot="3331772" flipH="1">
                <a:off x="8133193" y="873591"/>
                <a:ext cx="235614" cy="237014"/>
              </a:xfrm>
              <a:custGeom>
                <a:avLst/>
                <a:gdLst/>
                <a:ahLst/>
                <a:cxnLst/>
                <a:rect l="l" t="t" r="r" b="b"/>
                <a:pathLst>
                  <a:path w="3533" h="3554" extrusionOk="0">
                    <a:moveTo>
                      <a:pt x="1292" y="281"/>
                    </a:moveTo>
                    <a:cubicBezTo>
                      <a:pt x="2111" y="1"/>
                      <a:pt x="2994" y="475"/>
                      <a:pt x="3274" y="1293"/>
                    </a:cubicBezTo>
                    <a:cubicBezTo>
                      <a:pt x="3532" y="2133"/>
                      <a:pt x="3080" y="3016"/>
                      <a:pt x="2240" y="3274"/>
                    </a:cubicBezTo>
                    <a:cubicBezTo>
                      <a:pt x="1400" y="3554"/>
                      <a:pt x="517" y="3080"/>
                      <a:pt x="259" y="2262"/>
                    </a:cubicBezTo>
                    <a:cubicBezTo>
                      <a:pt x="0" y="1422"/>
                      <a:pt x="453" y="539"/>
                      <a:pt x="1292" y="2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8" name="Google Shape;12488;p26"/>
              <p:cNvSpPr/>
              <p:nvPr/>
            </p:nvSpPr>
            <p:spPr>
              <a:xfrm rot="3331772" flipH="1">
                <a:off x="8153582" y="888572"/>
                <a:ext cx="237014" cy="23561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3533" extrusionOk="0">
                    <a:moveTo>
                      <a:pt x="1292" y="259"/>
                    </a:moveTo>
                    <a:cubicBezTo>
                      <a:pt x="2132" y="1"/>
                      <a:pt x="3015" y="453"/>
                      <a:pt x="3274" y="1271"/>
                    </a:cubicBezTo>
                    <a:cubicBezTo>
                      <a:pt x="3553" y="2111"/>
                      <a:pt x="3080" y="2994"/>
                      <a:pt x="2261" y="3252"/>
                    </a:cubicBezTo>
                    <a:cubicBezTo>
                      <a:pt x="1422" y="3532"/>
                      <a:pt x="539" y="3058"/>
                      <a:pt x="280" y="2240"/>
                    </a:cubicBezTo>
                    <a:cubicBezTo>
                      <a:pt x="0" y="1400"/>
                      <a:pt x="474" y="517"/>
                      <a:pt x="1292" y="2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9" name="Google Shape;12489;p26"/>
              <p:cNvSpPr/>
              <p:nvPr/>
            </p:nvSpPr>
            <p:spPr>
              <a:xfrm rot="3331772" flipH="1">
                <a:off x="8154453" y="898451"/>
                <a:ext cx="211206" cy="201069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15" extrusionOk="0">
                    <a:moveTo>
                      <a:pt x="2305" y="129"/>
                    </a:moveTo>
                    <a:cubicBezTo>
                      <a:pt x="2585" y="323"/>
                      <a:pt x="2779" y="603"/>
                      <a:pt x="2887" y="926"/>
                    </a:cubicBezTo>
                    <a:cubicBezTo>
                      <a:pt x="3166" y="1766"/>
                      <a:pt x="2693" y="2649"/>
                      <a:pt x="1874" y="2907"/>
                    </a:cubicBezTo>
                    <a:cubicBezTo>
                      <a:pt x="1551" y="3015"/>
                      <a:pt x="1185" y="3015"/>
                      <a:pt x="862" y="2907"/>
                    </a:cubicBezTo>
                    <a:cubicBezTo>
                      <a:pt x="582" y="2692"/>
                      <a:pt x="389" y="2412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616" y="0"/>
                      <a:pt x="1982" y="0"/>
                      <a:pt x="2305" y="12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0" name="Google Shape;12490;p26"/>
              <p:cNvSpPr/>
              <p:nvPr/>
            </p:nvSpPr>
            <p:spPr>
              <a:xfrm rot="3331772" flipH="1">
                <a:off x="8172654" y="908033"/>
                <a:ext cx="194000" cy="18959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43" extrusionOk="0">
                    <a:moveTo>
                      <a:pt x="712" y="2778"/>
                    </a:moveTo>
                    <a:cubicBezTo>
                      <a:pt x="496" y="2584"/>
                      <a:pt x="367" y="2347"/>
                      <a:pt x="281" y="2089"/>
                    </a:cubicBezTo>
                    <a:cubicBezTo>
                      <a:pt x="1" y="1249"/>
                      <a:pt x="475" y="366"/>
                      <a:pt x="1293" y="108"/>
                    </a:cubicBezTo>
                    <a:cubicBezTo>
                      <a:pt x="1594" y="22"/>
                      <a:pt x="1918" y="0"/>
                      <a:pt x="2219" y="86"/>
                    </a:cubicBezTo>
                    <a:cubicBezTo>
                      <a:pt x="2413" y="280"/>
                      <a:pt x="2564" y="517"/>
                      <a:pt x="2650" y="775"/>
                    </a:cubicBezTo>
                    <a:cubicBezTo>
                      <a:pt x="2908" y="1615"/>
                      <a:pt x="2456" y="2498"/>
                      <a:pt x="1616" y="2756"/>
                    </a:cubicBezTo>
                    <a:cubicBezTo>
                      <a:pt x="1315" y="2843"/>
                      <a:pt x="1013" y="2843"/>
                      <a:pt x="712" y="2756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1" name="Google Shape;12491;p26"/>
              <p:cNvSpPr/>
              <p:nvPr/>
            </p:nvSpPr>
            <p:spPr>
              <a:xfrm rot="3331772" flipH="1">
                <a:off x="7807881" y="746340"/>
                <a:ext cx="165257" cy="169525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542" extrusionOk="0">
                    <a:moveTo>
                      <a:pt x="2305" y="948"/>
                    </a:moveTo>
                    <a:cubicBezTo>
                      <a:pt x="2003" y="87"/>
                      <a:pt x="819" y="1"/>
                      <a:pt x="410" y="819"/>
                    </a:cubicBezTo>
                    <a:cubicBezTo>
                      <a:pt x="1" y="1638"/>
                      <a:pt x="776" y="2542"/>
                      <a:pt x="1659" y="2241"/>
                    </a:cubicBezTo>
                    <a:cubicBezTo>
                      <a:pt x="2197" y="2068"/>
                      <a:pt x="2477" y="1487"/>
                      <a:pt x="2305" y="94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2" name="Google Shape;12492;p26"/>
              <p:cNvSpPr/>
              <p:nvPr/>
            </p:nvSpPr>
            <p:spPr>
              <a:xfrm rot="3331772" flipH="1">
                <a:off x="7824901" y="752845"/>
                <a:ext cx="165190" cy="168057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2520" extrusionOk="0">
                    <a:moveTo>
                      <a:pt x="2305" y="948"/>
                    </a:moveTo>
                    <a:cubicBezTo>
                      <a:pt x="2003" y="86"/>
                      <a:pt x="819" y="0"/>
                      <a:pt x="410" y="797"/>
                    </a:cubicBezTo>
                    <a:cubicBezTo>
                      <a:pt x="0" y="1615"/>
                      <a:pt x="776" y="2520"/>
                      <a:pt x="1659" y="2240"/>
                    </a:cubicBezTo>
                    <a:cubicBezTo>
                      <a:pt x="2175" y="2068"/>
                      <a:pt x="2477" y="1486"/>
                      <a:pt x="2305" y="9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3" name="Google Shape;12493;p26"/>
              <p:cNvSpPr/>
              <p:nvPr/>
            </p:nvSpPr>
            <p:spPr>
              <a:xfrm rot="3331772" flipH="1">
                <a:off x="7187503" y="401006"/>
                <a:ext cx="393601" cy="410740"/>
              </a:xfrm>
              <a:custGeom>
                <a:avLst/>
                <a:gdLst/>
                <a:ahLst/>
                <a:cxnLst/>
                <a:rect l="l" t="t" r="r" b="b"/>
                <a:pathLst>
                  <a:path w="5902" h="6159" extrusionOk="0">
                    <a:moveTo>
                      <a:pt x="4092" y="5276"/>
                    </a:moveTo>
                    <a:cubicBezTo>
                      <a:pt x="2068" y="6159"/>
                      <a:pt x="1" y="4178"/>
                      <a:pt x="798" y="2110"/>
                    </a:cubicBezTo>
                    <a:cubicBezTo>
                      <a:pt x="1573" y="65"/>
                      <a:pt x="4458" y="0"/>
                      <a:pt x="5363" y="2003"/>
                    </a:cubicBezTo>
                    <a:cubicBezTo>
                      <a:pt x="5901" y="3252"/>
                      <a:pt x="5341" y="4716"/>
                      <a:pt x="4092" y="52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4" name="Google Shape;12494;p26"/>
              <p:cNvSpPr/>
              <p:nvPr/>
            </p:nvSpPr>
            <p:spPr>
              <a:xfrm rot="3331772" flipH="1">
                <a:off x="7241965" y="454739"/>
                <a:ext cx="285831" cy="297302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4458" extrusionOk="0">
                    <a:moveTo>
                      <a:pt x="2972" y="3812"/>
                    </a:moveTo>
                    <a:cubicBezTo>
                      <a:pt x="1530" y="4458"/>
                      <a:pt x="1" y="3015"/>
                      <a:pt x="582" y="1529"/>
                    </a:cubicBezTo>
                    <a:cubicBezTo>
                      <a:pt x="1163" y="43"/>
                      <a:pt x="3252" y="0"/>
                      <a:pt x="3898" y="1465"/>
                    </a:cubicBezTo>
                    <a:cubicBezTo>
                      <a:pt x="4286" y="2369"/>
                      <a:pt x="3877" y="3424"/>
                      <a:pt x="2972" y="38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5" name="Google Shape;12495;p26"/>
              <p:cNvSpPr/>
              <p:nvPr/>
            </p:nvSpPr>
            <p:spPr>
              <a:xfrm rot="3331772" flipH="1">
                <a:off x="7248660" y="451364"/>
                <a:ext cx="305971" cy="284431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4265" extrusionOk="0">
                    <a:moveTo>
                      <a:pt x="3144" y="4006"/>
                    </a:moveTo>
                    <a:cubicBezTo>
                      <a:pt x="2584" y="4264"/>
                      <a:pt x="1938" y="4200"/>
                      <a:pt x="1422" y="3855"/>
                    </a:cubicBezTo>
                    <a:cubicBezTo>
                      <a:pt x="0" y="2305"/>
                      <a:pt x="1960" y="1"/>
                      <a:pt x="3726" y="1142"/>
                    </a:cubicBezTo>
                    <a:cubicBezTo>
                      <a:pt x="4587" y="2046"/>
                      <a:pt x="4286" y="3532"/>
                      <a:pt x="3144" y="402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6" name="Google Shape;12496;p26"/>
              <p:cNvSpPr/>
              <p:nvPr/>
            </p:nvSpPr>
            <p:spPr>
              <a:xfrm rot="3331772" flipH="1">
                <a:off x="7282561" y="501150"/>
                <a:ext cx="160922" cy="183930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58" extrusionOk="0">
                    <a:moveTo>
                      <a:pt x="2176" y="1271"/>
                    </a:moveTo>
                    <a:cubicBezTo>
                      <a:pt x="2046" y="2327"/>
                      <a:pt x="754" y="2757"/>
                      <a:pt x="1" y="2004"/>
                    </a:cubicBezTo>
                    <a:cubicBezTo>
                      <a:pt x="151" y="2090"/>
                      <a:pt x="324" y="2133"/>
                      <a:pt x="496" y="2154"/>
                    </a:cubicBezTo>
                    <a:cubicBezTo>
                      <a:pt x="1702" y="2327"/>
                      <a:pt x="2412" y="862"/>
                      <a:pt x="1573" y="1"/>
                    </a:cubicBezTo>
                    <a:cubicBezTo>
                      <a:pt x="2003" y="259"/>
                      <a:pt x="2240" y="755"/>
                      <a:pt x="217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97" name="Google Shape;12497;p26"/>
            <p:cNvGrpSpPr/>
            <p:nvPr/>
          </p:nvGrpSpPr>
          <p:grpSpPr>
            <a:xfrm rot="10800000">
              <a:off x="-440153" y="2941522"/>
              <a:ext cx="1791396" cy="2014519"/>
              <a:chOff x="8443923" y="51594"/>
              <a:chExt cx="1454764" cy="1635959"/>
            </a:xfrm>
          </p:grpSpPr>
          <p:sp>
            <p:nvSpPr>
              <p:cNvPr id="12498" name="Google Shape;12498;p26"/>
              <p:cNvSpPr/>
              <p:nvPr/>
            </p:nvSpPr>
            <p:spPr>
              <a:xfrm>
                <a:off x="8585632" y="1067937"/>
                <a:ext cx="350762" cy="205682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3360" extrusionOk="0">
                    <a:moveTo>
                      <a:pt x="1" y="1594"/>
                    </a:moveTo>
                    <a:lnTo>
                      <a:pt x="539" y="1"/>
                    </a:lnTo>
                    <a:lnTo>
                      <a:pt x="5729" y="1788"/>
                    </a:lnTo>
                    <a:lnTo>
                      <a:pt x="5191" y="336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9" name="Google Shape;12499;p26"/>
              <p:cNvSpPr/>
              <p:nvPr/>
            </p:nvSpPr>
            <p:spPr>
              <a:xfrm>
                <a:off x="8585632" y="1077181"/>
                <a:ext cx="346783" cy="196439"/>
              </a:xfrm>
              <a:custGeom>
                <a:avLst/>
                <a:gdLst/>
                <a:ahLst/>
                <a:cxnLst/>
                <a:rect l="l" t="t" r="r" b="b"/>
                <a:pathLst>
                  <a:path w="5665" h="3209" extrusionOk="0">
                    <a:moveTo>
                      <a:pt x="1" y="1443"/>
                    </a:moveTo>
                    <a:lnTo>
                      <a:pt x="475" y="0"/>
                    </a:lnTo>
                    <a:lnTo>
                      <a:pt x="5664" y="1788"/>
                    </a:lnTo>
                    <a:lnTo>
                      <a:pt x="5169" y="3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0" name="Google Shape;12500;p26"/>
              <p:cNvSpPr/>
              <p:nvPr/>
            </p:nvSpPr>
            <p:spPr>
              <a:xfrm>
                <a:off x="8652907" y="867582"/>
                <a:ext cx="321685" cy="297995"/>
              </a:xfrm>
              <a:custGeom>
                <a:avLst/>
                <a:gdLst/>
                <a:ahLst/>
                <a:cxnLst/>
                <a:rect l="l" t="t" r="r" b="b"/>
                <a:pathLst>
                  <a:path w="5255" h="4868" extrusionOk="0">
                    <a:moveTo>
                      <a:pt x="0" y="3467"/>
                    </a:moveTo>
                    <a:lnTo>
                      <a:pt x="1185" y="0"/>
                    </a:lnTo>
                    <a:lnTo>
                      <a:pt x="5255" y="1400"/>
                    </a:lnTo>
                    <a:lnTo>
                      <a:pt x="4070" y="486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1" name="Google Shape;12501;p26"/>
              <p:cNvSpPr/>
              <p:nvPr/>
            </p:nvSpPr>
            <p:spPr>
              <a:xfrm>
                <a:off x="8461213" y="1277969"/>
                <a:ext cx="145080" cy="39153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6396" extrusionOk="0">
                    <a:moveTo>
                      <a:pt x="1960" y="6396"/>
                    </a:moveTo>
                    <a:lnTo>
                      <a:pt x="2369" y="1141"/>
                    </a:lnTo>
                    <a:lnTo>
                      <a:pt x="453" y="0"/>
                    </a:lnTo>
                    <a:lnTo>
                      <a:pt x="0" y="797"/>
                    </a:lnTo>
                    <a:lnTo>
                      <a:pt x="1443" y="628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2" name="Google Shape;12502;p26"/>
              <p:cNvSpPr/>
              <p:nvPr/>
            </p:nvSpPr>
            <p:spPr>
              <a:xfrm>
                <a:off x="8443923" y="1091700"/>
                <a:ext cx="207029" cy="28875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4717" extrusionOk="0">
                    <a:moveTo>
                      <a:pt x="194" y="3619"/>
                    </a:moveTo>
                    <a:lnTo>
                      <a:pt x="2024" y="432"/>
                    </a:lnTo>
                    <a:cubicBezTo>
                      <a:pt x="2197" y="109"/>
                      <a:pt x="2627" y="1"/>
                      <a:pt x="2950" y="195"/>
                    </a:cubicBezTo>
                    <a:lnTo>
                      <a:pt x="2950" y="195"/>
                    </a:lnTo>
                    <a:cubicBezTo>
                      <a:pt x="3273" y="367"/>
                      <a:pt x="3381" y="776"/>
                      <a:pt x="3187" y="1121"/>
                    </a:cubicBezTo>
                    <a:lnTo>
                      <a:pt x="1378" y="4286"/>
                    </a:lnTo>
                    <a:cubicBezTo>
                      <a:pt x="1185" y="4609"/>
                      <a:pt x="775" y="4717"/>
                      <a:pt x="452" y="4545"/>
                    </a:cubicBezTo>
                    <a:lnTo>
                      <a:pt x="452" y="4545"/>
                    </a:lnTo>
                    <a:cubicBezTo>
                      <a:pt x="129" y="4351"/>
                      <a:pt x="0" y="3942"/>
                      <a:pt x="194" y="36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3" name="Google Shape;12503;p26"/>
              <p:cNvSpPr/>
              <p:nvPr/>
            </p:nvSpPr>
            <p:spPr>
              <a:xfrm>
                <a:off x="8528276" y="1136571"/>
                <a:ext cx="205682" cy="290037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4738" extrusionOk="0">
                    <a:moveTo>
                      <a:pt x="173" y="3618"/>
                    </a:moveTo>
                    <a:lnTo>
                      <a:pt x="2003" y="452"/>
                    </a:lnTo>
                    <a:cubicBezTo>
                      <a:pt x="2197" y="108"/>
                      <a:pt x="2606" y="0"/>
                      <a:pt x="2929" y="194"/>
                    </a:cubicBezTo>
                    <a:lnTo>
                      <a:pt x="2929" y="194"/>
                    </a:lnTo>
                    <a:cubicBezTo>
                      <a:pt x="3252" y="388"/>
                      <a:pt x="3360" y="797"/>
                      <a:pt x="3187" y="1120"/>
                    </a:cubicBezTo>
                    <a:lnTo>
                      <a:pt x="1357" y="4307"/>
                    </a:lnTo>
                    <a:cubicBezTo>
                      <a:pt x="1163" y="4630"/>
                      <a:pt x="754" y="4738"/>
                      <a:pt x="431" y="4544"/>
                    </a:cubicBezTo>
                    <a:lnTo>
                      <a:pt x="431" y="4544"/>
                    </a:lnTo>
                    <a:cubicBezTo>
                      <a:pt x="108" y="4372"/>
                      <a:pt x="0" y="3941"/>
                      <a:pt x="173" y="3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4" name="Google Shape;12504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5" name="Google Shape;12505;p26"/>
              <p:cNvSpPr/>
              <p:nvPr/>
            </p:nvSpPr>
            <p:spPr>
              <a:xfrm>
                <a:off x="8880929" y="599953"/>
                <a:ext cx="275590" cy="266346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351" extrusionOk="0">
                    <a:moveTo>
                      <a:pt x="1" y="1982"/>
                    </a:moveTo>
                    <a:lnTo>
                      <a:pt x="2886" y="1"/>
                    </a:lnTo>
                    <a:lnTo>
                      <a:pt x="4501" y="2370"/>
                    </a:lnTo>
                    <a:lnTo>
                      <a:pt x="1616" y="43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6" name="Google Shape;12506;p26"/>
              <p:cNvSpPr/>
              <p:nvPr/>
            </p:nvSpPr>
            <p:spPr>
              <a:xfrm>
                <a:off x="8946857" y="692264"/>
                <a:ext cx="209661" cy="17140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2800" extrusionOk="0">
                    <a:moveTo>
                      <a:pt x="2821" y="0"/>
                    </a:moveTo>
                    <a:lnTo>
                      <a:pt x="3424" y="862"/>
                    </a:lnTo>
                    <a:lnTo>
                      <a:pt x="603" y="2800"/>
                    </a:lnTo>
                    <a:lnTo>
                      <a:pt x="0" y="19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7" name="Google Shape;12507;p26"/>
              <p:cNvSpPr/>
              <p:nvPr/>
            </p:nvSpPr>
            <p:spPr>
              <a:xfrm>
                <a:off x="8973240" y="725198"/>
                <a:ext cx="183278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19" extrusionOk="0">
                    <a:moveTo>
                      <a:pt x="2778" y="1"/>
                    </a:moveTo>
                    <a:lnTo>
                      <a:pt x="2993" y="324"/>
                    </a:lnTo>
                    <a:lnTo>
                      <a:pt x="215" y="2219"/>
                    </a:lnTo>
                    <a:lnTo>
                      <a:pt x="0" y="19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8" name="Google Shape;12508;p26"/>
              <p:cNvSpPr/>
              <p:nvPr/>
            </p:nvSpPr>
            <p:spPr>
              <a:xfrm>
                <a:off x="8705612" y="867582"/>
                <a:ext cx="268979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3640" extrusionOk="0">
                    <a:moveTo>
                      <a:pt x="1" y="969"/>
                    </a:moveTo>
                    <a:lnTo>
                      <a:pt x="324" y="0"/>
                    </a:lnTo>
                    <a:lnTo>
                      <a:pt x="4394" y="1400"/>
                    </a:lnTo>
                    <a:lnTo>
                      <a:pt x="3704" y="3446"/>
                    </a:lnTo>
                    <a:cubicBezTo>
                      <a:pt x="2132" y="3640"/>
                      <a:pt x="625" y="2714"/>
                      <a:pt x="87" y="1249"/>
                    </a:cubicBezTo>
                    <a:cubicBezTo>
                      <a:pt x="44" y="1142"/>
                      <a:pt x="22" y="1056"/>
                      <a:pt x="1" y="969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9" name="Google Shape;12509;p26"/>
              <p:cNvSpPr/>
              <p:nvPr/>
            </p:nvSpPr>
            <p:spPr>
              <a:xfrm>
                <a:off x="8592243" y="1404066"/>
                <a:ext cx="313788" cy="283487"/>
              </a:xfrm>
              <a:custGeom>
                <a:avLst/>
                <a:gdLst/>
                <a:ahLst/>
                <a:cxnLst/>
                <a:rect l="l" t="t" r="r" b="b"/>
                <a:pathLst>
                  <a:path w="5126" h="4631" extrusionOk="0">
                    <a:moveTo>
                      <a:pt x="1" y="4394"/>
                    </a:moveTo>
                    <a:lnTo>
                      <a:pt x="2908" y="1"/>
                    </a:lnTo>
                    <a:lnTo>
                      <a:pt x="5126" y="281"/>
                    </a:lnTo>
                    <a:lnTo>
                      <a:pt x="4997" y="1185"/>
                    </a:lnTo>
                    <a:lnTo>
                      <a:pt x="496" y="463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0" name="Google Shape;12510;p26"/>
              <p:cNvSpPr/>
              <p:nvPr/>
            </p:nvSpPr>
            <p:spPr>
              <a:xfrm>
                <a:off x="8840099" y="1193182"/>
                <a:ext cx="119981" cy="311156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83" extrusionOk="0">
                    <a:moveTo>
                      <a:pt x="1400" y="4458"/>
                    </a:moveTo>
                    <a:lnTo>
                      <a:pt x="1917" y="819"/>
                    </a:lnTo>
                    <a:cubicBezTo>
                      <a:pt x="1960" y="453"/>
                      <a:pt x="1701" y="108"/>
                      <a:pt x="1335" y="65"/>
                    </a:cubicBezTo>
                    <a:lnTo>
                      <a:pt x="1335" y="65"/>
                    </a:lnTo>
                    <a:cubicBezTo>
                      <a:pt x="969" y="0"/>
                      <a:pt x="625" y="259"/>
                      <a:pt x="560" y="646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39"/>
                    </a:cubicBezTo>
                    <a:lnTo>
                      <a:pt x="625" y="5039"/>
                    </a:lnTo>
                    <a:cubicBezTo>
                      <a:pt x="991" y="5082"/>
                      <a:pt x="1335" y="4824"/>
                      <a:pt x="1400" y="445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1" name="Google Shape;12511;p26"/>
              <p:cNvSpPr/>
              <p:nvPr/>
            </p:nvSpPr>
            <p:spPr>
              <a:xfrm>
                <a:off x="8746503" y="1178674"/>
                <a:ext cx="119981" cy="30987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5062" extrusionOk="0">
                    <a:moveTo>
                      <a:pt x="1400" y="4437"/>
                    </a:moveTo>
                    <a:lnTo>
                      <a:pt x="1917" y="819"/>
                    </a:lnTo>
                    <a:cubicBezTo>
                      <a:pt x="1960" y="431"/>
                      <a:pt x="1701" y="108"/>
                      <a:pt x="1335" y="44"/>
                    </a:cubicBezTo>
                    <a:lnTo>
                      <a:pt x="1335" y="44"/>
                    </a:lnTo>
                    <a:cubicBezTo>
                      <a:pt x="969" y="0"/>
                      <a:pt x="625" y="259"/>
                      <a:pt x="560" y="625"/>
                    </a:cubicBezTo>
                    <a:lnTo>
                      <a:pt x="43" y="4264"/>
                    </a:lnTo>
                    <a:cubicBezTo>
                      <a:pt x="0" y="4630"/>
                      <a:pt x="259" y="4975"/>
                      <a:pt x="625" y="5018"/>
                    </a:cubicBezTo>
                    <a:lnTo>
                      <a:pt x="625" y="5018"/>
                    </a:lnTo>
                    <a:cubicBezTo>
                      <a:pt x="991" y="5061"/>
                      <a:pt x="1335" y="4803"/>
                      <a:pt x="1400" y="44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2" name="Google Shape;12512;p26"/>
              <p:cNvSpPr/>
              <p:nvPr/>
            </p:nvSpPr>
            <p:spPr>
              <a:xfrm>
                <a:off x="8466999" y="1104850"/>
                <a:ext cx="475947" cy="382349"/>
              </a:xfrm>
              <a:custGeom>
                <a:avLst/>
                <a:gdLst/>
                <a:ahLst/>
                <a:cxnLst/>
                <a:rect l="l" t="t" r="r" b="b"/>
                <a:pathLst>
                  <a:path w="7775" h="6246" extrusionOk="0">
                    <a:moveTo>
                      <a:pt x="87" y="3511"/>
                    </a:moveTo>
                    <a:cubicBezTo>
                      <a:pt x="195" y="3188"/>
                      <a:pt x="625" y="3166"/>
                      <a:pt x="776" y="3468"/>
                    </a:cubicBezTo>
                    <a:cubicBezTo>
                      <a:pt x="927" y="3769"/>
                      <a:pt x="625" y="4092"/>
                      <a:pt x="302" y="3984"/>
                    </a:cubicBezTo>
                    <a:cubicBezTo>
                      <a:pt x="109" y="3920"/>
                      <a:pt x="1" y="3704"/>
                      <a:pt x="87" y="3511"/>
                    </a:cubicBezTo>
                    <a:close/>
                    <a:moveTo>
                      <a:pt x="1874" y="345"/>
                    </a:moveTo>
                    <a:cubicBezTo>
                      <a:pt x="2004" y="44"/>
                      <a:pt x="2434" y="1"/>
                      <a:pt x="2585" y="302"/>
                    </a:cubicBezTo>
                    <a:cubicBezTo>
                      <a:pt x="2714" y="604"/>
                      <a:pt x="2434" y="948"/>
                      <a:pt x="2111" y="840"/>
                    </a:cubicBezTo>
                    <a:cubicBezTo>
                      <a:pt x="1917" y="754"/>
                      <a:pt x="1810" y="539"/>
                      <a:pt x="1874" y="345"/>
                    </a:cubicBezTo>
                    <a:close/>
                    <a:moveTo>
                      <a:pt x="3231" y="1077"/>
                    </a:moveTo>
                    <a:cubicBezTo>
                      <a:pt x="3339" y="754"/>
                      <a:pt x="3769" y="733"/>
                      <a:pt x="3920" y="1034"/>
                    </a:cubicBezTo>
                    <a:cubicBezTo>
                      <a:pt x="4071" y="1336"/>
                      <a:pt x="3769" y="1659"/>
                      <a:pt x="3468" y="1551"/>
                    </a:cubicBezTo>
                    <a:cubicBezTo>
                      <a:pt x="3274" y="1486"/>
                      <a:pt x="3166" y="1271"/>
                      <a:pt x="3231" y="1077"/>
                    </a:cubicBezTo>
                    <a:close/>
                    <a:moveTo>
                      <a:pt x="6160" y="2068"/>
                    </a:moveTo>
                    <a:cubicBezTo>
                      <a:pt x="6267" y="1766"/>
                      <a:pt x="5944" y="1465"/>
                      <a:pt x="5643" y="1616"/>
                    </a:cubicBezTo>
                    <a:cubicBezTo>
                      <a:pt x="5341" y="1766"/>
                      <a:pt x="5363" y="2197"/>
                      <a:pt x="5686" y="2305"/>
                    </a:cubicBezTo>
                    <a:cubicBezTo>
                      <a:pt x="5880" y="2369"/>
                      <a:pt x="6095" y="2283"/>
                      <a:pt x="6160" y="2068"/>
                    </a:cubicBezTo>
                    <a:close/>
                    <a:moveTo>
                      <a:pt x="7667" y="2348"/>
                    </a:moveTo>
                    <a:cubicBezTo>
                      <a:pt x="7775" y="2025"/>
                      <a:pt x="7452" y="1745"/>
                      <a:pt x="7150" y="1874"/>
                    </a:cubicBezTo>
                    <a:cubicBezTo>
                      <a:pt x="6849" y="2025"/>
                      <a:pt x="6870" y="2477"/>
                      <a:pt x="7193" y="2585"/>
                    </a:cubicBezTo>
                    <a:cubicBezTo>
                      <a:pt x="7387" y="2649"/>
                      <a:pt x="7602" y="2542"/>
                      <a:pt x="7667" y="2348"/>
                    </a:cubicBezTo>
                    <a:close/>
                    <a:moveTo>
                      <a:pt x="7150" y="5944"/>
                    </a:moveTo>
                    <a:cubicBezTo>
                      <a:pt x="7258" y="5621"/>
                      <a:pt x="6935" y="5341"/>
                      <a:pt x="6633" y="5470"/>
                    </a:cubicBezTo>
                    <a:cubicBezTo>
                      <a:pt x="6332" y="5621"/>
                      <a:pt x="6354" y="6073"/>
                      <a:pt x="6677" y="6181"/>
                    </a:cubicBezTo>
                    <a:cubicBezTo>
                      <a:pt x="6870" y="6245"/>
                      <a:pt x="7086" y="6138"/>
                      <a:pt x="7150" y="5944"/>
                    </a:cubicBezTo>
                    <a:close/>
                    <a:moveTo>
                      <a:pt x="5664" y="5664"/>
                    </a:moveTo>
                    <a:cubicBezTo>
                      <a:pt x="5772" y="5363"/>
                      <a:pt x="5428" y="5061"/>
                      <a:pt x="5126" y="5212"/>
                    </a:cubicBezTo>
                    <a:cubicBezTo>
                      <a:pt x="4825" y="5363"/>
                      <a:pt x="4868" y="5793"/>
                      <a:pt x="5169" y="5901"/>
                    </a:cubicBezTo>
                    <a:cubicBezTo>
                      <a:pt x="5384" y="5966"/>
                      <a:pt x="5578" y="5858"/>
                      <a:pt x="5664" y="5664"/>
                    </a:cubicBezTo>
                    <a:close/>
                    <a:moveTo>
                      <a:pt x="1422" y="4221"/>
                    </a:moveTo>
                    <a:cubicBezTo>
                      <a:pt x="1594" y="3748"/>
                      <a:pt x="2305" y="3984"/>
                      <a:pt x="2133" y="4458"/>
                    </a:cubicBezTo>
                    <a:cubicBezTo>
                      <a:pt x="1982" y="4932"/>
                      <a:pt x="1250" y="4695"/>
                      <a:pt x="1422" y="422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3" name="Google Shape;12513;p26"/>
              <p:cNvSpPr/>
              <p:nvPr/>
            </p:nvSpPr>
            <p:spPr>
              <a:xfrm>
                <a:off x="8473610" y="1114093"/>
                <a:ext cx="464071" cy="371759"/>
              </a:xfrm>
              <a:custGeom>
                <a:avLst/>
                <a:gdLst/>
                <a:ahLst/>
                <a:cxnLst/>
                <a:rect l="l" t="t" r="r" b="b"/>
                <a:pathLst>
                  <a:path w="7581" h="6073" extrusionOk="0">
                    <a:moveTo>
                      <a:pt x="690" y="3360"/>
                    </a:moveTo>
                    <a:cubicBezTo>
                      <a:pt x="711" y="3424"/>
                      <a:pt x="711" y="3510"/>
                      <a:pt x="690" y="3597"/>
                    </a:cubicBezTo>
                    <a:cubicBezTo>
                      <a:pt x="604" y="3790"/>
                      <a:pt x="388" y="3898"/>
                      <a:pt x="194" y="3833"/>
                    </a:cubicBezTo>
                    <a:cubicBezTo>
                      <a:pt x="130" y="3812"/>
                      <a:pt x="65" y="3769"/>
                      <a:pt x="22" y="3704"/>
                    </a:cubicBezTo>
                    <a:cubicBezTo>
                      <a:pt x="1" y="3618"/>
                      <a:pt x="1" y="3532"/>
                      <a:pt x="22" y="3467"/>
                    </a:cubicBezTo>
                    <a:cubicBezTo>
                      <a:pt x="87" y="3252"/>
                      <a:pt x="302" y="3166"/>
                      <a:pt x="496" y="3230"/>
                    </a:cubicBezTo>
                    <a:cubicBezTo>
                      <a:pt x="582" y="3252"/>
                      <a:pt x="625" y="3295"/>
                      <a:pt x="668" y="3360"/>
                    </a:cubicBezTo>
                    <a:close/>
                    <a:moveTo>
                      <a:pt x="1831" y="302"/>
                    </a:moveTo>
                    <a:cubicBezTo>
                      <a:pt x="1896" y="108"/>
                      <a:pt x="2111" y="0"/>
                      <a:pt x="2305" y="65"/>
                    </a:cubicBezTo>
                    <a:cubicBezTo>
                      <a:pt x="2391" y="86"/>
                      <a:pt x="2434" y="130"/>
                      <a:pt x="2477" y="194"/>
                    </a:cubicBezTo>
                    <a:cubicBezTo>
                      <a:pt x="2520" y="280"/>
                      <a:pt x="2520" y="366"/>
                      <a:pt x="2477" y="453"/>
                    </a:cubicBezTo>
                    <a:cubicBezTo>
                      <a:pt x="2412" y="646"/>
                      <a:pt x="2197" y="754"/>
                      <a:pt x="2003" y="689"/>
                    </a:cubicBezTo>
                    <a:cubicBezTo>
                      <a:pt x="1939" y="668"/>
                      <a:pt x="1874" y="625"/>
                      <a:pt x="1831" y="560"/>
                    </a:cubicBezTo>
                    <a:cubicBezTo>
                      <a:pt x="1809" y="474"/>
                      <a:pt x="1809" y="388"/>
                      <a:pt x="1831" y="302"/>
                    </a:cubicBezTo>
                    <a:close/>
                    <a:moveTo>
                      <a:pt x="3188" y="1034"/>
                    </a:moveTo>
                    <a:cubicBezTo>
                      <a:pt x="3252" y="819"/>
                      <a:pt x="3468" y="711"/>
                      <a:pt x="3661" y="797"/>
                    </a:cubicBezTo>
                    <a:cubicBezTo>
                      <a:pt x="3726" y="819"/>
                      <a:pt x="3791" y="862"/>
                      <a:pt x="3834" y="905"/>
                    </a:cubicBezTo>
                    <a:cubicBezTo>
                      <a:pt x="3855" y="991"/>
                      <a:pt x="3855" y="1077"/>
                      <a:pt x="3834" y="1163"/>
                    </a:cubicBezTo>
                    <a:cubicBezTo>
                      <a:pt x="3769" y="1357"/>
                      <a:pt x="3554" y="1465"/>
                      <a:pt x="3360" y="1400"/>
                    </a:cubicBezTo>
                    <a:cubicBezTo>
                      <a:pt x="3274" y="1378"/>
                      <a:pt x="3231" y="1335"/>
                      <a:pt x="3188" y="1271"/>
                    </a:cubicBezTo>
                    <a:cubicBezTo>
                      <a:pt x="3145" y="1185"/>
                      <a:pt x="3145" y="1099"/>
                      <a:pt x="3188" y="1034"/>
                    </a:cubicBezTo>
                    <a:close/>
                    <a:moveTo>
                      <a:pt x="6052" y="1680"/>
                    </a:moveTo>
                    <a:cubicBezTo>
                      <a:pt x="6009" y="1615"/>
                      <a:pt x="5944" y="1572"/>
                      <a:pt x="5879" y="1551"/>
                    </a:cubicBezTo>
                    <a:cubicBezTo>
                      <a:pt x="5578" y="1465"/>
                      <a:pt x="5298" y="1745"/>
                      <a:pt x="5406" y="2046"/>
                    </a:cubicBezTo>
                    <a:cubicBezTo>
                      <a:pt x="5449" y="2089"/>
                      <a:pt x="5513" y="2132"/>
                      <a:pt x="5578" y="2154"/>
                    </a:cubicBezTo>
                    <a:cubicBezTo>
                      <a:pt x="5772" y="2218"/>
                      <a:pt x="5987" y="2132"/>
                      <a:pt x="6052" y="1917"/>
                    </a:cubicBezTo>
                    <a:cubicBezTo>
                      <a:pt x="6095" y="1852"/>
                      <a:pt x="6095" y="1766"/>
                      <a:pt x="6052" y="1680"/>
                    </a:cubicBezTo>
                    <a:close/>
                    <a:moveTo>
                      <a:pt x="7559" y="1938"/>
                    </a:moveTo>
                    <a:cubicBezTo>
                      <a:pt x="7516" y="1895"/>
                      <a:pt x="7451" y="1852"/>
                      <a:pt x="7387" y="1831"/>
                    </a:cubicBezTo>
                    <a:cubicBezTo>
                      <a:pt x="7193" y="1745"/>
                      <a:pt x="6978" y="1852"/>
                      <a:pt x="6913" y="2046"/>
                    </a:cubicBezTo>
                    <a:cubicBezTo>
                      <a:pt x="6870" y="2132"/>
                      <a:pt x="6870" y="2218"/>
                      <a:pt x="6913" y="2304"/>
                    </a:cubicBezTo>
                    <a:cubicBezTo>
                      <a:pt x="7085" y="2541"/>
                      <a:pt x="7451" y="2477"/>
                      <a:pt x="7559" y="2197"/>
                    </a:cubicBezTo>
                    <a:cubicBezTo>
                      <a:pt x="7581" y="2111"/>
                      <a:pt x="7581" y="2025"/>
                      <a:pt x="7559" y="1938"/>
                    </a:cubicBezTo>
                    <a:close/>
                    <a:moveTo>
                      <a:pt x="7042" y="5535"/>
                    </a:moveTo>
                    <a:cubicBezTo>
                      <a:pt x="6999" y="5492"/>
                      <a:pt x="6935" y="5448"/>
                      <a:pt x="6870" y="5405"/>
                    </a:cubicBezTo>
                    <a:cubicBezTo>
                      <a:pt x="6590" y="5319"/>
                      <a:pt x="6310" y="5599"/>
                      <a:pt x="6396" y="5879"/>
                    </a:cubicBezTo>
                    <a:cubicBezTo>
                      <a:pt x="6439" y="5944"/>
                      <a:pt x="6504" y="5987"/>
                      <a:pt x="6569" y="6008"/>
                    </a:cubicBezTo>
                    <a:cubicBezTo>
                      <a:pt x="6762" y="6073"/>
                      <a:pt x="6978" y="5965"/>
                      <a:pt x="7042" y="5771"/>
                    </a:cubicBezTo>
                    <a:cubicBezTo>
                      <a:pt x="7085" y="5685"/>
                      <a:pt x="7085" y="5599"/>
                      <a:pt x="7042" y="5513"/>
                    </a:cubicBezTo>
                    <a:close/>
                    <a:moveTo>
                      <a:pt x="5556" y="5276"/>
                    </a:moveTo>
                    <a:cubicBezTo>
                      <a:pt x="5276" y="4953"/>
                      <a:pt x="4760" y="5233"/>
                      <a:pt x="4889" y="5642"/>
                    </a:cubicBezTo>
                    <a:cubicBezTo>
                      <a:pt x="4932" y="5685"/>
                      <a:pt x="4997" y="5728"/>
                      <a:pt x="5061" y="5750"/>
                    </a:cubicBezTo>
                    <a:cubicBezTo>
                      <a:pt x="5276" y="5836"/>
                      <a:pt x="5470" y="5728"/>
                      <a:pt x="5556" y="5513"/>
                    </a:cubicBezTo>
                    <a:cubicBezTo>
                      <a:pt x="5578" y="5448"/>
                      <a:pt x="5578" y="5362"/>
                      <a:pt x="5556" y="5276"/>
                    </a:cubicBezTo>
                    <a:close/>
                    <a:moveTo>
                      <a:pt x="1379" y="4178"/>
                    </a:moveTo>
                    <a:cubicBezTo>
                      <a:pt x="1443" y="3984"/>
                      <a:pt x="1659" y="3876"/>
                      <a:pt x="1853" y="3941"/>
                    </a:cubicBezTo>
                    <a:cubicBezTo>
                      <a:pt x="2025" y="3984"/>
                      <a:pt x="2089" y="4156"/>
                      <a:pt x="2025" y="4307"/>
                    </a:cubicBezTo>
                    <a:cubicBezTo>
                      <a:pt x="1939" y="4609"/>
                      <a:pt x="1551" y="4652"/>
                      <a:pt x="1379" y="4436"/>
                    </a:cubicBezTo>
                    <a:cubicBezTo>
                      <a:pt x="1357" y="4350"/>
                      <a:pt x="1357" y="4264"/>
                      <a:pt x="1379" y="4178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4" name="Google Shape;12514;p26"/>
              <p:cNvSpPr/>
              <p:nvPr/>
            </p:nvSpPr>
            <p:spPr>
              <a:xfrm>
                <a:off x="8675311" y="621072"/>
                <a:ext cx="428444" cy="440319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7193" extrusionOk="0">
                    <a:moveTo>
                      <a:pt x="2283" y="883"/>
                    </a:moveTo>
                    <a:cubicBezTo>
                      <a:pt x="4716" y="0"/>
                      <a:pt x="6999" y="2498"/>
                      <a:pt x="5922" y="4846"/>
                    </a:cubicBezTo>
                    <a:cubicBezTo>
                      <a:pt x="4824" y="7193"/>
                      <a:pt x="1443" y="7064"/>
                      <a:pt x="539" y="4630"/>
                    </a:cubicBezTo>
                    <a:cubicBezTo>
                      <a:pt x="0" y="3123"/>
                      <a:pt x="754" y="1443"/>
                      <a:pt x="2283" y="8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5" name="Google Shape;12515;p26"/>
              <p:cNvSpPr/>
              <p:nvPr/>
            </p:nvSpPr>
            <p:spPr>
              <a:xfrm>
                <a:off x="8722752" y="680389"/>
                <a:ext cx="246574" cy="222823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640" extrusionOk="0">
                    <a:moveTo>
                      <a:pt x="604" y="1551"/>
                    </a:moveTo>
                    <a:cubicBezTo>
                      <a:pt x="1099" y="603"/>
                      <a:pt x="2240" y="259"/>
                      <a:pt x="3166" y="733"/>
                    </a:cubicBezTo>
                    <a:cubicBezTo>
                      <a:pt x="3554" y="926"/>
                      <a:pt x="3855" y="1250"/>
                      <a:pt x="4027" y="1637"/>
                    </a:cubicBezTo>
                    <a:cubicBezTo>
                      <a:pt x="2606" y="1"/>
                      <a:pt x="1" y="1637"/>
                      <a:pt x="840" y="3640"/>
                    </a:cubicBezTo>
                    <a:cubicBezTo>
                      <a:pt x="367" y="3037"/>
                      <a:pt x="259" y="2219"/>
                      <a:pt x="625" y="15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6" name="Google Shape;12516;p26"/>
              <p:cNvSpPr/>
              <p:nvPr/>
            </p:nvSpPr>
            <p:spPr>
              <a:xfrm>
                <a:off x="8745156" y="698875"/>
                <a:ext cx="278222" cy="284772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4652" extrusionOk="0">
                    <a:moveTo>
                      <a:pt x="1486" y="581"/>
                    </a:moveTo>
                    <a:cubicBezTo>
                      <a:pt x="3058" y="0"/>
                      <a:pt x="4544" y="1615"/>
                      <a:pt x="3834" y="3144"/>
                    </a:cubicBezTo>
                    <a:cubicBezTo>
                      <a:pt x="3145" y="4651"/>
                      <a:pt x="948" y="4565"/>
                      <a:pt x="367" y="2993"/>
                    </a:cubicBezTo>
                    <a:cubicBezTo>
                      <a:pt x="1" y="2024"/>
                      <a:pt x="517" y="926"/>
                      <a:pt x="1486" y="5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7" name="Google Shape;12517;p26"/>
              <p:cNvSpPr/>
              <p:nvPr/>
            </p:nvSpPr>
            <p:spPr>
              <a:xfrm>
                <a:off x="9069469" y="51594"/>
                <a:ext cx="829218" cy="676303"/>
              </a:xfrm>
              <a:custGeom>
                <a:avLst/>
                <a:gdLst/>
                <a:ahLst/>
                <a:cxnLst/>
                <a:rect l="l" t="t" r="r" b="b"/>
                <a:pathLst>
                  <a:path w="13546" h="11048" extrusionOk="0">
                    <a:moveTo>
                      <a:pt x="0" y="9217"/>
                    </a:moveTo>
                    <a:lnTo>
                      <a:pt x="1249" y="11048"/>
                    </a:lnTo>
                    <a:lnTo>
                      <a:pt x="13545" y="2628"/>
                    </a:lnTo>
                    <a:lnTo>
                      <a:pt x="13545" y="151"/>
                    </a:lnTo>
                    <a:lnTo>
                      <a:pt x="13459" y="1"/>
                    </a:ln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8" name="Google Shape;12518;p26"/>
              <p:cNvSpPr/>
              <p:nvPr/>
            </p:nvSpPr>
            <p:spPr>
              <a:xfrm>
                <a:off x="9085262" y="81895"/>
                <a:ext cx="813425" cy="646002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0553" extrusionOk="0">
                    <a:moveTo>
                      <a:pt x="991" y="10553"/>
                    </a:moveTo>
                    <a:lnTo>
                      <a:pt x="13287" y="2133"/>
                    </a:lnTo>
                    <a:lnTo>
                      <a:pt x="13287" y="1"/>
                    </a:lnTo>
                    <a:lnTo>
                      <a:pt x="0" y="9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9" name="Google Shape;12519;p26"/>
              <p:cNvSpPr/>
              <p:nvPr/>
            </p:nvSpPr>
            <p:spPr>
              <a:xfrm>
                <a:off x="9115563" y="146538"/>
                <a:ext cx="783123" cy="581359"/>
              </a:xfrm>
              <a:custGeom>
                <a:avLst/>
                <a:gdLst/>
                <a:ahLst/>
                <a:cxnLst/>
                <a:rect l="l" t="t" r="r" b="b"/>
                <a:pathLst>
                  <a:path w="12793" h="9497" extrusionOk="0">
                    <a:moveTo>
                      <a:pt x="496" y="9497"/>
                    </a:moveTo>
                    <a:lnTo>
                      <a:pt x="12792" y="1077"/>
                    </a:lnTo>
                    <a:lnTo>
                      <a:pt x="12792" y="0"/>
                    </a:lnTo>
                    <a:lnTo>
                      <a:pt x="1" y="8765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0" name="Google Shape;12520;p26"/>
              <p:cNvSpPr/>
              <p:nvPr/>
            </p:nvSpPr>
            <p:spPr>
              <a:xfrm>
                <a:off x="8791312" y="793758"/>
                <a:ext cx="233352" cy="224169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62" extrusionOk="0">
                    <a:moveTo>
                      <a:pt x="2951" y="0"/>
                    </a:moveTo>
                    <a:cubicBezTo>
                      <a:pt x="3661" y="819"/>
                      <a:pt x="3510" y="2068"/>
                      <a:pt x="2627" y="2692"/>
                    </a:cubicBezTo>
                    <a:cubicBezTo>
                      <a:pt x="1745" y="3317"/>
                      <a:pt x="517" y="3037"/>
                      <a:pt x="0" y="2089"/>
                    </a:cubicBezTo>
                    <a:cubicBezTo>
                      <a:pt x="1314" y="3661"/>
                      <a:pt x="3812" y="2197"/>
                      <a:pt x="3101" y="280"/>
                    </a:cubicBezTo>
                    <a:cubicBezTo>
                      <a:pt x="3058" y="194"/>
                      <a:pt x="3015" y="87"/>
                      <a:pt x="29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1" name="Google Shape;12521;p26"/>
              <p:cNvSpPr/>
              <p:nvPr/>
            </p:nvSpPr>
            <p:spPr>
              <a:xfrm>
                <a:off x="8811075" y="773975"/>
                <a:ext cx="131875" cy="13847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62" extrusionOk="0">
                    <a:moveTo>
                      <a:pt x="711" y="280"/>
                    </a:moveTo>
                    <a:cubicBezTo>
                      <a:pt x="1486" y="0"/>
                      <a:pt x="2197" y="776"/>
                      <a:pt x="1852" y="1508"/>
                    </a:cubicBezTo>
                    <a:cubicBezTo>
                      <a:pt x="1529" y="2262"/>
                      <a:pt x="453" y="2218"/>
                      <a:pt x="173" y="1443"/>
                    </a:cubicBezTo>
                    <a:cubicBezTo>
                      <a:pt x="0" y="969"/>
                      <a:pt x="237" y="453"/>
                      <a:pt x="71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2" name="Google Shape;12522;p26"/>
              <p:cNvSpPr/>
              <p:nvPr/>
            </p:nvSpPr>
            <p:spPr>
              <a:xfrm>
                <a:off x="8832141" y="820141"/>
                <a:ext cx="120043" cy="118696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39" extrusionOk="0">
                    <a:moveTo>
                      <a:pt x="1444" y="0"/>
                    </a:moveTo>
                    <a:cubicBezTo>
                      <a:pt x="1508" y="65"/>
                      <a:pt x="1551" y="172"/>
                      <a:pt x="1594" y="259"/>
                    </a:cubicBezTo>
                    <a:cubicBezTo>
                      <a:pt x="1960" y="1271"/>
                      <a:pt x="539" y="1938"/>
                      <a:pt x="1" y="1012"/>
                    </a:cubicBezTo>
                    <a:cubicBezTo>
                      <a:pt x="647" y="1744"/>
                      <a:pt x="1853" y="1055"/>
                      <a:pt x="1508" y="129"/>
                    </a:cubicBezTo>
                    <a:cubicBezTo>
                      <a:pt x="1487" y="86"/>
                      <a:pt x="1465" y="43"/>
                      <a:pt x="1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1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4" name="Google Shape;12524;p27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12525" name="Google Shape;12525;p2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2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2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2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2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2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2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2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2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2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2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2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2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2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2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2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2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2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2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2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2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2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2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2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2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2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2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2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2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2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2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2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2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2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2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2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2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2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2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2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2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2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2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2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2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2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2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2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2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2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2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2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2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2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2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2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2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2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2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2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2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2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2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2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2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2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2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2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2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2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2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2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2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2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2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2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2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2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1" name="Google Shape;12841;p27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12842" name="Google Shape;12842;p2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2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2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2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2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2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2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2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2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2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2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2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2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2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2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2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2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2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2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2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2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2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2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2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2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2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2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2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2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2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2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2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2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2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2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2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2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2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2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2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2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2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2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2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2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2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2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2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2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2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2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2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2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2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2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2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2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2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2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2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2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2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2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2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2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2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2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2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2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2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2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2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2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2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2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2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2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2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2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2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2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2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2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2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2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2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2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2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2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2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2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2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2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2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2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2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2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2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2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2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2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2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2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2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2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2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2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2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2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2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2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2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2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2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2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2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2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2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2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2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2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2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2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2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2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2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2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2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2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2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2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3" name="Google Shape;12973;p2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12974" name="Google Shape;12974;p2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5" name="Google Shape;12975;p2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12976" name="Google Shape;12976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7" name="Google Shape;12977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8" name="Google Shape;12978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9" name="Google Shape;12979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0" name="Google Shape;12980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1" name="Google Shape;12981;p2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12982" name="Google Shape;12982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3" name="Google Shape;12983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4" name="Google Shape;12984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5" name="Google Shape;12985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6" name="Google Shape;12986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87" name="Google Shape;12987;p2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8" name="Google Shape;12988;p2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12989" name="Google Shape;1298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0" name="Google Shape;1299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1" name="Google Shape;1299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2" name="Google Shape;1299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3" name="Google Shape;1299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4" name="Google Shape;12994;p2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12995" name="Google Shape;1299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6" name="Google Shape;1299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7" name="Google Shape;1299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8" name="Google Shape;1299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9" name="Google Shape;1299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0" name="Google Shape;13000;p2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13001" name="Google Shape;1300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2" name="Google Shape;1300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3" name="Google Shape;1300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4" name="Google Shape;1300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5" name="Google Shape;1300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6" name="Google Shape;13006;p2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13007" name="Google Shape;1300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8" name="Google Shape;1300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9" name="Google Shape;1300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0" name="Google Shape;1301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1" name="Google Shape;1301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2" name="Google Shape;13012;p2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13013" name="Google Shape;1301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4" name="Google Shape;1301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5" name="Google Shape;1301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6" name="Google Shape;1301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7" name="Google Shape;1301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8" name="Google Shape;13018;p2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13019" name="Google Shape;1301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0" name="Google Shape;1302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1" name="Google Shape;1302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2" name="Google Shape;1302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3" name="Google Shape;1302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4" name="Google Shape;13024;p2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13025" name="Google Shape;13025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6" name="Google Shape;13026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7" name="Google Shape;13027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8" name="Google Shape;13028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9" name="Google Shape;13029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0" name="Google Shape;13030;p2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13031" name="Google Shape;13031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2" name="Google Shape;13032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3" name="Google Shape;13033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4" name="Google Shape;13034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5" name="Google Shape;13035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6" name="Google Shape;13036;p2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13037" name="Google Shape;13037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8" name="Google Shape;13038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9" name="Google Shape;13039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0" name="Google Shape;13040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1" name="Google Shape;13041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2" name="Google Shape;13042;p2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13043" name="Google Shape;13043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4" name="Google Shape;13044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5" name="Google Shape;13045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6" name="Google Shape;13046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7" name="Google Shape;13047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8" name="Google Shape;13048;p2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13049" name="Google Shape;13049;p2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0" name="Google Shape;13050;p2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1" name="Google Shape;13051;p2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2" name="Google Shape;13052;p2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3" name="Google Shape;13053;p2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54" name="Google Shape;13054;p2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5" name="Google Shape;13055;p27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13056" name="Google Shape;13056;p27"/>
            <p:cNvGrpSpPr/>
            <p:nvPr/>
          </p:nvGrpSpPr>
          <p:grpSpPr>
            <a:xfrm flipH="1">
              <a:off x="4720853" y="4521513"/>
              <a:ext cx="462413" cy="323709"/>
              <a:chOff x="75" y="3006199"/>
              <a:chExt cx="316266" cy="221400"/>
            </a:xfrm>
          </p:grpSpPr>
          <p:sp>
            <p:nvSpPr>
              <p:cNvPr id="13057" name="Google Shape;13057;p27"/>
              <p:cNvSpPr/>
              <p:nvPr/>
            </p:nvSpPr>
            <p:spPr>
              <a:xfrm>
                <a:off x="110776" y="3006199"/>
                <a:ext cx="205565" cy="19374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753" extrusionOk="0">
                    <a:moveTo>
                      <a:pt x="450" y="1910"/>
                    </a:moveTo>
                    <a:cubicBezTo>
                      <a:pt x="0" y="955"/>
                      <a:pt x="955" y="1"/>
                      <a:pt x="1910" y="338"/>
                    </a:cubicBezTo>
                    <a:cubicBezTo>
                      <a:pt x="2921" y="731"/>
                      <a:pt x="2921" y="2079"/>
                      <a:pt x="1966" y="2528"/>
                    </a:cubicBezTo>
                    <a:cubicBezTo>
                      <a:pt x="1404" y="2753"/>
                      <a:pt x="730" y="2528"/>
                      <a:pt x="450" y="1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8" name="Google Shape;13058;p27"/>
              <p:cNvSpPr/>
              <p:nvPr/>
            </p:nvSpPr>
            <p:spPr>
              <a:xfrm>
                <a:off x="150256" y="3022033"/>
                <a:ext cx="166085" cy="15419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191" extrusionOk="0">
                    <a:moveTo>
                      <a:pt x="169" y="1573"/>
                    </a:moveTo>
                    <a:cubicBezTo>
                      <a:pt x="1" y="1124"/>
                      <a:pt x="226" y="618"/>
                      <a:pt x="619" y="450"/>
                    </a:cubicBezTo>
                    <a:cubicBezTo>
                      <a:pt x="1630" y="0"/>
                      <a:pt x="2360" y="1517"/>
                      <a:pt x="1349" y="2022"/>
                    </a:cubicBezTo>
                    <a:cubicBezTo>
                      <a:pt x="900" y="2191"/>
                      <a:pt x="394" y="2022"/>
                      <a:pt x="169" y="15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9" name="Google Shape;13059;p27"/>
              <p:cNvSpPr/>
              <p:nvPr/>
            </p:nvSpPr>
            <p:spPr>
              <a:xfrm>
                <a:off x="154268" y="3053632"/>
                <a:ext cx="114641" cy="122593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742" extrusionOk="0">
                    <a:moveTo>
                      <a:pt x="112" y="1124"/>
                    </a:moveTo>
                    <a:cubicBezTo>
                      <a:pt x="0" y="843"/>
                      <a:pt x="56" y="562"/>
                      <a:pt x="225" y="281"/>
                    </a:cubicBezTo>
                    <a:cubicBezTo>
                      <a:pt x="281" y="225"/>
                      <a:pt x="337" y="169"/>
                      <a:pt x="449" y="169"/>
                    </a:cubicBezTo>
                    <a:cubicBezTo>
                      <a:pt x="843" y="1"/>
                      <a:pt x="1348" y="169"/>
                      <a:pt x="1517" y="562"/>
                    </a:cubicBezTo>
                    <a:cubicBezTo>
                      <a:pt x="1629" y="843"/>
                      <a:pt x="1629" y="1124"/>
                      <a:pt x="1460" y="1405"/>
                    </a:cubicBezTo>
                    <a:cubicBezTo>
                      <a:pt x="1404" y="1461"/>
                      <a:pt x="1292" y="1517"/>
                      <a:pt x="1236" y="1573"/>
                    </a:cubicBezTo>
                    <a:cubicBezTo>
                      <a:pt x="786" y="1742"/>
                      <a:pt x="337" y="1517"/>
                      <a:pt x="112" y="1124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0" name="Google Shape;13060;p27"/>
              <p:cNvSpPr/>
              <p:nvPr/>
            </p:nvSpPr>
            <p:spPr>
              <a:xfrm>
                <a:off x="173973" y="3073407"/>
                <a:ext cx="79172" cy="7516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68" extrusionOk="0">
                    <a:moveTo>
                      <a:pt x="563" y="1068"/>
                    </a:moveTo>
                    <a:cubicBezTo>
                      <a:pt x="226" y="1011"/>
                      <a:pt x="1" y="674"/>
                      <a:pt x="57" y="337"/>
                    </a:cubicBezTo>
                    <a:cubicBezTo>
                      <a:pt x="57" y="225"/>
                      <a:pt x="113" y="113"/>
                      <a:pt x="226" y="0"/>
                    </a:cubicBezTo>
                    <a:cubicBezTo>
                      <a:pt x="169" y="57"/>
                      <a:pt x="169" y="169"/>
                      <a:pt x="113" y="225"/>
                    </a:cubicBezTo>
                    <a:cubicBezTo>
                      <a:pt x="57" y="562"/>
                      <a:pt x="282" y="899"/>
                      <a:pt x="675" y="955"/>
                    </a:cubicBezTo>
                    <a:cubicBezTo>
                      <a:pt x="843" y="955"/>
                      <a:pt x="1012" y="899"/>
                      <a:pt x="1124" y="787"/>
                    </a:cubicBezTo>
                    <a:cubicBezTo>
                      <a:pt x="1012" y="955"/>
                      <a:pt x="787" y="1068"/>
                      <a:pt x="563" y="10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1" name="Google Shape;13061;p27"/>
              <p:cNvSpPr/>
              <p:nvPr/>
            </p:nvSpPr>
            <p:spPr>
              <a:xfrm>
                <a:off x="75" y="3065525"/>
                <a:ext cx="142369" cy="162074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2" name="Google Shape;13062;p27"/>
              <p:cNvSpPr/>
              <p:nvPr/>
            </p:nvSpPr>
            <p:spPr>
              <a:xfrm>
                <a:off x="27733" y="3101065"/>
                <a:ext cx="87054" cy="8705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3" name="Google Shape;13063;p27"/>
              <p:cNvSpPr/>
              <p:nvPr/>
            </p:nvSpPr>
            <p:spPr>
              <a:xfrm>
                <a:off x="31674" y="3105006"/>
                <a:ext cx="87054" cy="8311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4" name="Google Shape;13064;p27"/>
              <p:cNvSpPr/>
              <p:nvPr/>
            </p:nvSpPr>
            <p:spPr>
              <a:xfrm>
                <a:off x="39626" y="3124781"/>
                <a:ext cx="55385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5" name="Google Shape;13065;p27"/>
            <p:cNvGrpSpPr/>
            <p:nvPr/>
          </p:nvGrpSpPr>
          <p:grpSpPr>
            <a:xfrm flipH="1">
              <a:off x="4028855" y="4475313"/>
              <a:ext cx="156092" cy="306422"/>
              <a:chOff x="474406" y="2974600"/>
              <a:chExt cx="106759" cy="209577"/>
            </a:xfrm>
          </p:grpSpPr>
          <p:sp>
            <p:nvSpPr>
              <p:cNvPr id="13066" name="Google Shape;13066;p27"/>
              <p:cNvSpPr/>
              <p:nvPr/>
            </p:nvSpPr>
            <p:spPr>
              <a:xfrm>
                <a:off x="474406" y="2974600"/>
                <a:ext cx="106759" cy="209577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978" extrusionOk="0">
                    <a:moveTo>
                      <a:pt x="1517" y="2977"/>
                    </a:moveTo>
                    <a:lnTo>
                      <a:pt x="0" y="2977"/>
                    </a:lnTo>
                    <a:lnTo>
                      <a:pt x="0" y="731"/>
                    </a:lnTo>
                    <a:cubicBezTo>
                      <a:pt x="0" y="0"/>
                      <a:pt x="1517" y="0"/>
                      <a:pt x="1517" y="7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7" name="Google Shape;13067;p27"/>
              <p:cNvSpPr/>
              <p:nvPr/>
            </p:nvSpPr>
            <p:spPr>
              <a:xfrm>
                <a:off x="474406" y="2982482"/>
                <a:ext cx="98877" cy="20169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2866" extrusionOk="0">
                    <a:moveTo>
                      <a:pt x="1405" y="2865"/>
                    </a:moveTo>
                    <a:lnTo>
                      <a:pt x="0" y="2865"/>
                    </a:lnTo>
                    <a:lnTo>
                      <a:pt x="0" y="619"/>
                    </a:lnTo>
                    <a:cubicBezTo>
                      <a:pt x="0" y="506"/>
                      <a:pt x="57" y="338"/>
                      <a:pt x="169" y="282"/>
                    </a:cubicBezTo>
                    <a:cubicBezTo>
                      <a:pt x="618" y="1"/>
                      <a:pt x="1405" y="169"/>
                      <a:pt x="1405" y="675"/>
                    </a:cubicBezTo>
                    <a:lnTo>
                      <a:pt x="1405" y="2865"/>
                    </a:ln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8" name="Google Shape;13068;p27"/>
              <p:cNvSpPr/>
              <p:nvPr/>
            </p:nvSpPr>
            <p:spPr>
              <a:xfrm>
                <a:off x="482288" y="3014151"/>
                <a:ext cx="83113" cy="9887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405" extrusionOk="0">
                    <a:moveTo>
                      <a:pt x="1068" y="618"/>
                    </a:moveTo>
                    <a:cubicBezTo>
                      <a:pt x="1180" y="1404"/>
                      <a:pt x="1" y="1404"/>
                      <a:pt x="57" y="618"/>
                    </a:cubicBezTo>
                    <a:cubicBezTo>
                      <a:pt x="169" y="0"/>
                      <a:pt x="1012" y="0"/>
                      <a:pt x="1068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9" name="Google Shape;13069;p27"/>
              <p:cNvSpPr/>
              <p:nvPr/>
            </p:nvSpPr>
            <p:spPr>
              <a:xfrm>
                <a:off x="482288" y="3029915"/>
                <a:ext cx="79172" cy="59397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844" extrusionOk="0">
                    <a:moveTo>
                      <a:pt x="225" y="57"/>
                    </a:moveTo>
                    <a:cubicBezTo>
                      <a:pt x="338" y="1"/>
                      <a:pt x="394" y="1"/>
                      <a:pt x="506" y="1"/>
                    </a:cubicBezTo>
                    <a:cubicBezTo>
                      <a:pt x="899" y="1"/>
                      <a:pt x="1124" y="450"/>
                      <a:pt x="956" y="787"/>
                    </a:cubicBezTo>
                    <a:cubicBezTo>
                      <a:pt x="843" y="843"/>
                      <a:pt x="787" y="843"/>
                      <a:pt x="675" y="843"/>
                    </a:cubicBezTo>
                    <a:cubicBezTo>
                      <a:pt x="282" y="843"/>
                      <a:pt x="1" y="394"/>
                      <a:pt x="225" y="57"/>
                    </a:cubicBezTo>
                    <a:close/>
                  </a:path>
                </a:pathLst>
              </a:custGeom>
              <a:solidFill>
                <a:srgbClr val="7A7A7A">
                  <a:alpha val="6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0" name="Google Shape;13070;p27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13071" name="Google Shape;13071;p2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2" name="Google Shape;13072;p2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3" name="Google Shape;13073;p2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4" name="Google Shape;13074;p27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13075" name="Google Shape;13075;p2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6" name="Google Shape;13076;p2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7" name="Google Shape;13077;p2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8" name="Google Shape;13078;p2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9" name="Google Shape;13079;p2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0" name="Google Shape;13080;p27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13081" name="Google Shape;13081;p2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2" name="Google Shape;13082;p2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3" name="Google Shape;13083;p2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4" name="Google Shape;13084;p2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13"/>
          <p:cNvGrpSpPr/>
          <p:nvPr/>
        </p:nvGrpSpPr>
        <p:grpSpPr>
          <a:xfrm flipH="1"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4963" name="Google Shape;4963;p13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13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13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13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13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13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13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13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13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13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13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3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3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3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3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3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3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3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3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3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3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3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3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3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13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13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13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13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13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13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13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13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13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13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13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13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13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13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13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13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13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13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13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13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13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13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13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13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13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13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13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13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13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13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13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13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13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13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13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13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13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13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13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13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13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13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13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13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13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13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13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13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13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13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13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13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13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3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3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3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3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3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13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13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13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13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13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13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13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13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13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13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13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13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13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13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13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13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13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13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13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13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13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13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13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13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13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13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13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13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13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13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13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13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13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13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13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13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13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13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13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13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13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13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13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13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13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13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13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13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13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13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13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13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13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13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13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13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13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13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13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13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3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3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3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3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3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3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3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3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3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3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3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3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3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3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3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3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3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3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3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3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3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3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3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3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3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3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3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3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3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3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3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3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3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3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3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3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3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3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3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3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3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3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3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3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3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3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3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3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3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3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3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3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3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3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3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3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3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3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3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3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3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3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3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3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3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3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3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3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3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3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3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3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3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3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3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3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3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3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3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3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3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3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3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3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3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3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3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3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3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3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3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3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3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3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3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3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3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3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3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3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3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3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3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3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3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3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3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3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3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3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3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3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3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3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3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3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3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3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3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3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3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3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3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3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3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3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3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3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3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3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3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3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3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3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3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3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3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3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3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3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3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3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3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3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3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3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3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3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3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3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3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3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3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3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3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3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3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3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3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3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3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3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3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3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3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3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3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3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3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3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3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3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9" name="Google Shape;5279;p13"/>
          <p:cNvGrpSpPr/>
          <p:nvPr/>
        </p:nvGrpSpPr>
        <p:grpSpPr>
          <a:xfrm flipH="1">
            <a:off x="12563" y="56"/>
            <a:ext cx="9143721" cy="2251922"/>
            <a:chOff x="-347225" y="-1310325"/>
            <a:chExt cx="7672194" cy="1889514"/>
          </a:xfrm>
        </p:grpSpPr>
        <p:sp>
          <p:nvSpPr>
            <p:cNvPr id="5280" name="Google Shape;5280;p13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3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3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1" name="Google Shape;5411;p13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5412" name="Google Shape;5412;p13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13" name="Google Shape;5413;p13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5414" name="Google Shape;5414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19" name="Google Shape;5419;p13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5420" name="Google Shape;5420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25" name="Google Shape;5425;p13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6" name="Google Shape;5426;p13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5427" name="Google Shape;542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2" name="Google Shape;5432;p13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5433" name="Google Shape;543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8" name="Google Shape;5438;p13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5439" name="Google Shape;543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4" name="Google Shape;5444;p13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5445" name="Google Shape;544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0" name="Google Shape;5450;p13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5451" name="Google Shape;545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6" name="Google Shape;5456;p13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5457" name="Google Shape;545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2" name="Google Shape;5462;p13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5463" name="Google Shape;5463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8" name="Google Shape;5468;p13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5469" name="Google Shape;5469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4" name="Google Shape;5474;p13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5475" name="Google Shape;5475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0" name="Google Shape;5480;p13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5481" name="Google Shape;5481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6" name="Google Shape;5486;p13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5487" name="Google Shape;5487;p13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13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13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13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13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92" name="Google Shape;5492;p13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3" name="Google Shape;5493;p1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4" name="Google Shape;5494;p13"/>
          <p:cNvSpPr txBox="1">
            <a:spLocks noGrp="1"/>
          </p:cNvSpPr>
          <p:nvPr>
            <p:ph type="title" idx="2" hasCustomPrompt="1"/>
          </p:nvPr>
        </p:nvSpPr>
        <p:spPr>
          <a:xfrm>
            <a:off x="800175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5" name="Google Shape;5495;p1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6" name="Google Shape;5496;p13"/>
          <p:cNvSpPr txBox="1">
            <a:spLocks noGrp="1"/>
          </p:cNvSpPr>
          <p:nvPr>
            <p:ph type="title" idx="3" hasCustomPrompt="1"/>
          </p:nvPr>
        </p:nvSpPr>
        <p:spPr>
          <a:xfrm>
            <a:off x="800175" y="2646437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7" name="Google Shape;5497;p13"/>
          <p:cNvSpPr txBox="1">
            <a:spLocks noGrp="1"/>
          </p:cNvSpPr>
          <p:nvPr>
            <p:ph type="subTitle" idx="4"/>
          </p:nvPr>
        </p:nvSpPr>
        <p:spPr>
          <a:xfrm>
            <a:off x="1647066" y="2646437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8" name="Google Shape;5498;p13"/>
          <p:cNvSpPr txBox="1">
            <a:spLocks noGrp="1"/>
          </p:cNvSpPr>
          <p:nvPr>
            <p:ph type="title" idx="5" hasCustomPrompt="1"/>
          </p:nvPr>
        </p:nvSpPr>
        <p:spPr>
          <a:xfrm>
            <a:off x="800175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99" name="Google Shape;5499;p13"/>
          <p:cNvSpPr txBox="1">
            <a:spLocks noGrp="1"/>
          </p:cNvSpPr>
          <p:nvPr>
            <p:ph type="subTitle" idx="6"/>
          </p:nvPr>
        </p:nvSpPr>
        <p:spPr>
          <a:xfrm>
            <a:off x="1647066" y="3685752"/>
            <a:ext cx="29124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0" name="Google Shape;5500;p13"/>
          <p:cNvSpPr txBox="1">
            <a:spLocks noGrp="1"/>
          </p:cNvSpPr>
          <p:nvPr>
            <p:ph type="title" idx="7" hasCustomPrompt="1"/>
          </p:nvPr>
        </p:nvSpPr>
        <p:spPr>
          <a:xfrm>
            <a:off x="4575050" y="1610425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1" name="Google Shape;5501;p13"/>
          <p:cNvSpPr txBox="1">
            <a:spLocks noGrp="1"/>
          </p:cNvSpPr>
          <p:nvPr>
            <p:ph type="subTitle" idx="8"/>
          </p:nvPr>
        </p:nvSpPr>
        <p:spPr>
          <a:xfrm>
            <a:off x="5428191" y="1610425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2" name="Google Shape;5502;p13"/>
          <p:cNvSpPr txBox="1">
            <a:spLocks noGrp="1"/>
          </p:cNvSpPr>
          <p:nvPr>
            <p:ph type="title" idx="9" hasCustomPrompt="1"/>
          </p:nvPr>
        </p:nvSpPr>
        <p:spPr>
          <a:xfrm>
            <a:off x="4575050" y="2648537"/>
            <a:ext cx="736500" cy="34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3" name="Google Shape;5503;p13"/>
          <p:cNvSpPr txBox="1">
            <a:spLocks noGrp="1"/>
          </p:cNvSpPr>
          <p:nvPr>
            <p:ph type="subTitle" idx="13"/>
          </p:nvPr>
        </p:nvSpPr>
        <p:spPr>
          <a:xfrm>
            <a:off x="5428191" y="2646437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4" name="Google Shape;5504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5050" y="3685752"/>
            <a:ext cx="7365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1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505" name="Google Shape;5505;p13"/>
          <p:cNvSpPr txBox="1">
            <a:spLocks noGrp="1"/>
          </p:cNvSpPr>
          <p:nvPr>
            <p:ph type="subTitle" idx="15"/>
          </p:nvPr>
        </p:nvSpPr>
        <p:spPr>
          <a:xfrm>
            <a:off x="5428191" y="3685752"/>
            <a:ext cx="29889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06" name="Google Shape;5506;p13"/>
          <p:cNvGrpSpPr/>
          <p:nvPr/>
        </p:nvGrpSpPr>
        <p:grpSpPr>
          <a:xfrm>
            <a:off x="466400" y="4388350"/>
            <a:ext cx="7842416" cy="456872"/>
            <a:chOff x="466400" y="4388350"/>
            <a:chExt cx="7842416" cy="456872"/>
          </a:xfrm>
        </p:grpSpPr>
        <p:grpSp>
          <p:nvGrpSpPr>
            <p:cNvPr id="5507" name="Google Shape;5507;p13"/>
            <p:cNvGrpSpPr/>
            <p:nvPr/>
          </p:nvGrpSpPr>
          <p:grpSpPr>
            <a:xfrm>
              <a:off x="4975110" y="4608254"/>
              <a:ext cx="208157" cy="236967"/>
              <a:chOff x="4975110" y="4608254"/>
              <a:chExt cx="208157" cy="236967"/>
            </a:xfrm>
          </p:grpSpPr>
          <p:sp>
            <p:nvSpPr>
              <p:cNvPr id="5508" name="Google Shape;5508;p13"/>
              <p:cNvSpPr/>
              <p:nvPr/>
            </p:nvSpPr>
            <p:spPr>
              <a:xfrm flipH="1">
                <a:off x="497511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13"/>
              <p:cNvSpPr/>
              <p:nvPr/>
            </p:nvSpPr>
            <p:spPr>
              <a:xfrm flipH="1">
                <a:off x="5015547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13"/>
              <p:cNvSpPr/>
              <p:nvPr/>
            </p:nvSpPr>
            <p:spPr>
              <a:xfrm flipH="1">
                <a:off x="5009785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13"/>
              <p:cNvSpPr/>
              <p:nvPr/>
            </p:nvSpPr>
            <p:spPr>
              <a:xfrm flipH="1">
                <a:off x="5044460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2" name="Google Shape;5512;p13"/>
            <p:cNvGrpSpPr/>
            <p:nvPr/>
          </p:nvGrpSpPr>
          <p:grpSpPr>
            <a:xfrm flipH="1">
              <a:off x="466400" y="4388350"/>
              <a:ext cx="230087" cy="393387"/>
              <a:chOff x="1267792" y="5309150"/>
              <a:chExt cx="230087" cy="393387"/>
            </a:xfrm>
          </p:grpSpPr>
          <p:sp>
            <p:nvSpPr>
              <p:cNvPr id="5513" name="Google Shape;5513;p13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13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13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6" name="Google Shape;5516;p13"/>
            <p:cNvGrpSpPr/>
            <p:nvPr/>
          </p:nvGrpSpPr>
          <p:grpSpPr>
            <a:xfrm flipH="1">
              <a:off x="7441113" y="4705024"/>
              <a:ext cx="356261" cy="81650"/>
              <a:chOff x="1962943" y="5517637"/>
              <a:chExt cx="356261" cy="81650"/>
            </a:xfrm>
          </p:grpSpPr>
          <p:sp>
            <p:nvSpPr>
              <p:cNvPr id="5517" name="Google Shape;5517;p13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13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13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13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13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2" name="Google Shape;5522;p13"/>
            <p:cNvGrpSpPr/>
            <p:nvPr/>
          </p:nvGrpSpPr>
          <p:grpSpPr>
            <a:xfrm flipH="1">
              <a:off x="8056467" y="4536578"/>
              <a:ext cx="252349" cy="252349"/>
              <a:chOff x="1647575" y="5358103"/>
              <a:chExt cx="252349" cy="252349"/>
            </a:xfrm>
          </p:grpSpPr>
          <p:sp>
            <p:nvSpPr>
              <p:cNvPr id="5523" name="Google Shape;5523;p13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13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13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13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3"/>
          <p:cNvGrpSpPr/>
          <p:nvPr/>
        </p:nvGrpSpPr>
        <p:grpSpPr>
          <a:xfrm flipH="1">
            <a:off x="-78629" y="2709652"/>
            <a:ext cx="9222176" cy="2516915"/>
            <a:chOff x="1851250" y="1720850"/>
            <a:chExt cx="3539775" cy="966075"/>
          </a:xfrm>
        </p:grpSpPr>
        <p:sp>
          <p:nvSpPr>
            <p:cNvPr id="462" name="Google Shape;462;p3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"/>
          <p:cNvGrpSpPr/>
          <p:nvPr/>
        </p:nvGrpSpPr>
        <p:grpSpPr>
          <a:xfrm flipH="1">
            <a:off x="79" y="56"/>
            <a:ext cx="9143721" cy="2251922"/>
            <a:chOff x="-347225" y="-1310325"/>
            <a:chExt cx="7672194" cy="1889514"/>
          </a:xfrm>
        </p:grpSpPr>
        <p:sp>
          <p:nvSpPr>
            <p:cNvPr id="779" name="Google Shape;779;p3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3"/>
          <p:cNvSpPr txBox="1">
            <a:spLocks noGrp="1"/>
          </p:cNvSpPr>
          <p:nvPr>
            <p:ph type="title"/>
          </p:nvPr>
        </p:nvSpPr>
        <p:spPr>
          <a:xfrm>
            <a:off x="714675" y="2841500"/>
            <a:ext cx="4435200" cy="14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1" name="Google Shape;911;p3"/>
          <p:cNvSpPr txBox="1">
            <a:spLocks noGrp="1"/>
          </p:cNvSpPr>
          <p:nvPr>
            <p:ph type="title" idx="2" hasCustomPrompt="1"/>
          </p:nvPr>
        </p:nvSpPr>
        <p:spPr>
          <a:xfrm>
            <a:off x="714675" y="1691421"/>
            <a:ext cx="1401300" cy="8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2" name="Google Shape;912;p3"/>
          <p:cNvSpPr txBox="1">
            <a:spLocks noGrp="1"/>
          </p:cNvSpPr>
          <p:nvPr>
            <p:ph type="subTitle" idx="1"/>
          </p:nvPr>
        </p:nvSpPr>
        <p:spPr>
          <a:xfrm>
            <a:off x="714675" y="4221263"/>
            <a:ext cx="4435200" cy="35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0" name="Google Shape;1480;p5"/>
          <p:cNvGrpSpPr/>
          <p:nvPr/>
        </p:nvGrpSpPr>
        <p:grpSpPr>
          <a:xfrm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1481" name="Google Shape;1481;p5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5"/>
          <p:cNvGrpSpPr/>
          <p:nvPr/>
        </p:nvGrpSpPr>
        <p:grpSpPr>
          <a:xfrm>
            <a:off x="41785" y="56"/>
            <a:ext cx="9143721" cy="2251922"/>
            <a:chOff x="-347225" y="-1310325"/>
            <a:chExt cx="7672194" cy="1889514"/>
          </a:xfrm>
        </p:grpSpPr>
        <p:sp>
          <p:nvSpPr>
            <p:cNvPr id="1798" name="Google Shape;1798;p5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9" name="Google Shape;1929;p5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1930" name="Google Shape;1930;p5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1" name="Google Shape;1931;p5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1932" name="Google Shape;1932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" name="Google Shape;1937;p5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1938" name="Google Shape;1938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3" name="Google Shape;1943;p5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4" name="Google Shape;1944;p5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1945" name="Google Shape;1945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0" name="Google Shape;1950;p5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1951" name="Google Shape;1951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6" name="Google Shape;1956;p5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1957" name="Google Shape;1957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2" name="Google Shape;1962;p5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1963" name="Google Shape;1963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8" name="Google Shape;1968;p5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1969" name="Google Shape;1969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4" name="Google Shape;1974;p5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1975" name="Google Shape;1975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5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1981" name="Google Shape;1981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6" name="Google Shape;1986;p5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1987" name="Google Shape;1987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2" name="Google Shape;1992;p5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1993" name="Google Shape;1993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8" name="Google Shape;1998;p5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1999" name="Google Shape;1999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4" name="Google Shape;2004;p5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2005" name="Google Shape;2005;p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0" name="Google Shape;2010;p5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1" name="Google Shape;2011;p5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2" name="Google Shape;2012;p5"/>
          <p:cNvSpPr txBox="1">
            <a:spLocks noGrp="1"/>
          </p:cNvSpPr>
          <p:nvPr>
            <p:ph type="body" idx="1"/>
          </p:nvPr>
        </p:nvSpPr>
        <p:spPr>
          <a:xfrm>
            <a:off x="714675" y="1485300"/>
            <a:ext cx="34704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3" name="Google Shape;2013;p5"/>
          <p:cNvSpPr txBox="1">
            <a:spLocks noGrp="1"/>
          </p:cNvSpPr>
          <p:nvPr>
            <p:ph type="body" idx="2"/>
          </p:nvPr>
        </p:nvSpPr>
        <p:spPr>
          <a:xfrm>
            <a:off x="4572125" y="1485356"/>
            <a:ext cx="38574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014" name="Google Shape;2014;p5"/>
          <p:cNvGrpSpPr/>
          <p:nvPr/>
        </p:nvGrpSpPr>
        <p:grpSpPr>
          <a:xfrm>
            <a:off x="4975110" y="4608254"/>
            <a:ext cx="208157" cy="236967"/>
            <a:chOff x="4975110" y="4608254"/>
            <a:chExt cx="208157" cy="236967"/>
          </a:xfrm>
        </p:grpSpPr>
        <p:sp>
          <p:nvSpPr>
            <p:cNvPr id="2015" name="Google Shape;2015;p5"/>
            <p:cNvSpPr/>
            <p:nvPr/>
          </p:nvSpPr>
          <p:spPr>
            <a:xfrm flipH="1">
              <a:off x="4975110" y="4608254"/>
              <a:ext cx="208157" cy="236967"/>
            </a:xfrm>
            <a:custGeom>
              <a:avLst/>
              <a:gdLst/>
              <a:ahLst/>
              <a:cxnLst/>
              <a:rect l="l" t="t" r="r" b="b"/>
              <a:pathLst>
                <a:path w="2023" h="2303" extrusionOk="0">
                  <a:moveTo>
                    <a:pt x="394" y="1460"/>
                  </a:moveTo>
                  <a:cubicBezTo>
                    <a:pt x="1" y="562"/>
                    <a:pt x="1292" y="0"/>
                    <a:pt x="1686" y="843"/>
                  </a:cubicBezTo>
                  <a:cubicBezTo>
                    <a:pt x="2023" y="1741"/>
                    <a:pt x="731" y="2303"/>
                    <a:pt x="394" y="14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"/>
            <p:cNvSpPr/>
            <p:nvPr/>
          </p:nvSpPr>
          <p:spPr>
            <a:xfrm flipH="1">
              <a:off x="5015547" y="4660217"/>
              <a:ext cx="127281" cy="127281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169" y="843"/>
                  </a:moveTo>
                  <a:cubicBezTo>
                    <a:pt x="1" y="562"/>
                    <a:pt x="169" y="281"/>
                    <a:pt x="394" y="169"/>
                  </a:cubicBezTo>
                  <a:cubicBezTo>
                    <a:pt x="843" y="1"/>
                    <a:pt x="1236" y="394"/>
                    <a:pt x="1068" y="787"/>
                  </a:cubicBezTo>
                  <a:cubicBezTo>
                    <a:pt x="956" y="1236"/>
                    <a:pt x="338" y="1236"/>
                    <a:pt x="169" y="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"/>
            <p:cNvSpPr/>
            <p:nvPr/>
          </p:nvSpPr>
          <p:spPr>
            <a:xfrm flipH="1">
              <a:off x="5009785" y="4665979"/>
              <a:ext cx="127281" cy="121519"/>
            </a:xfrm>
            <a:custGeom>
              <a:avLst/>
              <a:gdLst/>
              <a:ahLst/>
              <a:cxnLst/>
              <a:rect l="l" t="t" r="r" b="b"/>
              <a:pathLst>
                <a:path w="1237" h="1181" extrusionOk="0">
                  <a:moveTo>
                    <a:pt x="113" y="787"/>
                  </a:moveTo>
                  <a:cubicBezTo>
                    <a:pt x="1" y="619"/>
                    <a:pt x="57" y="450"/>
                    <a:pt x="169" y="282"/>
                  </a:cubicBezTo>
                  <a:cubicBezTo>
                    <a:pt x="169" y="225"/>
                    <a:pt x="226" y="225"/>
                    <a:pt x="282" y="225"/>
                  </a:cubicBezTo>
                  <a:cubicBezTo>
                    <a:pt x="787" y="1"/>
                    <a:pt x="1237" y="506"/>
                    <a:pt x="900" y="956"/>
                  </a:cubicBezTo>
                  <a:cubicBezTo>
                    <a:pt x="900" y="1012"/>
                    <a:pt x="843" y="1012"/>
                    <a:pt x="787" y="1068"/>
                  </a:cubicBezTo>
                  <a:cubicBezTo>
                    <a:pt x="506" y="1180"/>
                    <a:pt x="169" y="1068"/>
                    <a:pt x="57" y="78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"/>
            <p:cNvSpPr/>
            <p:nvPr/>
          </p:nvSpPr>
          <p:spPr>
            <a:xfrm flipH="1">
              <a:off x="5044460" y="4694893"/>
              <a:ext cx="80978" cy="69454"/>
            </a:xfrm>
            <a:custGeom>
              <a:avLst/>
              <a:gdLst/>
              <a:ahLst/>
              <a:cxnLst/>
              <a:rect l="l" t="t" r="r" b="b"/>
              <a:pathLst>
                <a:path w="787" h="675" extrusionOk="0">
                  <a:moveTo>
                    <a:pt x="450" y="618"/>
                  </a:moveTo>
                  <a:cubicBezTo>
                    <a:pt x="113" y="618"/>
                    <a:pt x="0" y="225"/>
                    <a:pt x="225" y="1"/>
                  </a:cubicBezTo>
                  <a:cubicBezTo>
                    <a:pt x="169" y="57"/>
                    <a:pt x="169" y="113"/>
                    <a:pt x="169" y="169"/>
                  </a:cubicBezTo>
                  <a:cubicBezTo>
                    <a:pt x="113" y="338"/>
                    <a:pt x="281" y="562"/>
                    <a:pt x="506" y="562"/>
                  </a:cubicBezTo>
                  <a:cubicBezTo>
                    <a:pt x="562" y="562"/>
                    <a:pt x="674" y="562"/>
                    <a:pt x="787" y="450"/>
                  </a:cubicBezTo>
                  <a:cubicBezTo>
                    <a:pt x="730" y="562"/>
                    <a:pt x="562" y="675"/>
                    <a:pt x="450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5"/>
          <p:cNvGrpSpPr/>
          <p:nvPr/>
        </p:nvGrpSpPr>
        <p:grpSpPr>
          <a:xfrm flipH="1">
            <a:off x="390200" y="4388350"/>
            <a:ext cx="230087" cy="393387"/>
            <a:chOff x="1267792" y="5309150"/>
            <a:chExt cx="230087" cy="393387"/>
          </a:xfrm>
        </p:grpSpPr>
        <p:sp>
          <p:nvSpPr>
            <p:cNvPr id="2020" name="Google Shape;2020;p5"/>
            <p:cNvSpPr/>
            <p:nvPr/>
          </p:nvSpPr>
          <p:spPr>
            <a:xfrm>
              <a:off x="1267792" y="5309150"/>
              <a:ext cx="230087" cy="393387"/>
            </a:xfrm>
            <a:custGeom>
              <a:avLst/>
              <a:gdLst/>
              <a:ahLst/>
              <a:cxnLst/>
              <a:rect l="l" t="t" r="r" b="b"/>
              <a:pathLst>
                <a:path w="3483" h="5955" extrusionOk="0">
                  <a:moveTo>
                    <a:pt x="3483" y="1"/>
                  </a:moveTo>
                  <a:lnTo>
                    <a:pt x="348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"/>
            <p:cNvSpPr/>
            <p:nvPr/>
          </p:nvSpPr>
          <p:spPr>
            <a:xfrm>
              <a:off x="1416227" y="5309150"/>
              <a:ext cx="81650" cy="393387"/>
            </a:xfrm>
            <a:custGeom>
              <a:avLst/>
              <a:gdLst/>
              <a:ahLst/>
              <a:cxnLst/>
              <a:rect l="l" t="t" r="r" b="b"/>
              <a:pathLst>
                <a:path w="1236" h="5955" extrusionOk="0">
                  <a:moveTo>
                    <a:pt x="1236" y="1"/>
                  </a:moveTo>
                  <a:lnTo>
                    <a:pt x="1236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"/>
            <p:cNvSpPr/>
            <p:nvPr/>
          </p:nvSpPr>
          <p:spPr>
            <a:xfrm>
              <a:off x="1312316" y="5309150"/>
              <a:ext cx="44591" cy="393387"/>
            </a:xfrm>
            <a:custGeom>
              <a:avLst/>
              <a:gdLst/>
              <a:ahLst/>
              <a:cxnLst/>
              <a:rect l="l" t="t" r="r" b="b"/>
              <a:pathLst>
                <a:path w="675" h="5955" extrusionOk="0">
                  <a:moveTo>
                    <a:pt x="674" y="1"/>
                  </a:moveTo>
                  <a:lnTo>
                    <a:pt x="674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5"/>
          <p:cNvGrpSpPr/>
          <p:nvPr/>
        </p:nvGrpSpPr>
        <p:grpSpPr>
          <a:xfrm flipH="1">
            <a:off x="7441113" y="4681212"/>
            <a:ext cx="356261" cy="81650"/>
            <a:chOff x="1962943" y="5517637"/>
            <a:chExt cx="356261" cy="81650"/>
          </a:xfrm>
        </p:grpSpPr>
        <p:sp>
          <p:nvSpPr>
            <p:cNvPr id="2024" name="Google Shape;2024;p5"/>
            <p:cNvSpPr/>
            <p:nvPr/>
          </p:nvSpPr>
          <p:spPr>
            <a:xfrm>
              <a:off x="1985205" y="5517637"/>
              <a:ext cx="70552" cy="81650"/>
            </a:xfrm>
            <a:custGeom>
              <a:avLst/>
              <a:gdLst/>
              <a:ahLst/>
              <a:cxnLst/>
              <a:rect l="l" t="t" r="r" b="b"/>
              <a:pathLst>
                <a:path w="1068" h="1236" extrusionOk="0">
                  <a:moveTo>
                    <a:pt x="57" y="1236"/>
                  </a:moveTo>
                  <a:lnTo>
                    <a:pt x="0" y="0"/>
                  </a:lnTo>
                  <a:lnTo>
                    <a:pt x="1068" y="0"/>
                  </a:lnTo>
                  <a:lnTo>
                    <a:pt x="1068" y="123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"/>
            <p:cNvSpPr/>
            <p:nvPr/>
          </p:nvSpPr>
          <p:spPr>
            <a:xfrm>
              <a:off x="2055690" y="5517637"/>
              <a:ext cx="263513" cy="81650"/>
            </a:xfrm>
            <a:custGeom>
              <a:avLst/>
              <a:gdLst/>
              <a:ahLst/>
              <a:cxnLst/>
              <a:rect l="l" t="t" r="r" b="b"/>
              <a:pathLst>
                <a:path w="3989" h="1236" extrusionOk="0">
                  <a:moveTo>
                    <a:pt x="1" y="1236"/>
                  </a:moveTo>
                  <a:lnTo>
                    <a:pt x="1" y="0"/>
                  </a:lnTo>
                  <a:lnTo>
                    <a:pt x="3988" y="0"/>
                  </a:lnTo>
                  <a:lnTo>
                    <a:pt x="3988" y="1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"/>
            <p:cNvSpPr/>
            <p:nvPr/>
          </p:nvSpPr>
          <p:spPr>
            <a:xfrm>
              <a:off x="1962943" y="5517637"/>
              <a:ext cx="26028" cy="81650"/>
            </a:xfrm>
            <a:custGeom>
              <a:avLst/>
              <a:gdLst/>
              <a:ahLst/>
              <a:cxnLst/>
              <a:rect l="l" t="t" r="r" b="b"/>
              <a:pathLst>
                <a:path w="394" h="1236" extrusionOk="0">
                  <a:moveTo>
                    <a:pt x="0" y="1236"/>
                  </a:moveTo>
                  <a:lnTo>
                    <a:pt x="0" y="0"/>
                  </a:lnTo>
                  <a:lnTo>
                    <a:pt x="337" y="0"/>
                  </a:lnTo>
                  <a:lnTo>
                    <a:pt x="394" y="1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"/>
            <p:cNvSpPr/>
            <p:nvPr/>
          </p:nvSpPr>
          <p:spPr>
            <a:xfrm>
              <a:off x="2055690" y="5580723"/>
              <a:ext cx="263513" cy="18563"/>
            </a:xfrm>
            <a:custGeom>
              <a:avLst/>
              <a:gdLst/>
              <a:ahLst/>
              <a:cxnLst/>
              <a:rect l="l" t="t" r="r" b="b"/>
              <a:pathLst>
                <a:path w="3989" h="281" extrusionOk="0">
                  <a:moveTo>
                    <a:pt x="3988" y="0"/>
                  </a:moveTo>
                  <a:lnTo>
                    <a:pt x="3988" y="281"/>
                  </a:lnTo>
                  <a:lnTo>
                    <a:pt x="1" y="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"/>
            <p:cNvSpPr/>
            <p:nvPr/>
          </p:nvSpPr>
          <p:spPr>
            <a:xfrm>
              <a:off x="1962943" y="5580723"/>
              <a:ext cx="26028" cy="18563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394" y="0"/>
                  </a:moveTo>
                  <a:lnTo>
                    <a:pt x="394" y="281"/>
                  </a:ln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9" name="Google Shape;2029;p5"/>
          <p:cNvGrpSpPr/>
          <p:nvPr/>
        </p:nvGrpSpPr>
        <p:grpSpPr>
          <a:xfrm flipH="1">
            <a:off x="8056467" y="4536578"/>
            <a:ext cx="252349" cy="252349"/>
            <a:chOff x="1647575" y="5358103"/>
            <a:chExt cx="252349" cy="252349"/>
          </a:xfrm>
        </p:grpSpPr>
        <p:sp>
          <p:nvSpPr>
            <p:cNvPr id="2030" name="Google Shape;2030;p5"/>
            <p:cNvSpPr/>
            <p:nvPr/>
          </p:nvSpPr>
          <p:spPr>
            <a:xfrm>
              <a:off x="1647575" y="5358103"/>
              <a:ext cx="252349" cy="252349"/>
            </a:xfrm>
            <a:custGeom>
              <a:avLst/>
              <a:gdLst/>
              <a:ahLst/>
              <a:cxnLst/>
              <a:rect l="l" t="t" r="r" b="b"/>
              <a:pathLst>
                <a:path w="3820" h="3820" extrusionOk="0">
                  <a:moveTo>
                    <a:pt x="3707" y="2303"/>
                  </a:moveTo>
                  <a:cubicBezTo>
                    <a:pt x="3820" y="899"/>
                    <a:pt x="2247" y="0"/>
                    <a:pt x="1124" y="899"/>
                  </a:cubicBezTo>
                  <a:cubicBezTo>
                    <a:pt x="0" y="1741"/>
                    <a:pt x="506" y="3539"/>
                    <a:pt x="1910" y="3707"/>
                  </a:cubicBezTo>
                  <a:cubicBezTo>
                    <a:pt x="2809" y="3819"/>
                    <a:pt x="3595" y="3145"/>
                    <a:pt x="3707" y="2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"/>
            <p:cNvSpPr/>
            <p:nvPr/>
          </p:nvSpPr>
          <p:spPr>
            <a:xfrm>
              <a:off x="1695798" y="5428588"/>
              <a:ext cx="163300" cy="141038"/>
            </a:xfrm>
            <a:custGeom>
              <a:avLst/>
              <a:gdLst/>
              <a:ahLst/>
              <a:cxnLst/>
              <a:rect l="l" t="t" r="r" b="b"/>
              <a:pathLst>
                <a:path w="2472" h="2135" extrusionOk="0">
                  <a:moveTo>
                    <a:pt x="2416" y="1180"/>
                  </a:moveTo>
                  <a:cubicBezTo>
                    <a:pt x="2472" y="562"/>
                    <a:pt x="2079" y="57"/>
                    <a:pt x="1461" y="0"/>
                  </a:cubicBezTo>
                  <a:lnTo>
                    <a:pt x="1405" y="0"/>
                  </a:lnTo>
                  <a:cubicBezTo>
                    <a:pt x="1" y="0"/>
                    <a:pt x="1" y="2135"/>
                    <a:pt x="1405" y="2135"/>
                  </a:cubicBezTo>
                  <a:lnTo>
                    <a:pt x="1461" y="2135"/>
                  </a:lnTo>
                  <a:cubicBezTo>
                    <a:pt x="1966" y="2022"/>
                    <a:pt x="2360" y="1685"/>
                    <a:pt x="2416" y="118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"/>
            <p:cNvSpPr/>
            <p:nvPr/>
          </p:nvSpPr>
          <p:spPr>
            <a:xfrm>
              <a:off x="1740322" y="5450850"/>
              <a:ext cx="85416" cy="85416"/>
            </a:xfrm>
            <a:custGeom>
              <a:avLst/>
              <a:gdLst/>
              <a:ahLst/>
              <a:cxnLst/>
              <a:rect l="l" t="t" r="r" b="b"/>
              <a:pathLst>
                <a:path w="1293" h="1293" extrusionOk="0">
                  <a:moveTo>
                    <a:pt x="1236" y="787"/>
                  </a:moveTo>
                  <a:cubicBezTo>
                    <a:pt x="1292" y="281"/>
                    <a:pt x="731" y="0"/>
                    <a:pt x="394" y="281"/>
                  </a:cubicBezTo>
                  <a:cubicBezTo>
                    <a:pt x="1" y="618"/>
                    <a:pt x="169" y="1180"/>
                    <a:pt x="675" y="1236"/>
                  </a:cubicBezTo>
                  <a:cubicBezTo>
                    <a:pt x="955" y="1292"/>
                    <a:pt x="1180" y="1068"/>
                    <a:pt x="1236" y="7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"/>
            <p:cNvSpPr/>
            <p:nvPr/>
          </p:nvSpPr>
          <p:spPr>
            <a:xfrm>
              <a:off x="1758885" y="5495374"/>
              <a:ext cx="22328" cy="22328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337" y="169"/>
                  </a:moveTo>
                  <a:cubicBezTo>
                    <a:pt x="337" y="113"/>
                    <a:pt x="281" y="0"/>
                    <a:pt x="225" y="0"/>
                  </a:cubicBezTo>
                  <a:cubicBezTo>
                    <a:pt x="113" y="0"/>
                    <a:pt x="57" y="57"/>
                    <a:pt x="57" y="169"/>
                  </a:cubicBezTo>
                  <a:cubicBezTo>
                    <a:pt x="0" y="225"/>
                    <a:pt x="57" y="337"/>
                    <a:pt x="169" y="337"/>
                  </a:cubicBezTo>
                  <a:cubicBezTo>
                    <a:pt x="281" y="337"/>
                    <a:pt x="337" y="281"/>
                    <a:pt x="337" y="1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9" name="Google Shape;2599;p7"/>
          <p:cNvGrpSpPr/>
          <p:nvPr/>
        </p:nvGrpSpPr>
        <p:grpSpPr>
          <a:xfrm>
            <a:off x="-74757" y="2684588"/>
            <a:ext cx="9313502" cy="2541840"/>
            <a:chOff x="1851250" y="1720850"/>
            <a:chExt cx="3539775" cy="966075"/>
          </a:xfrm>
        </p:grpSpPr>
        <p:sp>
          <p:nvSpPr>
            <p:cNvPr id="2600" name="Google Shape;2600;p7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6" name="Google Shape;2916;p7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2917" name="Google Shape;2917;p7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8" name="Google Shape;3048;p7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3049" name="Google Shape;3049;p7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0" name="Google Shape;3050;p7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3051" name="Google Shape;3051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6" name="Google Shape;3056;p7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3057" name="Google Shape;3057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2" name="Google Shape;3062;p7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3" name="Google Shape;3063;p7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3064" name="Google Shape;306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9" name="Google Shape;3069;p7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3070" name="Google Shape;3070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5" name="Google Shape;3075;p7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3076" name="Google Shape;3076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1" name="Google Shape;3081;p7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3082" name="Google Shape;3082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7" name="Google Shape;3087;p7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3088" name="Google Shape;3088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3" name="Google Shape;3093;p7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3094" name="Google Shape;309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9" name="Google Shape;3099;p7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3100" name="Google Shape;3100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5" name="Google Shape;3105;p7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3106" name="Google Shape;3106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1" name="Google Shape;3111;p7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3112" name="Google Shape;3112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7" name="Google Shape;3117;p7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3118" name="Google Shape;3118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3" name="Google Shape;3123;p7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3124" name="Google Shape;3124;p7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7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7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7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7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9" name="Google Shape;3129;p7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0" name="Google Shape;3130;p7"/>
          <p:cNvSpPr txBox="1">
            <a:spLocks noGrp="1"/>
          </p:cNvSpPr>
          <p:nvPr>
            <p:ph type="title"/>
          </p:nvPr>
        </p:nvSpPr>
        <p:spPr>
          <a:xfrm>
            <a:off x="714675" y="722877"/>
            <a:ext cx="4981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31" name="Google Shape;3131;p7"/>
          <p:cNvSpPr txBox="1">
            <a:spLocks noGrp="1"/>
          </p:cNvSpPr>
          <p:nvPr>
            <p:ph type="body" idx="1"/>
          </p:nvPr>
        </p:nvSpPr>
        <p:spPr>
          <a:xfrm>
            <a:off x="714675" y="2075450"/>
            <a:ext cx="4981800" cy="20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132" name="Google Shape;3132;p7"/>
          <p:cNvSpPr>
            <a:spLocks noGrp="1"/>
          </p:cNvSpPr>
          <p:nvPr>
            <p:ph type="pic" idx="2"/>
          </p:nvPr>
        </p:nvSpPr>
        <p:spPr>
          <a:xfrm>
            <a:off x="5905200" y="728675"/>
            <a:ext cx="2524200" cy="406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133" name="Google Shape;3133;p7"/>
          <p:cNvGrpSpPr/>
          <p:nvPr/>
        </p:nvGrpSpPr>
        <p:grpSpPr>
          <a:xfrm>
            <a:off x="901650" y="4410538"/>
            <a:ext cx="7864366" cy="434684"/>
            <a:chOff x="901650" y="4410538"/>
            <a:chExt cx="7864366" cy="434684"/>
          </a:xfrm>
        </p:grpSpPr>
        <p:grpSp>
          <p:nvGrpSpPr>
            <p:cNvPr id="3134" name="Google Shape;3134;p7"/>
            <p:cNvGrpSpPr/>
            <p:nvPr/>
          </p:nvGrpSpPr>
          <p:grpSpPr>
            <a:xfrm>
              <a:off x="4103400" y="4608254"/>
              <a:ext cx="208157" cy="236967"/>
              <a:chOff x="4103400" y="4608254"/>
              <a:chExt cx="208157" cy="236967"/>
            </a:xfrm>
          </p:grpSpPr>
          <p:sp>
            <p:nvSpPr>
              <p:cNvPr id="3135" name="Google Shape;3135;p7"/>
              <p:cNvSpPr/>
              <p:nvPr/>
            </p:nvSpPr>
            <p:spPr>
              <a:xfrm>
                <a:off x="410340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7"/>
              <p:cNvSpPr/>
              <p:nvPr/>
            </p:nvSpPr>
            <p:spPr>
              <a:xfrm>
                <a:off x="4143838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7"/>
              <p:cNvSpPr/>
              <p:nvPr/>
            </p:nvSpPr>
            <p:spPr>
              <a:xfrm>
                <a:off x="4149600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7"/>
              <p:cNvSpPr/>
              <p:nvPr/>
            </p:nvSpPr>
            <p:spPr>
              <a:xfrm>
                <a:off x="4161228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9" name="Google Shape;3139;p7"/>
            <p:cNvGrpSpPr/>
            <p:nvPr/>
          </p:nvGrpSpPr>
          <p:grpSpPr>
            <a:xfrm>
              <a:off x="8535929" y="4410538"/>
              <a:ext cx="230087" cy="393387"/>
              <a:chOff x="1267792" y="5309150"/>
              <a:chExt cx="230087" cy="393387"/>
            </a:xfrm>
          </p:grpSpPr>
          <p:sp>
            <p:nvSpPr>
              <p:cNvPr id="3140" name="Google Shape;3140;p7"/>
              <p:cNvSpPr/>
              <p:nvPr/>
            </p:nvSpPr>
            <p:spPr>
              <a:xfrm>
                <a:off x="1267792" y="5309150"/>
                <a:ext cx="230087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5955" extrusionOk="0">
                    <a:moveTo>
                      <a:pt x="3483" y="1"/>
                    </a:moveTo>
                    <a:lnTo>
                      <a:pt x="3483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7"/>
              <p:cNvSpPr/>
              <p:nvPr/>
            </p:nvSpPr>
            <p:spPr>
              <a:xfrm>
                <a:off x="1416227" y="5309150"/>
                <a:ext cx="81650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5955" extrusionOk="0">
                    <a:moveTo>
                      <a:pt x="1236" y="1"/>
                    </a:moveTo>
                    <a:lnTo>
                      <a:pt x="1236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7"/>
              <p:cNvSpPr/>
              <p:nvPr/>
            </p:nvSpPr>
            <p:spPr>
              <a:xfrm>
                <a:off x="1312316" y="5309150"/>
                <a:ext cx="44591" cy="39338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5955" extrusionOk="0">
                    <a:moveTo>
                      <a:pt x="674" y="1"/>
                    </a:moveTo>
                    <a:lnTo>
                      <a:pt x="674" y="5954"/>
                    </a:lnTo>
                    <a:lnTo>
                      <a:pt x="0" y="59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7"/>
            <p:cNvGrpSpPr/>
            <p:nvPr/>
          </p:nvGrpSpPr>
          <p:grpSpPr>
            <a:xfrm>
              <a:off x="1260693" y="4695499"/>
              <a:ext cx="356261" cy="81650"/>
              <a:chOff x="1962943" y="5517637"/>
              <a:chExt cx="356261" cy="81650"/>
            </a:xfrm>
          </p:grpSpPr>
          <p:sp>
            <p:nvSpPr>
              <p:cNvPr id="3144" name="Google Shape;3144;p7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7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7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7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7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9" name="Google Shape;3149;p7"/>
            <p:cNvGrpSpPr/>
            <p:nvPr/>
          </p:nvGrpSpPr>
          <p:grpSpPr>
            <a:xfrm>
              <a:off x="901650" y="4536578"/>
              <a:ext cx="252349" cy="252349"/>
              <a:chOff x="1647575" y="5358103"/>
              <a:chExt cx="252349" cy="252349"/>
            </a:xfrm>
          </p:grpSpPr>
          <p:sp>
            <p:nvSpPr>
              <p:cNvPr id="3150" name="Google Shape;3150;p7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7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7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7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6"/>
            </a:gs>
            <a:gs pos="37000">
              <a:schemeClr val="accent6"/>
            </a:gs>
            <a:gs pos="100000">
              <a:schemeClr val="dk1"/>
            </a:gs>
          </a:gsLst>
          <a:lin ang="8099331" scaled="0"/>
        </a:gradFill>
        <a:effectLst/>
      </p:bgPr>
    </p:bg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5" name="Google Shape;3155;p8"/>
          <p:cNvGrpSpPr/>
          <p:nvPr/>
        </p:nvGrpSpPr>
        <p:grpSpPr>
          <a:xfrm rot="10800000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3156" name="Google Shape;3156;p8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2" name="Google Shape;3472;p8"/>
          <p:cNvGrpSpPr/>
          <p:nvPr/>
        </p:nvGrpSpPr>
        <p:grpSpPr>
          <a:xfrm rot="10800000">
            <a:off x="12563" y="2974626"/>
            <a:ext cx="9143721" cy="2251922"/>
            <a:chOff x="-347225" y="-1310325"/>
            <a:chExt cx="7672194" cy="1889514"/>
          </a:xfrm>
        </p:grpSpPr>
        <p:sp>
          <p:nvSpPr>
            <p:cNvPr id="3473" name="Google Shape;3473;p8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8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8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8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8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8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8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8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8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8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8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4" name="Google Shape;360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6"/>
            </a:gs>
            <a:gs pos="50000">
              <a:schemeClr val="accent6"/>
            </a:gs>
            <a:gs pos="100000">
              <a:schemeClr val="dk1"/>
            </a:gs>
          </a:gsLst>
          <a:lin ang="18900732" scaled="0"/>
        </a:gradFill>
        <a:effectLst/>
      </p:bgPr>
    </p:bg>
    <p:spTree>
      <p:nvGrpSpPr>
        <p:cNvPr id="1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6" name="Google Shape;3606;p9"/>
          <p:cNvGrpSpPr/>
          <p:nvPr/>
        </p:nvGrpSpPr>
        <p:grpSpPr>
          <a:xfrm>
            <a:off x="-82849" y="2670990"/>
            <a:ext cx="9363767" cy="2555558"/>
            <a:chOff x="1851250" y="1720850"/>
            <a:chExt cx="3539775" cy="966075"/>
          </a:xfrm>
        </p:grpSpPr>
        <p:sp>
          <p:nvSpPr>
            <p:cNvPr id="3607" name="Google Shape;3607;p9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9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9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9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9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9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9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9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9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9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9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9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9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9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9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9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9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9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9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9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9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9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9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9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9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9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9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9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9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9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9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9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9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9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9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9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9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9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9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9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9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9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9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9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9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9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9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9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9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9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9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9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9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9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9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9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9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9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9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9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9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9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9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9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9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9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9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9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9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9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9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9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9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9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9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9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9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9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9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9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9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9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9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9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9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9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9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9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9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9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9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9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9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9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9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9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9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9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9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9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9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9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9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9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9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9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9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9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9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9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9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9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9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9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9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9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9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9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9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9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9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9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9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9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9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9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9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9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9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9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9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9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9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9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9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9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9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9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9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9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9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9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9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9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9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9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9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9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9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9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9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9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9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9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9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9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9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9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9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9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9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9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9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9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9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9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9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9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9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9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9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9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9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9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9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9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9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9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9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9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9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9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9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9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9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9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9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9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9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9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9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9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9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9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9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9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9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9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9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9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9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9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9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9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9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9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9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9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9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9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9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9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9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9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9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9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9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9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9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9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9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9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9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9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9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9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9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9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9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9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9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9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9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9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9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9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9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9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9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9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9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9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9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9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9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9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9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9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9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9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9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9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9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9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9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9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9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9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9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9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9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9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9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9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9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9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9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9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9"/>
          <p:cNvGrpSpPr/>
          <p:nvPr/>
        </p:nvGrpSpPr>
        <p:grpSpPr>
          <a:xfrm>
            <a:off x="41785" y="56"/>
            <a:ext cx="9143721" cy="2251922"/>
            <a:chOff x="-347225" y="-1310325"/>
            <a:chExt cx="7672194" cy="1889514"/>
          </a:xfrm>
        </p:grpSpPr>
        <p:sp>
          <p:nvSpPr>
            <p:cNvPr id="3924" name="Google Shape;3924;p9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9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9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9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9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9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9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9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9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9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9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9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9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9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9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9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9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9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9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9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9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9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9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9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9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9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9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9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9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9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9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9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9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9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9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9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9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9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9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9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9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9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9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9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9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9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9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9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9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9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9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9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9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9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9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9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9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9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9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9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9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9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9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9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9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9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9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9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9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9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9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9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9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9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9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9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9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9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9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9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9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9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9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9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9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9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9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9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9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9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9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9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9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9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9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9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9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9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9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9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9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9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9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9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9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9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9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9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9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9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9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9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9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9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9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9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9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9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9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9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9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9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9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9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9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9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9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9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9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9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9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5" name="Google Shape;405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56" name="Google Shape;405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8" name="Google Shape;4058;p10"/>
          <p:cNvGrpSpPr/>
          <p:nvPr/>
        </p:nvGrpSpPr>
        <p:grpSpPr>
          <a:xfrm rot="10800000" flipH="1">
            <a:off x="-82849" y="56"/>
            <a:ext cx="9363767" cy="2555558"/>
            <a:chOff x="1851250" y="1720850"/>
            <a:chExt cx="3539775" cy="966075"/>
          </a:xfrm>
        </p:grpSpPr>
        <p:sp>
          <p:nvSpPr>
            <p:cNvPr id="4059" name="Google Shape;4059;p10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0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0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0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0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0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0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10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10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0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0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0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0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0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0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0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0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0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0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0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0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0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0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0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0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0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0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0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0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0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0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0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0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10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10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10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10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10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10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10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0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0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0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0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0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0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0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0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0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0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0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0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0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10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10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0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0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0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0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0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0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0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0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0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0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0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0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0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0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0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0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0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0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0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0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0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0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10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10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0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0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0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0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0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0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0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0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0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0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0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0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0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0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0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0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0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0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0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0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0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0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0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0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0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0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0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0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0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0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0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0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0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0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0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0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0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0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0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0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0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0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0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0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0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0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0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0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0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0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0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0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0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0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0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0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0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0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0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0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0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0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0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0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10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10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0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0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0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0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0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0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0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0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0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0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0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0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0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0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0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0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0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0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0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0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0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0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0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0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0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10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10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0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0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0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0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0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0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0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0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0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0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0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0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0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0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0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0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0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0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0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0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0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0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10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10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0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0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10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10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0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0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0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0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0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10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10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0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0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0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0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0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0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0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0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0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0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0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0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10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10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10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10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10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10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10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10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10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10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10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10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10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10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10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10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10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10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10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10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10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10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10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10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0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0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0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0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0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0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0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0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10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10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10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10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10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10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10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10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10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10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10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10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10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0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0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0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0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0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0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0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0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0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0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0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0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0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0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0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0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0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0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0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0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0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0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0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0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0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0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0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0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0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0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0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0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0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0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0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0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0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0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0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0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0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0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0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0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0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0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0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0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0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0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0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0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5" name="Google Shape;4375;p10"/>
          <p:cNvGrpSpPr/>
          <p:nvPr/>
        </p:nvGrpSpPr>
        <p:grpSpPr>
          <a:xfrm rot="10800000" flipH="1">
            <a:off x="41785" y="2974626"/>
            <a:ext cx="9143721" cy="2251922"/>
            <a:chOff x="-347225" y="-1310325"/>
            <a:chExt cx="7672194" cy="1889514"/>
          </a:xfrm>
        </p:grpSpPr>
        <p:sp>
          <p:nvSpPr>
            <p:cNvPr id="4376" name="Google Shape;4376;p10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0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0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0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0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0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0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0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0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0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0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0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0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0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0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0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0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0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0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0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0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0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0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0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0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0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0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0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0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0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0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0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0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0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0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0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0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0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0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0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0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0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0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0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0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0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0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0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0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0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0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0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0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0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0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0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0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0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0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0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0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0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0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0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0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0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0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0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0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0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0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0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0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0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0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0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0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0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0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0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0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0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0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0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0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0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10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10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0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0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0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0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0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0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0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0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0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0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0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0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0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0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0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0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0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0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0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0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0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0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0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0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0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0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0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0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0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0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0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0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0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0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0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0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0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0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0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0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0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0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0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7" name="Google Shape;4507;p10"/>
          <p:cNvSpPr txBox="1">
            <a:spLocks noGrp="1"/>
          </p:cNvSpPr>
          <p:nvPr>
            <p:ph type="title"/>
          </p:nvPr>
        </p:nvSpPr>
        <p:spPr>
          <a:xfrm>
            <a:off x="714600" y="40291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gradFill>
          <a:gsLst>
            <a:gs pos="0">
              <a:schemeClr val="dk1"/>
            </a:gs>
            <a:gs pos="44000">
              <a:schemeClr val="accent6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6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7" name="Google Shape;6097;p15"/>
          <p:cNvGrpSpPr/>
          <p:nvPr/>
        </p:nvGrpSpPr>
        <p:grpSpPr>
          <a:xfrm>
            <a:off x="-74757" y="2684588"/>
            <a:ext cx="9313502" cy="2541840"/>
            <a:chOff x="1851250" y="1720850"/>
            <a:chExt cx="3539775" cy="966075"/>
          </a:xfrm>
        </p:grpSpPr>
        <p:sp>
          <p:nvSpPr>
            <p:cNvPr id="6098" name="Google Shape;6098;p15"/>
            <p:cNvSpPr/>
            <p:nvPr/>
          </p:nvSpPr>
          <p:spPr>
            <a:xfrm>
              <a:off x="4361800" y="2473450"/>
              <a:ext cx="44950" cy="66025"/>
            </a:xfrm>
            <a:custGeom>
              <a:avLst/>
              <a:gdLst/>
              <a:ahLst/>
              <a:cxnLst/>
              <a:rect l="l" t="t" r="r" b="b"/>
              <a:pathLst>
                <a:path w="1798" h="2641" extrusionOk="0">
                  <a:moveTo>
                    <a:pt x="225" y="1"/>
                  </a:moveTo>
                  <a:lnTo>
                    <a:pt x="0" y="113"/>
                  </a:lnTo>
                  <a:lnTo>
                    <a:pt x="1573" y="2641"/>
                  </a:lnTo>
                  <a:lnTo>
                    <a:pt x="1797" y="252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15"/>
            <p:cNvSpPr/>
            <p:nvPr/>
          </p:nvSpPr>
          <p:spPr>
            <a:xfrm>
              <a:off x="4399700" y="2453800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1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15"/>
            <p:cNvSpPr/>
            <p:nvPr/>
          </p:nvSpPr>
          <p:spPr>
            <a:xfrm>
              <a:off x="4439025" y="2436950"/>
              <a:ext cx="30900" cy="73050"/>
            </a:xfrm>
            <a:custGeom>
              <a:avLst/>
              <a:gdLst/>
              <a:ahLst/>
              <a:cxnLst/>
              <a:rect l="l" t="t" r="r" b="b"/>
              <a:pathLst>
                <a:path w="1236" h="2922" extrusionOk="0">
                  <a:moveTo>
                    <a:pt x="281" y="1"/>
                  </a:moveTo>
                  <a:lnTo>
                    <a:pt x="0" y="113"/>
                  </a:lnTo>
                  <a:lnTo>
                    <a:pt x="1011" y="2921"/>
                  </a:lnTo>
                  <a:lnTo>
                    <a:pt x="1236" y="280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15"/>
            <p:cNvSpPr/>
            <p:nvPr/>
          </p:nvSpPr>
          <p:spPr>
            <a:xfrm>
              <a:off x="4326700" y="2497325"/>
              <a:ext cx="49150" cy="63225"/>
            </a:xfrm>
            <a:custGeom>
              <a:avLst/>
              <a:gdLst/>
              <a:ahLst/>
              <a:cxnLst/>
              <a:rect l="l" t="t" r="r" b="b"/>
              <a:pathLst>
                <a:path w="1966" h="2529" extrusionOk="0">
                  <a:moveTo>
                    <a:pt x="169" y="1"/>
                  </a:moveTo>
                  <a:lnTo>
                    <a:pt x="0" y="169"/>
                  </a:lnTo>
                  <a:lnTo>
                    <a:pt x="1741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15"/>
            <p:cNvSpPr/>
            <p:nvPr/>
          </p:nvSpPr>
          <p:spPr>
            <a:xfrm>
              <a:off x="4603300" y="2414500"/>
              <a:ext cx="11250" cy="73025"/>
            </a:xfrm>
            <a:custGeom>
              <a:avLst/>
              <a:gdLst/>
              <a:ahLst/>
              <a:cxnLst/>
              <a:rect l="l" t="t" r="r" b="b"/>
              <a:pathLst>
                <a:path w="450" h="2921" extrusionOk="0">
                  <a:moveTo>
                    <a:pt x="169" y="0"/>
                  </a:moveTo>
                  <a:lnTo>
                    <a:pt x="0" y="2921"/>
                  </a:lnTo>
                  <a:lnTo>
                    <a:pt x="281" y="292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15"/>
            <p:cNvSpPr/>
            <p:nvPr/>
          </p:nvSpPr>
          <p:spPr>
            <a:xfrm>
              <a:off x="4563975" y="2414500"/>
              <a:ext cx="9850" cy="73025"/>
            </a:xfrm>
            <a:custGeom>
              <a:avLst/>
              <a:gdLst/>
              <a:ahLst/>
              <a:cxnLst/>
              <a:rect l="l" t="t" r="r" b="b"/>
              <a:pathLst>
                <a:path w="394" h="2921" extrusionOk="0">
                  <a:moveTo>
                    <a:pt x="1" y="0"/>
                  </a:moveTo>
                  <a:lnTo>
                    <a:pt x="169" y="2921"/>
                  </a:lnTo>
                  <a:lnTo>
                    <a:pt x="394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15"/>
            <p:cNvSpPr/>
            <p:nvPr/>
          </p:nvSpPr>
          <p:spPr>
            <a:xfrm>
              <a:off x="4521850" y="2417300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1" y="0"/>
                  </a:moveTo>
                  <a:lnTo>
                    <a:pt x="450" y="2977"/>
                  </a:lnTo>
                  <a:lnTo>
                    <a:pt x="675" y="2921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15"/>
            <p:cNvSpPr/>
            <p:nvPr/>
          </p:nvSpPr>
          <p:spPr>
            <a:xfrm>
              <a:off x="4479725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282" y="0"/>
                  </a:moveTo>
                  <a:lnTo>
                    <a:pt x="1" y="57"/>
                  </a:lnTo>
                  <a:lnTo>
                    <a:pt x="731" y="2921"/>
                  </a:lnTo>
                  <a:lnTo>
                    <a:pt x="956" y="286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15"/>
            <p:cNvSpPr/>
            <p:nvPr/>
          </p:nvSpPr>
          <p:spPr>
            <a:xfrm>
              <a:off x="4236825" y="2585800"/>
              <a:ext cx="63200" cy="49150"/>
            </a:xfrm>
            <a:custGeom>
              <a:avLst/>
              <a:gdLst/>
              <a:ahLst/>
              <a:cxnLst/>
              <a:rect l="l" t="t" r="r" b="b"/>
              <a:pathLst>
                <a:path w="2528" h="1966" extrusionOk="0">
                  <a:moveTo>
                    <a:pt x="169" y="0"/>
                  </a:moveTo>
                  <a:lnTo>
                    <a:pt x="1" y="225"/>
                  </a:lnTo>
                  <a:lnTo>
                    <a:pt x="2416" y="1966"/>
                  </a:lnTo>
                  <a:lnTo>
                    <a:pt x="2528" y="17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15"/>
            <p:cNvSpPr/>
            <p:nvPr/>
          </p:nvSpPr>
          <p:spPr>
            <a:xfrm>
              <a:off x="4263500" y="2553500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0"/>
                  </a:moveTo>
                  <a:lnTo>
                    <a:pt x="1" y="225"/>
                  </a:lnTo>
                  <a:lnTo>
                    <a:pt x="2191" y="2191"/>
                  </a:lnTo>
                  <a:lnTo>
                    <a:pt x="2360" y="202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15"/>
            <p:cNvSpPr/>
            <p:nvPr/>
          </p:nvSpPr>
          <p:spPr>
            <a:xfrm>
              <a:off x="4212950" y="2622300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13"/>
                    <a:pt x="1" y="225"/>
                  </a:cubicBezTo>
                  <a:lnTo>
                    <a:pt x="2528" y="1742"/>
                  </a:lnTo>
                  <a:lnTo>
                    <a:pt x="2697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15"/>
            <p:cNvSpPr/>
            <p:nvPr/>
          </p:nvSpPr>
          <p:spPr>
            <a:xfrm>
              <a:off x="4294400" y="2522600"/>
              <a:ext cx="54775" cy="60400"/>
            </a:xfrm>
            <a:custGeom>
              <a:avLst/>
              <a:gdLst/>
              <a:ahLst/>
              <a:cxnLst/>
              <a:rect l="l" t="t" r="r" b="b"/>
              <a:pathLst>
                <a:path w="2191" h="2416" extrusionOk="0">
                  <a:moveTo>
                    <a:pt x="169" y="1"/>
                  </a:moveTo>
                  <a:lnTo>
                    <a:pt x="0" y="225"/>
                  </a:lnTo>
                  <a:lnTo>
                    <a:pt x="1966" y="2416"/>
                  </a:lnTo>
                  <a:lnTo>
                    <a:pt x="2191" y="224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15"/>
            <p:cNvSpPr/>
            <p:nvPr/>
          </p:nvSpPr>
          <p:spPr>
            <a:xfrm>
              <a:off x="4638400" y="2418700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450" y="1"/>
                  </a:moveTo>
                  <a:lnTo>
                    <a:pt x="1" y="2921"/>
                  </a:lnTo>
                  <a:lnTo>
                    <a:pt x="225" y="2921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15"/>
            <p:cNvSpPr/>
            <p:nvPr/>
          </p:nvSpPr>
          <p:spPr>
            <a:xfrm>
              <a:off x="4740900" y="2455200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1" y="2697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15"/>
            <p:cNvSpPr/>
            <p:nvPr/>
          </p:nvSpPr>
          <p:spPr>
            <a:xfrm>
              <a:off x="4673500" y="2425725"/>
              <a:ext cx="23900" cy="73025"/>
            </a:xfrm>
            <a:custGeom>
              <a:avLst/>
              <a:gdLst/>
              <a:ahLst/>
              <a:cxnLst/>
              <a:rect l="l" t="t" r="r" b="b"/>
              <a:pathLst>
                <a:path w="956" h="2921" extrusionOk="0">
                  <a:moveTo>
                    <a:pt x="731" y="0"/>
                  </a:moveTo>
                  <a:lnTo>
                    <a:pt x="1" y="2865"/>
                  </a:lnTo>
                  <a:lnTo>
                    <a:pt x="281" y="2921"/>
                  </a:lnTo>
                  <a:lnTo>
                    <a:pt x="955" y="1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15"/>
            <p:cNvSpPr/>
            <p:nvPr/>
          </p:nvSpPr>
          <p:spPr>
            <a:xfrm>
              <a:off x="4707200" y="2438350"/>
              <a:ext cx="30925" cy="71650"/>
            </a:xfrm>
            <a:custGeom>
              <a:avLst/>
              <a:gdLst/>
              <a:ahLst/>
              <a:cxnLst/>
              <a:rect l="l" t="t" r="r" b="b"/>
              <a:pathLst>
                <a:path w="1237" h="2866" extrusionOk="0">
                  <a:moveTo>
                    <a:pt x="955" y="1"/>
                  </a:moveTo>
                  <a:lnTo>
                    <a:pt x="1" y="2753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15"/>
            <p:cNvSpPr/>
            <p:nvPr/>
          </p:nvSpPr>
          <p:spPr>
            <a:xfrm>
              <a:off x="4829350" y="2571750"/>
              <a:ext cx="5650" cy="11250"/>
            </a:xfrm>
            <a:custGeom>
              <a:avLst/>
              <a:gdLst/>
              <a:ahLst/>
              <a:cxnLst/>
              <a:rect l="l" t="t" r="r" b="b"/>
              <a:pathLst>
                <a:path w="226" h="450" extrusionOk="0">
                  <a:moveTo>
                    <a:pt x="226" y="1"/>
                  </a:moveTo>
                  <a:lnTo>
                    <a:pt x="1" y="281"/>
                  </a:lnTo>
                  <a:lnTo>
                    <a:pt x="169" y="450"/>
                  </a:lnTo>
                  <a:lnTo>
                    <a:pt x="226" y="39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15"/>
            <p:cNvSpPr/>
            <p:nvPr/>
          </p:nvSpPr>
          <p:spPr>
            <a:xfrm>
              <a:off x="4771800" y="2473450"/>
              <a:ext cx="43550" cy="67425"/>
            </a:xfrm>
            <a:custGeom>
              <a:avLst/>
              <a:gdLst/>
              <a:ahLst/>
              <a:cxnLst/>
              <a:rect l="l" t="t" r="r" b="b"/>
              <a:pathLst>
                <a:path w="1742" h="2697" extrusionOk="0">
                  <a:moveTo>
                    <a:pt x="1517" y="1"/>
                  </a:moveTo>
                  <a:lnTo>
                    <a:pt x="0" y="2528"/>
                  </a:lnTo>
                  <a:lnTo>
                    <a:pt x="225" y="2697"/>
                  </a:lnTo>
                  <a:lnTo>
                    <a:pt x="1741" y="169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15"/>
            <p:cNvSpPr/>
            <p:nvPr/>
          </p:nvSpPr>
          <p:spPr>
            <a:xfrm>
              <a:off x="4801275" y="2512775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9" y="1"/>
                  </a:moveTo>
                  <a:lnTo>
                    <a:pt x="1" y="1798"/>
                  </a:lnTo>
                  <a:lnTo>
                    <a:pt x="225" y="1910"/>
                  </a:lnTo>
                  <a:lnTo>
                    <a:pt x="1349" y="394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15"/>
            <p:cNvSpPr/>
            <p:nvPr/>
          </p:nvSpPr>
          <p:spPr>
            <a:xfrm>
              <a:off x="4309850" y="2509975"/>
              <a:ext cx="66000" cy="78650"/>
            </a:xfrm>
            <a:custGeom>
              <a:avLst/>
              <a:gdLst/>
              <a:ahLst/>
              <a:cxnLst/>
              <a:rect l="l" t="t" r="r" b="b"/>
              <a:pathLst>
                <a:path w="2640" h="3146" extrusionOk="0">
                  <a:moveTo>
                    <a:pt x="225" y="0"/>
                  </a:moveTo>
                  <a:lnTo>
                    <a:pt x="0" y="169"/>
                  </a:lnTo>
                  <a:lnTo>
                    <a:pt x="2471" y="3145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15"/>
            <p:cNvSpPr/>
            <p:nvPr/>
          </p:nvSpPr>
          <p:spPr>
            <a:xfrm>
              <a:off x="4420775" y="2443975"/>
              <a:ext cx="42125" cy="92700"/>
            </a:xfrm>
            <a:custGeom>
              <a:avLst/>
              <a:gdLst/>
              <a:ahLst/>
              <a:cxnLst/>
              <a:rect l="l" t="t" r="r" b="b"/>
              <a:pathLst>
                <a:path w="1685" h="3708" extrusionOk="0">
                  <a:moveTo>
                    <a:pt x="225" y="1"/>
                  </a:moveTo>
                  <a:lnTo>
                    <a:pt x="0" y="113"/>
                  </a:lnTo>
                  <a:lnTo>
                    <a:pt x="1460" y="3707"/>
                  </a:lnTo>
                  <a:lnTo>
                    <a:pt x="1685" y="359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15"/>
            <p:cNvSpPr/>
            <p:nvPr/>
          </p:nvSpPr>
          <p:spPr>
            <a:xfrm>
              <a:off x="4381450" y="24622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69"/>
                  </a:lnTo>
                  <a:lnTo>
                    <a:pt x="1798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15"/>
            <p:cNvSpPr/>
            <p:nvPr/>
          </p:nvSpPr>
          <p:spPr>
            <a:xfrm>
              <a:off x="4344950" y="2484700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0" y="113"/>
                  </a:lnTo>
                  <a:lnTo>
                    <a:pt x="2134" y="3314"/>
                  </a:lnTo>
                  <a:lnTo>
                    <a:pt x="2359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15"/>
            <p:cNvSpPr/>
            <p:nvPr/>
          </p:nvSpPr>
          <p:spPr>
            <a:xfrm>
              <a:off x="4460075" y="2431350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1" y="56"/>
                  </a:lnTo>
                  <a:lnTo>
                    <a:pt x="1068" y="3763"/>
                  </a:lnTo>
                  <a:lnTo>
                    <a:pt x="1349" y="3651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15"/>
            <p:cNvSpPr/>
            <p:nvPr/>
          </p:nvSpPr>
          <p:spPr>
            <a:xfrm>
              <a:off x="4586450" y="2413075"/>
              <a:ext cx="7050" cy="96925"/>
            </a:xfrm>
            <a:custGeom>
              <a:avLst/>
              <a:gdLst/>
              <a:ahLst/>
              <a:cxnLst/>
              <a:rect l="l" t="t" r="r" b="b"/>
              <a:pathLst>
                <a:path w="282" h="3877" extrusionOk="0">
                  <a:moveTo>
                    <a:pt x="0" y="1"/>
                  </a:moveTo>
                  <a:lnTo>
                    <a:pt x="0" y="3876"/>
                  </a:lnTo>
                  <a:lnTo>
                    <a:pt x="281" y="3876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15"/>
            <p:cNvSpPr/>
            <p:nvPr/>
          </p:nvSpPr>
          <p:spPr>
            <a:xfrm>
              <a:off x="4502200" y="2421500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1" y="57"/>
                  </a:lnTo>
                  <a:lnTo>
                    <a:pt x="675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15"/>
            <p:cNvSpPr/>
            <p:nvPr/>
          </p:nvSpPr>
          <p:spPr>
            <a:xfrm>
              <a:off x="4542925" y="2414500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281" y="0"/>
                  </a:moveTo>
                  <a:lnTo>
                    <a:pt x="0" y="56"/>
                  </a:lnTo>
                  <a:lnTo>
                    <a:pt x="394" y="3875"/>
                  </a:lnTo>
                  <a:lnTo>
                    <a:pt x="618" y="387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15"/>
            <p:cNvSpPr/>
            <p:nvPr/>
          </p:nvSpPr>
          <p:spPr>
            <a:xfrm>
              <a:off x="4278950" y="25366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69" y="0"/>
                  </a:moveTo>
                  <a:lnTo>
                    <a:pt x="0" y="225"/>
                  </a:lnTo>
                  <a:lnTo>
                    <a:pt x="2752" y="2921"/>
                  </a:lnTo>
                  <a:cubicBezTo>
                    <a:pt x="2809" y="2865"/>
                    <a:pt x="2865" y="2809"/>
                    <a:pt x="2921" y="275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15"/>
            <p:cNvSpPr/>
            <p:nvPr/>
          </p:nvSpPr>
          <p:spPr>
            <a:xfrm>
              <a:off x="4249450" y="2568950"/>
              <a:ext cx="78675" cy="67425"/>
            </a:xfrm>
            <a:custGeom>
              <a:avLst/>
              <a:gdLst/>
              <a:ahLst/>
              <a:cxnLst/>
              <a:rect l="l" t="t" r="r" b="b"/>
              <a:pathLst>
                <a:path w="3147" h="2697" extrusionOk="0">
                  <a:moveTo>
                    <a:pt x="169" y="0"/>
                  </a:moveTo>
                  <a:cubicBezTo>
                    <a:pt x="113" y="113"/>
                    <a:pt x="57" y="169"/>
                    <a:pt x="1" y="225"/>
                  </a:cubicBezTo>
                  <a:lnTo>
                    <a:pt x="2978" y="2696"/>
                  </a:lnTo>
                  <a:lnTo>
                    <a:pt x="3146" y="247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15"/>
            <p:cNvSpPr/>
            <p:nvPr/>
          </p:nvSpPr>
          <p:spPr>
            <a:xfrm>
              <a:off x="4225600" y="2602650"/>
              <a:ext cx="82850" cy="59000"/>
            </a:xfrm>
            <a:custGeom>
              <a:avLst/>
              <a:gdLst/>
              <a:ahLst/>
              <a:cxnLst/>
              <a:rect l="l" t="t" r="r" b="b"/>
              <a:pathLst>
                <a:path w="3314" h="2360" extrusionOk="0">
                  <a:moveTo>
                    <a:pt x="113" y="0"/>
                  </a:moveTo>
                  <a:lnTo>
                    <a:pt x="0" y="225"/>
                  </a:lnTo>
                  <a:lnTo>
                    <a:pt x="3202" y="2359"/>
                  </a:lnTo>
                  <a:lnTo>
                    <a:pt x="3314" y="213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15"/>
            <p:cNvSpPr/>
            <p:nvPr/>
          </p:nvSpPr>
          <p:spPr>
            <a:xfrm>
              <a:off x="4618750" y="2417300"/>
              <a:ext cx="16875" cy="95500"/>
            </a:xfrm>
            <a:custGeom>
              <a:avLst/>
              <a:gdLst/>
              <a:ahLst/>
              <a:cxnLst/>
              <a:rect l="l" t="t" r="r" b="b"/>
              <a:pathLst>
                <a:path w="675" h="3820" extrusionOk="0">
                  <a:moveTo>
                    <a:pt x="393" y="0"/>
                  </a:moveTo>
                  <a:lnTo>
                    <a:pt x="0" y="3820"/>
                  </a:lnTo>
                  <a:lnTo>
                    <a:pt x="281" y="382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15"/>
            <p:cNvSpPr/>
            <p:nvPr/>
          </p:nvSpPr>
          <p:spPr>
            <a:xfrm>
              <a:off x="4684725" y="2432750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6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15"/>
            <p:cNvSpPr/>
            <p:nvPr/>
          </p:nvSpPr>
          <p:spPr>
            <a:xfrm>
              <a:off x="4652450" y="2421500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0" y="1"/>
                  </a:moveTo>
                  <a:lnTo>
                    <a:pt x="0" y="3764"/>
                  </a:lnTo>
                  <a:lnTo>
                    <a:pt x="281" y="3820"/>
                  </a:lnTo>
                  <a:lnTo>
                    <a:pt x="1011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15"/>
            <p:cNvSpPr/>
            <p:nvPr/>
          </p:nvSpPr>
          <p:spPr>
            <a:xfrm>
              <a:off x="4826550" y="25998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8" y="1"/>
                  </a:moveTo>
                  <a:lnTo>
                    <a:pt x="1" y="338"/>
                  </a:lnTo>
                  <a:lnTo>
                    <a:pt x="169" y="506"/>
                  </a:lnTo>
                  <a:lnTo>
                    <a:pt x="338" y="33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15"/>
            <p:cNvSpPr/>
            <p:nvPr/>
          </p:nvSpPr>
          <p:spPr>
            <a:xfrm>
              <a:off x="4717025" y="2446775"/>
              <a:ext cx="42150" cy="89900"/>
            </a:xfrm>
            <a:custGeom>
              <a:avLst/>
              <a:gdLst/>
              <a:ahLst/>
              <a:cxnLst/>
              <a:rect l="l" t="t" r="r" b="b"/>
              <a:pathLst>
                <a:path w="1686" h="3596" extrusionOk="0">
                  <a:moveTo>
                    <a:pt x="1461" y="1"/>
                  </a:moveTo>
                  <a:lnTo>
                    <a:pt x="1" y="3539"/>
                  </a:lnTo>
                  <a:lnTo>
                    <a:pt x="225" y="3595"/>
                  </a:lnTo>
                  <a:lnTo>
                    <a:pt x="1686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15"/>
            <p:cNvSpPr/>
            <p:nvPr/>
          </p:nvSpPr>
          <p:spPr>
            <a:xfrm>
              <a:off x="4746525" y="2463625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7" y="1"/>
                  </a:moveTo>
                  <a:lnTo>
                    <a:pt x="0" y="3371"/>
                  </a:lnTo>
                  <a:lnTo>
                    <a:pt x="225" y="3539"/>
                  </a:lnTo>
                  <a:lnTo>
                    <a:pt x="2022" y="113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15"/>
            <p:cNvSpPr/>
            <p:nvPr/>
          </p:nvSpPr>
          <p:spPr>
            <a:xfrm>
              <a:off x="4801275" y="2543675"/>
              <a:ext cx="33725" cy="44950"/>
            </a:xfrm>
            <a:custGeom>
              <a:avLst/>
              <a:gdLst/>
              <a:ahLst/>
              <a:cxnLst/>
              <a:rect l="l" t="t" r="r" b="b"/>
              <a:pathLst>
                <a:path w="1349" h="1798" extrusionOk="0">
                  <a:moveTo>
                    <a:pt x="1349" y="0"/>
                  </a:moveTo>
                  <a:lnTo>
                    <a:pt x="1" y="1629"/>
                  </a:lnTo>
                  <a:lnTo>
                    <a:pt x="225" y="1797"/>
                  </a:lnTo>
                  <a:lnTo>
                    <a:pt x="1349" y="393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15"/>
            <p:cNvSpPr/>
            <p:nvPr/>
          </p:nvSpPr>
          <p:spPr>
            <a:xfrm>
              <a:off x="4774600" y="2486100"/>
              <a:ext cx="60400" cy="82875"/>
            </a:xfrm>
            <a:custGeom>
              <a:avLst/>
              <a:gdLst/>
              <a:ahLst/>
              <a:cxnLst/>
              <a:rect l="l" t="t" r="r" b="b"/>
              <a:pathLst>
                <a:path w="2416" h="3315" extrusionOk="0">
                  <a:moveTo>
                    <a:pt x="2191" y="0"/>
                  </a:moveTo>
                  <a:lnTo>
                    <a:pt x="0" y="3202"/>
                  </a:lnTo>
                  <a:lnTo>
                    <a:pt x="225" y="3314"/>
                  </a:lnTo>
                  <a:lnTo>
                    <a:pt x="2416" y="113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15"/>
            <p:cNvSpPr/>
            <p:nvPr/>
          </p:nvSpPr>
          <p:spPr>
            <a:xfrm>
              <a:off x="4593475" y="2648975"/>
              <a:ext cx="120775" cy="37950"/>
            </a:xfrm>
            <a:custGeom>
              <a:avLst/>
              <a:gdLst/>
              <a:ahLst/>
              <a:cxnLst/>
              <a:rect l="l" t="t" r="r" b="b"/>
              <a:pathLst>
                <a:path w="4831" h="1518" extrusionOk="0">
                  <a:moveTo>
                    <a:pt x="0" y="1"/>
                  </a:moveTo>
                  <a:lnTo>
                    <a:pt x="0" y="1068"/>
                  </a:lnTo>
                  <a:cubicBezTo>
                    <a:pt x="899" y="1068"/>
                    <a:pt x="1741" y="1180"/>
                    <a:pt x="2584" y="1517"/>
                  </a:cubicBezTo>
                  <a:lnTo>
                    <a:pt x="4830" y="1517"/>
                  </a:lnTo>
                  <a:cubicBezTo>
                    <a:pt x="3426" y="506"/>
                    <a:pt x="1741" y="1"/>
                    <a:pt x="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15"/>
            <p:cNvSpPr/>
            <p:nvPr/>
          </p:nvSpPr>
          <p:spPr>
            <a:xfrm>
              <a:off x="4500800" y="2536650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3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15"/>
            <p:cNvSpPr/>
            <p:nvPr/>
          </p:nvSpPr>
          <p:spPr>
            <a:xfrm>
              <a:off x="1972000" y="2504350"/>
              <a:ext cx="16875" cy="15475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562" y="1"/>
                  </a:moveTo>
                  <a:lnTo>
                    <a:pt x="0" y="506"/>
                  </a:lnTo>
                  <a:lnTo>
                    <a:pt x="113" y="618"/>
                  </a:lnTo>
                  <a:lnTo>
                    <a:pt x="674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15"/>
            <p:cNvSpPr/>
            <p:nvPr/>
          </p:nvSpPr>
          <p:spPr>
            <a:xfrm>
              <a:off x="1980425" y="2515575"/>
              <a:ext cx="18275" cy="14075"/>
            </a:xfrm>
            <a:custGeom>
              <a:avLst/>
              <a:gdLst/>
              <a:ahLst/>
              <a:cxnLst/>
              <a:rect l="l" t="t" r="r" b="b"/>
              <a:pathLst>
                <a:path w="731" h="563" extrusionOk="0">
                  <a:moveTo>
                    <a:pt x="618" y="1"/>
                  </a:moveTo>
                  <a:lnTo>
                    <a:pt x="0" y="394"/>
                  </a:lnTo>
                  <a:cubicBezTo>
                    <a:pt x="56" y="450"/>
                    <a:pt x="56" y="506"/>
                    <a:pt x="113" y="563"/>
                  </a:cubicBezTo>
                  <a:lnTo>
                    <a:pt x="730" y="11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15"/>
            <p:cNvSpPr/>
            <p:nvPr/>
          </p:nvSpPr>
          <p:spPr>
            <a:xfrm>
              <a:off x="1994450" y="2540850"/>
              <a:ext cx="18275" cy="11275"/>
            </a:xfrm>
            <a:custGeom>
              <a:avLst/>
              <a:gdLst/>
              <a:ahLst/>
              <a:cxnLst/>
              <a:rect l="l" t="t" r="r" b="b"/>
              <a:pathLst>
                <a:path w="731" h="451" extrusionOk="0">
                  <a:moveTo>
                    <a:pt x="675" y="1"/>
                  </a:moveTo>
                  <a:lnTo>
                    <a:pt x="1" y="282"/>
                  </a:lnTo>
                  <a:lnTo>
                    <a:pt x="113" y="450"/>
                  </a:lnTo>
                  <a:lnTo>
                    <a:pt x="731" y="169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15"/>
            <p:cNvSpPr/>
            <p:nvPr/>
          </p:nvSpPr>
          <p:spPr>
            <a:xfrm>
              <a:off x="1988850" y="2528225"/>
              <a:ext cx="18275" cy="12650"/>
            </a:xfrm>
            <a:custGeom>
              <a:avLst/>
              <a:gdLst/>
              <a:ahLst/>
              <a:cxnLst/>
              <a:rect l="l" t="t" r="r" b="b"/>
              <a:pathLst>
                <a:path w="731" h="506" extrusionOk="0">
                  <a:moveTo>
                    <a:pt x="618" y="0"/>
                  </a:moveTo>
                  <a:lnTo>
                    <a:pt x="0" y="337"/>
                  </a:lnTo>
                  <a:lnTo>
                    <a:pt x="56" y="506"/>
                  </a:lnTo>
                  <a:lnTo>
                    <a:pt x="730" y="11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15"/>
            <p:cNvSpPr/>
            <p:nvPr/>
          </p:nvSpPr>
          <p:spPr>
            <a:xfrm>
              <a:off x="1879325" y="2455200"/>
              <a:ext cx="4225" cy="18275"/>
            </a:xfrm>
            <a:custGeom>
              <a:avLst/>
              <a:gdLst/>
              <a:ahLst/>
              <a:cxnLst/>
              <a:rect l="l" t="t" r="r" b="b"/>
              <a:pathLst>
                <a:path w="169" h="731" extrusionOk="0">
                  <a:moveTo>
                    <a:pt x="0" y="1"/>
                  </a:moveTo>
                  <a:lnTo>
                    <a:pt x="0" y="731"/>
                  </a:lnTo>
                  <a:lnTo>
                    <a:pt x="169" y="73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15"/>
            <p:cNvSpPr/>
            <p:nvPr/>
          </p:nvSpPr>
          <p:spPr>
            <a:xfrm>
              <a:off x="2007100" y="2582975"/>
              <a:ext cx="18275" cy="7050"/>
            </a:xfrm>
            <a:custGeom>
              <a:avLst/>
              <a:gdLst/>
              <a:ahLst/>
              <a:cxnLst/>
              <a:rect l="l" t="t" r="r" b="b"/>
              <a:pathLst>
                <a:path w="731" h="282" extrusionOk="0">
                  <a:moveTo>
                    <a:pt x="730" y="1"/>
                  </a:moveTo>
                  <a:lnTo>
                    <a:pt x="0" y="113"/>
                  </a:lnTo>
                  <a:cubicBezTo>
                    <a:pt x="0" y="169"/>
                    <a:pt x="0" y="225"/>
                    <a:pt x="0" y="282"/>
                  </a:cubicBezTo>
                  <a:lnTo>
                    <a:pt x="730" y="225"/>
                  </a:lnTo>
                  <a:cubicBezTo>
                    <a:pt x="730" y="169"/>
                    <a:pt x="730" y="57"/>
                    <a:pt x="73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5"/>
            <p:cNvSpPr/>
            <p:nvPr/>
          </p:nvSpPr>
          <p:spPr>
            <a:xfrm>
              <a:off x="2004300" y="2568950"/>
              <a:ext cx="18275" cy="8450"/>
            </a:xfrm>
            <a:custGeom>
              <a:avLst/>
              <a:gdLst/>
              <a:ahLst/>
              <a:cxnLst/>
              <a:rect l="l" t="t" r="r" b="b"/>
              <a:pathLst>
                <a:path w="731" h="338" extrusionOk="0">
                  <a:moveTo>
                    <a:pt x="674" y="0"/>
                  </a:moveTo>
                  <a:lnTo>
                    <a:pt x="0" y="169"/>
                  </a:lnTo>
                  <a:lnTo>
                    <a:pt x="56" y="337"/>
                  </a:lnTo>
                  <a:lnTo>
                    <a:pt x="730" y="169"/>
                  </a:lnTo>
                  <a:cubicBezTo>
                    <a:pt x="730" y="113"/>
                    <a:pt x="730" y="56"/>
                    <a:pt x="67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5"/>
            <p:cNvSpPr/>
            <p:nvPr/>
          </p:nvSpPr>
          <p:spPr>
            <a:xfrm>
              <a:off x="1962175" y="2493125"/>
              <a:ext cx="15450" cy="16875"/>
            </a:xfrm>
            <a:custGeom>
              <a:avLst/>
              <a:gdLst/>
              <a:ahLst/>
              <a:cxnLst/>
              <a:rect l="l" t="t" r="r" b="b"/>
              <a:pathLst>
                <a:path w="618" h="675" extrusionOk="0">
                  <a:moveTo>
                    <a:pt x="506" y="0"/>
                  </a:moveTo>
                  <a:lnTo>
                    <a:pt x="0" y="562"/>
                  </a:lnTo>
                  <a:lnTo>
                    <a:pt x="169" y="674"/>
                  </a:lnTo>
                  <a:lnTo>
                    <a:pt x="618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5"/>
            <p:cNvSpPr/>
            <p:nvPr/>
          </p:nvSpPr>
          <p:spPr>
            <a:xfrm>
              <a:off x="1904600" y="2459425"/>
              <a:ext cx="8450" cy="18275"/>
            </a:xfrm>
            <a:custGeom>
              <a:avLst/>
              <a:gdLst/>
              <a:ahLst/>
              <a:cxnLst/>
              <a:rect l="l" t="t" r="r" b="b"/>
              <a:pathLst>
                <a:path w="338" h="731" extrusionOk="0">
                  <a:moveTo>
                    <a:pt x="169" y="0"/>
                  </a:moveTo>
                  <a:lnTo>
                    <a:pt x="0" y="674"/>
                  </a:lnTo>
                  <a:lnTo>
                    <a:pt x="169" y="730"/>
                  </a:lnTo>
                  <a:lnTo>
                    <a:pt x="337" y="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5"/>
            <p:cNvSpPr/>
            <p:nvPr/>
          </p:nvSpPr>
          <p:spPr>
            <a:xfrm>
              <a:off x="1918625" y="2462225"/>
              <a:ext cx="9875" cy="19675"/>
            </a:xfrm>
            <a:custGeom>
              <a:avLst/>
              <a:gdLst/>
              <a:ahLst/>
              <a:cxnLst/>
              <a:rect l="l" t="t" r="r" b="b"/>
              <a:pathLst>
                <a:path w="395" h="787" extrusionOk="0">
                  <a:moveTo>
                    <a:pt x="226" y="1"/>
                  </a:moveTo>
                  <a:lnTo>
                    <a:pt x="1" y="731"/>
                  </a:lnTo>
                  <a:lnTo>
                    <a:pt x="113" y="787"/>
                  </a:lnTo>
                  <a:lnTo>
                    <a:pt x="394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5"/>
            <p:cNvSpPr/>
            <p:nvPr/>
          </p:nvSpPr>
          <p:spPr>
            <a:xfrm>
              <a:off x="1891950" y="2458025"/>
              <a:ext cx="7050" cy="16875"/>
            </a:xfrm>
            <a:custGeom>
              <a:avLst/>
              <a:gdLst/>
              <a:ahLst/>
              <a:cxnLst/>
              <a:rect l="l" t="t" r="r" b="b"/>
              <a:pathLst>
                <a:path w="282" h="675" extrusionOk="0">
                  <a:moveTo>
                    <a:pt x="113" y="0"/>
                  </a:moveTo>
                  <a:lnTo>
                    <a:pt x="1" y="674"/>
                  </a:lnTo>
                  <a:lnTo>
                    <a:pt x="169" y="67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5"/>
            <p:cNvSpPr/>
            <p:nvPr/>
          </p:nvSpPr>
          <p:spPr>
            <a:xfrm>
              <a:off x="2008500" y="2599825"/>
              <a:ext cx="18275" cy="4250"/>
            </a:xfrm>
            <a:custGeom>
              <a:avLst/>
              <a:gdLst/>
              <a:ahLst/>
              <a:cxnLst/>
              <a:rect l="l" t="t" r="r" b="b"/>
              <a:pathLst>
                <a:path w="731" h="170" extrusionOk="0">
                  <a:moveTo>
                    <a:pt x="1" y="1"/>
                  </a:moveTo>
                  <a:cubicBezTo>
                    <a:pt x="1" y="57"/>
                    <a:pt x="1" y="113"/>
                    <a:pt x="1" y="169"/>
                  </a:cubicBezTo>
                  <a:lnTo>
                    <a:pt x="731" y="169"/>
                  </a:lnTo>
                  <a:cubicBezTo>
                    <a:pt x="731" y="113"/>
                    <a:pt x="731" y="1"/>
                    <a:pt x="73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5"/>
            <p:cNvSpPr/>
            <p:nvPr/>
          </p:nvSpPr>
          <p:spPr>
            <a:xfrm>
              <a:off x="1952325" y="2484700"/>
              <a:ext cx="14075" cy="16875"/>
            </a:xfrm>
            <a:custGeom>
              <a:avLst/>
              <a:gdLst/>
              <a:ahLst/>
              <a:cxnLst/>
              <a:rect l="l" t="t" r="r" b="b"/>
              <a:pathLst>
                <a:path w="563" h="675" extrusionOk="0">
                  <a:moveTo>
                    <a:pt x="450" y="0"/>
                  </a:moveTo>
                  <a:lnTo>
                    <a:pt x="1" y="562"/>
                  </a:lnTo>
                  <a:lnTo>
                    <a:pt x="169" y="674"/>
                  </a:lnTo>
                  <a:lnTo>
                    <a:pt x="563" y="113"/>
                  </a:lnTo>
                  <a:cubicBezTo>
                    <a:pt x="563" y="56"/>
                    <a:pt x="506" y="0"/>
                    <a:pt x="45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5"/>
            <p:cNvSpPr/>
            <p:nvPr/>
          </p:nvSpPr>
          <p:spPr>
            <a:xfrm>
              <a:off x="1929875" y="2469250"/>
              <a:ext cx="11250" cy="18275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337" y="1"/>
                  </a:moveTo>
                  <a:lnTo>
                    <a:pt x="0" y="674"/>
                  </a:lnTo>
                  <a:lnTo>
                    <a:pt x="169" y="731"/>
                  </a:lnTo>
                  <a:lnTo>
                    <a:pt x="450" y="57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5"/>
            <p:cNvSpPr/>
            <p:nvPr/>
          </p:nvSpPr>
          <p:spPr>
            <a:xfrm>
              <a:off x="1941100" y="2476275"/>
              <a:ext cx="12675" cy="16875"/>
            </a:xfrm>
            <a:custGeom>
              <a:avLst/>
              <a:gdLst/>
              <a:ahLst/>
              <a:cxnLst/>
              <a:rect l="l" t="t" r="r" b="b"/>
              <a:pathLst>
                <a:path w="507" h="675" extrusionOk="0">
                  <a:moveTo>
                    <a:pt x="394" y="0"/>
                  </a:moveTo>
                  <a:lnTo>
                    <a:pt x="1" y="618"/>
                  </a:lnTo>
                  <a:lnTo>
                    <a:pt x="169" y="674"/>
                  </a:lnTo>
                  <a:lnTo>
                    <a:pt x="506" y="5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5"/>
            <p:cNvSpPr/>
            <p:nvPr/>
          </p:nvSpPr>
          <p:spPr>
            <a:xfrm>
              <a:off x="2000075" y="2554900"/>
              <a:ext cx="18275" cy="9850"/>
            </a:xfrm>
            <a:custGeom>
              <a:avLst/>
              <a:gdLst/>
              <a:ahLst/>
              <a:cxnLst/>
              <a:rect l="l" t="t" r="r" b="b"/>
              <a:pathLst>
                <a:path w="731" h="394" extrusionOk="0">
                  <a:moveTo>
                    <a:pt x="674" y="1"/>
                  </a:moveTo>
                  <a:lnTo>
                    <a:pt x="1" y="225"/>
                  </a:lnTo>
                  <a:lnTo>
                    <a:pt x="57" y="394"/>
                  </a:lnTo>
                  <a:lnTo>
                    <a:pt x="731" y="169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5"/>
            <p:cNvSpPr/>
            <p:nvPr/>
          </p:nvSpPr>
          <p:spPr>
            <a:xfrm>
              <a:off x="1851250" y="2455200"/>
              <a:ext cx="22475" cy="19700"/>
            </a:xfrm>
            <a:custGeom>
              <a:avLst/>
              <a:gdLst/>
              <a:ahLst/>
              <a:cxnLst/>
              <a:rect l="l" t="t" r="r" b="b"/>
              <a:pathLst>
                <a:path w="899" h="788" extrusionOk="0">
                  <a:moveTo>
                    <a:pt x="899" y="1"/>
                  </a:moveTo>
                  <a:cubicBezTo>
                    <a:pt x="618" y="1"/>
                    <a:pt x="337" y="57"/>
                    <a:pt x="0" y="113"/>
                  </a:cubicBezTo>
                  <a:lnTo>
                    <a:pt x="0" y="787"/>
                  </a:lnTo>
                  <a:cubicBezTo>
                    <a:pt x="337" y="731"/>
                    <a:pt x="618" y="731"/>
                    <a:pt x="899" y="731"/>
                  </a:cubicBez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5"/>
            <p:cNvSpPr/>
            <p:nvPr/>
          </p:nvSpPr>
          <p:spPr>
            <a:xfrm>
              <a:off x="1983225" y="2608250"/>
              <a:ext cx="42150" cy="78675"/>
            </a:xfrm>
            <a:custGeom>
              <a:avLst/>
              <a:gdLst/>
              <a:ahLst/>
              <a:cxnLst/>
              <a:rect l="l" t="t" r="r" b="b"/>
              <a:pathLst>
                <a:path w="1686" h="3147" extrusionOk="0">
                  <a:moveTo>
                    <a:pt x="1012" y="1"/>
                  </a:moveTo>
                  <a:cubicBezTo>
                    <a:pt x="1012" y="57"/>
                    <a:pt x="1012" y="113"/>
                    <a:pt x="1012" y="169"/>
                  </a:cubicBezTo>
                  <a:cubicBezTo>
                    <a:pt x="1012" y="225"/>
                    <a:pt x="1012" y="282"/>
                    <a:pt x="1012" y="338"/>
                  </a:cubicBezTo>
                  <a:cubicBezTo>
                    <a:pt x="1012" y="450"/>
                    <a:pt x="955" y="562"/>
                    <a:pt x="955" y="731"/>
                  </a:cubicBezTo>
                  <a:cubicBezTo>
                    <a:pt x="899" y="1236"/>
                    <a:pt x="731" y="1742"/>
                    <a:pt x="506" y="2247"/>
                  </a:cubicBezTo>
                  <a:lnTo>
                    <a:pt x="506" y="2304"/>
                  </a:lnTo>
                  <a:cubicBezTo>
                    <a:pt x="338" y="2584"/>
                    <a:pt x="169" y="2865"/>
                    <a:pt x="1" y="3146"/>
                  </a:cubicBezTo>
                  <a:lnTo>
                    <a:pt x="843" y="3146"/>
                  </a:lnTo>
                  <a:cubicBezTo>
                    <a:pt x="955" y="2978"/>
                    <a:pt x="1012" y="2865"/>
                    <a:pt x="1124" y="2697"/>
                  </a:cubicBezTo>
                  <a:lnTo>
                    <a:pt x="1180" y="2528"/>
                  </a:lnTo>
                  <a:cubicBezTo>
                    <a:pt x="1236" y="2416"/>
                    <a:pt x="1292" y="2247"/>
                    <a:pt x="1348" y="2135"/>
                  </a:cubicBezTo>
                  <a:lnTo>
                    <a:pt x="1348" y="2079"/>
                  </a:lnTo>
                  <a:cubicBezTo>
                    <a:pt x="1348" y="1967"/>
                    <a:pt x="1405" y="1910"/>
                    <a:pt x="1461" y="1798"/>
                  </a:cubicBezTo>
                  <a:cubicBezTo>
                    <a:pt x="1573" y="1349"/>
                    <a:pt x="1685" y="843"/>
                    <a:pt x="1685" y="394"/>
                  </a:cubicBezTo>
                  <a:cubicBezTo>
                    <a:pt x="1685" y="338"/>
                    <a:pt x="1685" y="282"/>
                    <a:pt x="1685" y="225"/>
                  </a:cubicBez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5"/>
            <p:cNvSpPr/>
            <p:nvPr/>
          </p:nvSpPr>
          <p:spPr>
            <a:xfrm>
              <a:off x="1851250" y="2508425"/>
              <a:ext cx="123575" cy="178500"/>
            </a:xfrm>
            <a:custGeom>
              <a:avLst/>
              <a:gdLst/>
              <a:ahLst/>
              <a:cxnLst/>
              <a:rect l="l" t="t" r="r" b="b"/>
              <a:pathLst>
                <a:path w="4943" h="7140" extrusionOk="0">
                  <a:moveTo>
                    <a:pt x="922" y="1"/>
                  </a:moveTo>
                  <a:cubicBezTo>
                    <a:pt x="858" y="1"/>
                    <a:pt x="794" y="3"/>
                    <a:pt x="730" y="6"/>
                  </a:cubicBezTo>
                  <a:cubicBezTo>
                    <a:pt x="506" y="6"/>
                    <a:pt x="225" y="62"/>
                    <a:pt x="0" y="118"/>
                  </a:cubicBezTo>
                  <a:lnTo>
                    <a:pt x="0" y="568"/>
                  </a:lnTo>
                  <a:cubicBezTo>
                    <a:pt x="225" y="455"/>
                    <a:pt x="506" y="455"/>
                    <a:pt x="730" y="455"/>
                  </a:cubicBezTo>
                  <a:cubicBezTo>
                    <a:pt x="801" y="451"/>
                    <a:pt x="872" y="449"/>
                    <a:pt x="942" y="449"/>
                  </a:cubicBezTo>
                  <a:cubicBezTo>
                    <a:pt x="2816" y="449"/>
                    <a:pt x="4385" y="1876"/>
                    <a:pt x="4493" y="3825"/>
                  </a:cubicBezTo>
                  <a:cubicBezTo>
                    <a:pt x="4549" y="5173"/>
                    <a:pt x="3819" y="6521"/>
                    <a:pt x="2584" y="7139"/>
                  </a:cubicBezTo>
                  <a:lnTo>
                    <a:pt x="3314" y="7139"/>
                  </a:lnTo>
                  <a:cubicBezTo>
                    <a:pt x="4381" y="6353"/>
                    <a:pt x="4943" y="5061"/>
                    <a:pt x="4886" y="3769"/>
                  </a:cubicBezTo>
                  <a:cubicBezTo>
                    <a:pt x="4830" y="2702"/>
                    <a:pt x="4325" y="1747"/>
                    <a:pt x="3538" y="1017"/>
                  </a:cubicBezTo>
                  <a:cubicBezTo>
                    <a:pt x="2802" y="386"/>
                    <a:pt x="1868" y="1"/>
                    <a:pt x="92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5"/>
            <p:cNvSpPr/>
            <p:nvPr/>
          </p:nvSpPr>
          <p:spPr>
            <a:xfrm>
              <a:off x="1856850" y="2590150"/>
              <a:ext cx="40750" cy="34975"/>
            </a:xfrm>
            <a:custGeom>
              <a:avLst/>
              <a:gdLst/>
              <a:ahLst/>
              <a:cxnLst/>
              <a:rect l="l" t="t" r="r" b="b"/>
              <a:pathLst>
                <a:path w="1630" h="1399" extrusionOk="0">
                  <a:moveTo>
                    <a:pt x="675" y="1"/>
                  </a:moveTo>
                  <a:cubicBezTo>
                    <a:pt x="325" y="1"/>
                    <a:pt x="1" y="275"/>
                    <a:pt x="1" y="725"/>
                  </a:cubicBezTo>
                  <a:cubicBezTo>
                    <a:pt x="1" y="1118"/>
                    <a:pt x="282" y="1399"/>
                    <a:pt x="675" y="1399"/>
                  </a:cubicBezTo>
                  <a:cubicBezTo>
                    <a:pt x="1293" y="1399"/>
                    <a:pt x="1630" y="669"/>
                    <a:pt x="1180" y="219"/>
                  </a:cubicBezTo>
                  <a:cubicBezTo>
                    <a:pt x="1030" y="70"/>
                    <a:pt x="849" y="1"/>
                    <a:pt x="67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5"/>
            <p:cNvSpPr/>
            <p:nvPr/>
          </p:nvSpPr>
          <p:spPr>
            <a:xfrm>
              <a:off x="1977600" y="1880925"/>
              <a:ext cx="25300" cy="18275"/>
            </a:xfrm>
            <a:custGeom>
              <a:avLst/>
              <a:gdLst/>
              <a:ahLst/>
              <a:cxnLst/>
              <a:rect l="l" t="t" r="r" b="b"/>
              <a:pathLst>
                <a:path w="1012" h="731" extrusionOk="0">
                  <a:moveTo>
                    <a:pt x="900" y="1"/>
                  </a:moveTo>
                  <a:lnTo>
                    <a:pt x="1" y="562"/>
                  </a:lnTo>
                  <a:cubicBezTo>
                    <a:pt x="57" y="618"/>
                    <a:pt x="57" y="675"/>
                    <a:pt x="113" y="731"/>
                  </a:cubicBezTo>
                  <a:lnTo>
                    <a:pt x="1012" y="11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5"/>
            <p:cNvSpPr/>
            <p:nvPr/>
          </p:nvSpPr>
          <p:spPr>
            <a:xfrm>
              <a:off x="1970600" y="1868300"/>
              <a:ext cx="22475" cy="19675"/>
            </a:xfrm>
            <a:custGeom>
              <a:avLst/>
              <a:gdLst/>
              <a:ahLst/>
              <a:cxnLst/>
              <a:rect l="l" t="t" r="r" b="b"/>
              <a:pathLst>
                <a:path w="899" h="787" extrusionOk="0">
                  <a:moveTo>
                    <a:pt x="843" y="0"/>
                  </a:moveTo>
                  <a:lnTo>
                    <a:pt x="0" y="674"/>
                  </a:lnTo>
                  <a:lnTo>
                    <a:pt x="112" y="786"/>
                  </a:lnTo>
                  <a:lnTo>
                    <a:pt x="899" y="112"/>
                  </a:lnTo>
                  <a:cubicBezTo>
                    <a:pt x="899" y="56"/>
                    <a:pt x="843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5"/>
            <p:cNvSpPr/>
            <p:nvPr/>
          </p:nvSpPr>
          <p:spPr>
            <a:xfrm>
              <a:off x="1984625" y="1893575"/>
              <a:ext cx="25300" cy="15450"/>
            </a:xfrm>
            <a:custGeom>
              <a:avLst/>
              <a:gdLst/>
              <a:ahLst/>
              <a:cxnLst/>
              <a:rect l="l" t="t" r="r" b="b"/>
              <a:pathLst>
                <a:path w="1012" h="618" extrusionOk="0">
                  <a:moveTo>
                    <a:pt x="899" y="0"/>
                  </a:moveTo>
                  <a:lnTo>
                    <a:pt x="1" y="506"/>
                  </a:lnTo>
                  <a:cubicBezTo>
                    <a:pt x="1" y="562"/>
                    <a:pt x="57" y="562"/>
                    <a:pt x="57" y="618"/>
                  </a:cubicBezTo>
                  <a:lnTo>
                    <a:pt x="1012" y="112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5"/>
            <p:cNvSpPr/>
            <p:nvPr/>
          </p:nvSpPr>
          <p:spPr>
            <a:xfrm>
              <a:off x="1990250" y="1907600"/>
              <a:ext cx="26700" cy="12675"/>
            </a:xfrm>
            <a:custGeom>
              <a:avLst/>
              <a:gdLst/>
              <a:ahLst/>
              <a:cxnLst/>
              <a:rect l="l" t="t" r="r" b="b"/>
              <a:pathLst>
                <a:path w="1068" h="507" extrusionOk="0">
                  <a:moveTo>
                    <a:pt x="955" y="1"/>
                  </a:moveTo>
                  <a:lnTo>
                    <a:pt x="0" y="394"/>
                  </a:lnTo>
                  <a:lnTo>
                    <a:pt x="57" y="506"/>
                  </a:lnTo>
                  <a:lnTo>
                    <a:pt x="1067" y="113"/>
                  </a:lnTo>
                  <a:cubicBezTo>
                    <a:pt x="1011" y="57"/>
                    <a:pt x="1011" y="57"/>
                    <a:pt x="95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5"/>
            <p:cNvSpPr/>
            <p:nvPr/>
          </p:nvSpPr>
          <p:spPr>
            <a:xfrm>
              <a:off x="1962175" y="1857050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786" y="1"/>
                  </a:moveTo>
                  <a:lnTo>
                    <a:pt x="0" y="787"/>
                  </a:lnTo>
                  <a:lnTo>
                    <a:pt x="112" y="899"/>
                  </a:lnTo>
                  <a:lnTo>
                    <a:pt x="899" y="169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5"/>
            <p:cNvSpPr/>
            <p:nvPr/>
          </p:nvSpPr>
          <p:spPr>
            <a:xfrm>
              <a:off x="1998675" y="1935675"/>
              <a:ext cx="25300" cy="8450"/>
            </a:xfrm>
            <a:custGeom>
              <a:avLst/>
              <a:gdLst/>
              <a:ahLst/>
              <a:cxnLst/>
              <a:rect l="l" t="t" r="r" b="b"/>
              <a:pathLst>
                <a:path w="1012" h="338" extrusionOk="0">
                  <a:moveTo>
                    <a:pt x="1011" y="1"/>
                  </a:moveTo>
                  <a:lnTo>
                    <a:pt x="0" y="169"/>
                  </a:lnTo>
                  <a:cubicBezTo>
                    <a:pt x="0" y="226"/>
                    <a:pt x="0" y="282"/>
                    <a:pt x="0" y="338"/>
                  </a:cubicBezTo>
                  <a:lnTo>
                    <a:pt x="1011" y="169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5"/>
            <p:cNvSpPr/>
            <p:nvPr/>
          </p:nvSpPr>
          <p:spPr>
            <a:xfrm>
              <a:off x="1994450" y="1921650"/>
              <a:ext cx="26700" cy="11250"/>
            </a:xfrm>
            <a:custGeom>
              <a:avLst/>
              <a:gdLst/>
              <a:ahLst/>
              <a:cxnLst/>
              <a:rect l="l" t="t" r="r" b="b"/>
              <a:pathLst>
                <a:path w="1068" h="450" extrusionOk="0">
                  <a:moveTo>
                    <a:pt x="1012" y="0"/>
                  </a:moveTo>
                  <a:lnTo>
                    <a:pt x="1" y="281"/>
                  </a:lnTo>
                  <a:cubicBezTo>
                    <a:pt x="1" y="337"/>
                    <a:pt x="1" y="393"/>
                    <a:pt x="57" y="450"/>
                  </a:cubicBezTo>
                  <a:lnTo>
                    <a:pt x="1068" y="169"/>
                  </a:lnTo>
                  <a:cubicBezTo>
                    <a:pt x="1068" y="113"/>
                    <a:pt x="1012" y="56"/>
                    <a:pt x="10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5"/>
            <p:cNvSpPr/>
            <p:nvPr/>
          </p:nvSpPr>
          <p:spPr>
            <a:xfrm>
              <a:off x="1942500" y="1838800"/>
              <a:ext cx="18275" cy="23900"/>
            </a:xfrm>
            <a:custGeom>
              <a:avLst/>
              <a:gdLst/>
              <a:ahLst/>
              <a:cxnLst/>
              <a:rect l="l" t="t" r="r" b="b"/>
              <a:pathLst>
                <a:path w="731" h="956" extrusionOk="0">
                  <a:moveTo>
                    <a:pt x="562" y="1"/>
                  </a:moveTo>
                  <a:lnTo>
                    <a:pt x="1" y="899"/>
                  </a:lnTo>
                  <a:lnTo>
                    <a:pt x="169" y="955"/>
                  </a:lnTo>
                  <a:lnTo>
                    <a:pt x="731" y="11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5"/>
            <p:cNvSpPr/>
            <p:nvPr/>
          </p:nvSpPr>
          <p:spPr>
            <a:xfrm>
              <a:off x="1897575" y="1817750"/>
              <a:ext cx="8450" cy="25300"/>
            </a:xfrm>
            <a:custGeom>
              <a:avLst/>
              <a:gdLst/>
              <a:ahLst/>
              <a:cxnLst/>
              <a:rect l="l" t="t" r="r" b="b"/>
              <a:pathLst>
                <a:path w="338" h="1012" extrusionOk="0">
                  <a:moveTo>
                    <a:pt x="169" y="0"/>
                  </a:moveTo>
                  <a:lnTo>
                    <a:pt x="1" y="1011"/>
                  </a:lnTo>
                  <a:lnTo>
                    <a:pt x="169" y="101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5"/>
            <p:cNvSpPr/>
            <p:nvPr/>
          </p:nvSpPr>
          <p:spPr>
            <a:xfrm>
              <a:off x="1908800" y="1820550"/>
              <a:ext cx="11275" cy="26700"/>
            </a:xfrm>
            <a:custGeom>
              <a:avLst/>
              <a:gdLst/>
              <a:ahLst/>
              <a:cxnLst/>
              <a:rect l="l" t="t" r="r" b="b"/>
              <a:pathLst>
                <a:path w="451" h="1068" extrusionOk="0">
                  <a:moveTo>
                    <a:pt x="338" y="0"/>
                  </a:moveTo>
                  <a:lnTo>
                    <a:pt x="1" y="1011"/>
                  </a:lnTo>
                  <a:lnTo>
                    <a:pt x="169" y="1068"/>
                  </a:lnTo>
                  <a:lnTo>
                    <a:pt x="450" y="57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5"/>
            <p:cNvSpPr/>
            <p:nvPr/>
          </p:nvSpPr>
          <p:spPr>
            <a:xfrm>
              <a:off x="1952325" y="1847225"/>
              <a:ext cx="21100" cy="23900"/>
            </a:xfrm>
            <a:custGeom>
              <a:avLst/>
              <a:gdLst/>
              <a:ahLst/>
              <a:cxnLst/>
              <a:rect l="l" t="t" r="r" b="b"/>
              <a:pathLst>
                <a:path w="844" h="956" extrusionOk="0">
                  <a:moveTo>
                    <a:pt x="731" y="1"/>
                  </a:moveTo>
                  <a:lnTo>
                    <a:pt x="1" y="843"/>
                  </a:lnTo>
                  <a:lnTo>
                    <a:pt x="169" y="955"/>
                  </a:lnTo>
                  <a:lnTo>
                    <a:pt x="843" y="1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5"/>
            <p:cNvSpPr/>
            <p:nvPr/>
          </p:nvSpPr>
          <p:spPr>
            <a:xfrm>
              <a:off x="1883525" y="1814925"/>
              <a:ext cx="8450" cy="26700"/>
            </a:xfrm>
            <a:custGeom>
              <a:avLst/>
              <a:gdLst/>
              <a:ahLst/>
              <a:cxnLst/>
              <a:rect l="l" t="t" r="r" b="b"/>
              <a:pathLst>
                <a:path w="338" h="1068" extrusionOk="0">
                  <a:moveTo>
                    <a:pt x="113" y="1"/>
                  </a:moveTo>
                  <a:lnTo>
                    <a:pt x="1" y="1068"/>
                  </a:lnTo>
                  <a:lnTo>
                    <a:pt x="226" y="106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5"/>
            <p:cNvSpPr/>
            <p:nvPr/>
          </p:nvSpPr>
          <p:spPr>
            <a:xfrm>
              <a:off x="1921450" y="1824750"/>
              <a:ext cx="14050" cy="26725"/>
            </a:xfrm>
            <a:custGeom>
              <a:avLst/>
              <a:gdLst/>
              <a:ahLst/>
              <a:cxnLst/>
              <a:rect l="l" t="t" r="r" b="b"/>
              <a:pathLst>
                <a:path w="562" h="1069" extrusionOk="0">
                  <a:moveTo>
                    <a:pt x="393" y="1"/>
                  </a:moveTo>
                  <a:lnTo>
                    <a:pt x="0" y="1012"/>
                  </a:lnTo>
                  <a:lnTo>
                    <a:pt x="113" y="1068"/>
                  </a:ln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5"/>
            <p:cNvSpPr/>
            <p:nvPr/>
          </p:nvSpPr>
          <p:spPr>
            <a:xfrm>
              <a:off x="1931275" y="1831775"/>
              <a:ext cx="16875" cy="25300"/>
            </a:xfrm>
            <a:custGeom>
              <a:avLst/>
              <a:gdLst/>
              <a:ahLst/>
              <a:cxnLst/>
              <a:rect l="l" t="t" r="r" b="b"/>
              <a:pathLst>
                <a:path w="675" h="1012" extrusionOk="0">
                  <a:moveTo>
                    <a:pt x="506" y="1"/>
                  </a:moveTo>
                  <a:lnTo>
                    <a:pt x="0" y="956"/>
                  </a:lnTo>
                  <a:lnTo>
                    <a:pt x="169" y="1012"/>
                  </a:lnTo>
                  <a:lnTo>
                    <a:pt x="674" y="5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5"/>
            <p:cNvSpPr/>
            <p:nvPr/>
          </p:nvSpPr>
          <p:spPr>
            <a:xfrm>
              <a:off x="2000075" y="1949725"/>
              <a:ext cx="26700" cy="7050"/>
            </a:xfrm>
            <a:custGeom>
              <a:avLst/>
              <a:gdLst/>
              <a:ahLst/>
              <a:cxnLst/>
              <a:rect l="l" t="t" r="r" b="b"/>
              <a:pathLst>
                <a:path w="1068" h="282" extrusionOk="0">
                  <a:moveTo>
                    <a:pt x="1068" y="1"/>
                  </a:moveTo>
                  <a:lnTo>
                    <a:pt x="57" y="113"/>
                  </a:lnTo>
                  <a:cubicBezTo>
                    <a:pt x="1" y="169"/>
                    <a:pt x="1" y="225"/>
                    <a:pt x="1" y="281"/>
                  </a:cubicBezTo>
                  <a:lnTo>
                    <a:pt x="1068" y="169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5"/>
            <p:cNvSpPr/>
            <p:nvPr/>
          </p:nvSpPr>
          <p:spPr>
            <a:xfrm>
              <a:off x="1851250" y="1965175"/>
              <a:ext cx="174125" cy="153075"/>
            </a:xfrm>
            <a:custGeom>
              <a:avLst/>
              <a:gdLst/>
              <a:ahLst/>
              <a:cxnLst/>
              <a:rect l="l" t="t" r="r" b="b"/>
              <a:pathLst>
                <a:path w="6965" h="6123" extrusionOk="0">
                  <a:moveTo>
                    <a:pt x="5954" y="0"/>
                  </a:moveTo>
                  <a:lnTo>
                    <a:pt x="5954" y="169"/>
                  </a:lnTo>
                  <a:lnTo>
                    <a:pt x="6291" y="169"/>
                  </a:lnTo>
                  <a:lnTo>
                    <a:pt x="6291" y="506"/>
                  </a:lnTo>
                  <a:lnTo>
                    <a:pt x="5954" y="506"/>
                  </a:lnTo>
                  <a:lnTo>
                    <a:pt x="5954" y="674"/>
                  </a:lnTo>
                  <a:lnTo>
                    <a:pt x="6291" y="674"/>
                  </a:lnTo>
                  <a:cubicBezTo>
                    <a:pt x="6291" y="787"/>
                    <a:pt x="6234" y="955"/>
                    <a:pt x="6234" y="1068"/>
                  </a:cubicBezTo>
                  <a:lnTo>
                    <a:pt x="5897" y="1011"/>
                  </a:lnTo>
                  <a:lnTo>
                    <a:pt x="5897" y="1068"/>
                  </a:lnTo>
                  <a:lnTo>
                    <a:pt x="5897" y="1180"/>
                  </a:lnTo>
                  <a:lnTo>
                    <a:pt x="6234" y="1236"/>
                  </a:lnTo>
                  <a:cubicBezTo>
                    <a:pt x="6234" y="1348"/>
                    <a:pt x="6178" y="1461"/>
                    <a:pt x="6178" y="1573"/>
                  </a:cubicBezTo>
                  <a:lnTo>
                    <a:pt x="5841" y="1461"/>
                  </a:lnTo>
                  <a:cubicBezTo>
                    <a:pt x="5841" y="1517"/>
                    <a:pt x="5785" y="1573"/>
                    <a:pt x="5785" y="1629"/>
                  </a:cubicBezTo>
                  <a:lnTo>
                    <a:pt x="6122" y="1742"/>
                  </a:lnTo>
                  <a:lnTo>
                    <a:pt x="6010" y="2079"/>
                  </a:lnTo>
                  <a:lnTo>
                    <a:pt x="5617" y="1910"/>
                  </a:lnTo>
                  <a:lnTo>
                    <a:pt x="5560" y="2079"/>
                  </a:lnTo>
                  <a:lnTo>
                    <a:pt x="5897" y="2191"/>
                  </a:lnTo>
                  <a:cubicBezTo>
                    <a:pt x="5841" y="2303"/>
                    <a:pt x="5785" y="2415"/>
                    <a:pt x="5729" y="2528"/>
                  </a:cubicBezTo>
                  <a:lnTo>
                    <a:pt x="5448" y="2359"/>
                  </a:lnTo>
                  <a:lnTo>
                    <a:pt x="5336" y="2528"/>
                  </a:lnTo>
                  <a:lnTo>
                    <a:pt x="5617" y="2696"/>
                  </a:lnTo>
                  <a:cubicBezTo>
                    <a:pt x="5560" y="2809"/>
                    <a:pt x="5504" y="2921"/>
                    <a:pt x="5448" y="2977"/>
                  </a:cubicBezTo>
                  <a:lnTo>
                    <a:pt x="5167" y="2809"/>
                  </a:lnTo>
                  <a:lnTo>
                    <a:pt x="5055" y="2977"/>
                  </a:lnTo>
                  <a:lnTo>
                    <a:pt x="5336" y="3146"/>
                  </a:lnTo>
                  <a:lnTo>
                    <a:pt x="5167" y="3426"/>
                  </a:lnTo>
                  <a:lnTo>
                    <a:pt x="4886" y="3202"/>
                  </a:lnTo>
                  <a:lnTo>
                    <a:pt x="4774" y="3314"/>
                  </a:lnTo>
                  <a:lnTo>
                    <a:pt x="4999" y="3539"/>
                  </a:lnTo>
                  <a:cubicBezTo>
                    <a:pt x="4943" y="3595"/>
                    <a:pt x="4830" y="3707"/>
                    <a:pt x="4774" y="3820"/>
                  </a:cubicBezTo>
                  <a:lnTo>
                    <a:pt x="4549" y="3539"/>
                  </a:lnTo>
                  <a:lnTo>
                    <a:pt x="4437" y="3707"/>
                  </a:lnTo>
                  <a:lnTo>
                    <a:pt x="4662" y="3932"/>
                  </a:lnTo>
                  <a:lnTo>
                    <a:pt x="4381" y="4157"/>
                  </a:lnTo>
                  <a:lnTo>
                    <a:pt x="4156" y="3876"/>
                  </a:lnTo>
                  <a:lnTo>
                    <a:pt x="4044" y="4044"/>
                  </a:lnTo>
                  <a:lnTo>
                    <a:pt x="4269" y="4269"/>
                  </a:lnTo>
                  <a:lnTo>
                    <a:pt x="3988" y="4494"/>
                  </a:lnTo>
                  <a:lnTo>
                    <a:pt x="3763" y="4213"/>
                  </a:lnTo>
                  <a:lnTo>
                    <a:pt x="3651" y="4325"/>
                  </a:lnTo>
                  <a:lnTo>
                    <a:pt x="3819" y="4606"/>
                  </a:lnTo>
                  <a:lnTo>
                    <a:pt x="3538" y="4774"/>
                  </a:lnTo>
                  <a:lnTo>
                    <a:pt x="3370" y="4494"/>
                  </a:lnTo>
                  <a:lnTo>
                    <a:pt x="3201" y="4550"/>
                  </a:lnTo>
                  <a:lnTo>
                    <a:pt x="3370" y="4831"/>
                  </a:lnTo>
                  <a:lnTo>
                    <a:pt x="3033" y="4999"/>
                  </a:lnTo>
                  <a:lnTo>
                    <a:pt x="2921" y="4718"/>
                  </a:lnTo>
                  <a:lnTo>
                    <a:pt x="2752" y="4774"/>
                  </a:lnTo>
                  <a:lnTo>
                    <a:pt x="2864" y="5111"/>
                  </a:lnTo>
                  <a:lnTo>
                    <a:pt x="2527" y="5224"/>
                  </a:lnTo>
                  <a:lnTo>
                    <a:pt x="2471" y="4887"/>
                  </a:lnTo>
                  <a:lnTo>
                    <a:pt x="2303" y="4943"/>
                  </a:lnTo>
                  <a:lnTo>
                    <a:pt x="2415" y="5280"/>
                  </a:lnTo>
                  <a:cubicBezTo>
                    <a:pt x="2247" y="5280"/>
                    <a:pt x="2134" y="5336"/>
                    <a:pt x="2022" y="5336"/>
                  </a:cubicBezTo>
                  <a:lnTo>
                    <a:pt x="1966" y="4999"/>
                  </a:lnTo>
                  <a:lnTo>
                    <a:pt x="1797" y="4999"/>
                  </a:lnTo>
                  <a:lnTo>
                    <a:pt x="1854" y="5336"/>
                  </a:lnTo>
                  <a:lnTo>
                    <a:pt x="1517" y="5448"/>
                  </a:lnTo>
                  <a:lnTo>
                    <a:pt x="1517" y="5111"/>
                  </a:lnTo>
                  <a:lnTo>
                    <a:pt x="1348" y="5111"/>
                  </a:lnTo>
                  <a:lnTo>
                    <a:pt x="1348" y="5448"/>
                  </a:lnTo>
                  <a:lnTo>
                    <a:pt x="955" y="5448"/>
                  </a:lnTo>
                  <a:lnTo>
                    <a:pt x="955" y="5111"/>
                  </a:lnTo>
                  <a:lnTo>
                    <a:pt x="786" y="5111"/>
                  </a:lnTo>
                  <a:lnTo>
                    <a:pt x="786" y="5448"/>
                  </a:lnTo>
                  <a:lnTo>
                    <a:pt x="449" y="5448"/>
                  </a:lnTo>
                  <a:lnTo>
                    <a:pt x="506" y="5111"/>
                  </a:lnTo>
                  <a:lnTo>
                    <a:pt x="337" y="5111"/>
                  </a:lnTo>
                  <a:lnTo>
                    <a:pt x="337" y="5448"/>
                  </a:lnTo>
                  <a:lnTo>
                    <a:pt x="0" y="5392"/>
                  </a:lnTo>
                  <a:lnTo>
                    <a:pt x="0" y="6066"/>
                  </a:lnTo>
                  <a:lnTo>
                    <a:pt x="225" y="6066"/>
                  </a:lnTo>
                  <a:lnTo>
                    <a:pt x="225" y="6122"/>
                  </a:lnTo>
                  <a:lnTo>
                    <a:pt x="1573" y="6122"/>
                  </a:lnTo>
                  <a:lnTo>
                    <a:pt x="2022" y="6066"/>
                  </a:lnTo>
                  <a:cubicBezTo>
                    <a:pt x="2191" y="6010"/>
                    <a:pt x="2415" y="5954"/>
                    <a:pt x="2584" y="5898"/>
                  </a:cubicBezTo>
                  <a:cubicBezTo>
                    <a:pt x="2808" y="5842"/>
                    <a:pt x="3089" y="5785"/>
                    <a:pt x="3314" y="5673"/>
                  </a:cubicBezTo>
                  <a:cubicBezTo>
                    <a:pt x="3595" y="5561"/>
                    <a:pt x="3932" y="5392"/>
                    <a:pt x="4212" y="5224"/>
                  </a:cubicBezTo>
                  <a:cubicBezTo>
                    <a:pt x="4606" y="4943"/>
                    <a:pt x="4999" y="4662"/>
                    <a:pt x="5280" y="4325"/>
                  </a:cubicBezTo>
                  <a:cubicBezTo>
                    <a:pt x="5841" y="3763"/>
                    <a:pt x="6291" y="3089"/>
                    <a:pt x="6627" y="2359"/>
                  </a:cubicBezTo>
                  <a:cubicBezTo>
                    <a:pt x="6684" y="2191"/>
                    <a:pt x="6684" y="2079"/>
                    <a:pt x="6740" y="1910"/>
                  </a:cubicBezTo>
                  <a:cubicBezTo>
                    <a:pt x="6852" y="1517"/>
                    <a:pt x="6964" y="1124"/>
                    <a:pt x="6964" y="787"/>
                  </a:cubicBezTo>
                  <a:lnTo>
                    <a:pt x="6964" y="618"/>
                  </a:lnTo>
                  <a:lnTo>
                    <a:pt x="6964" y="57"/>
                  </a:lnTo>
                  <a:lnTo>
                    <a:pt x="696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5"/>
            <p:cNvSpPr/>
            <p:nvPr/>
          </p:nvSpPr>
          <p:spPr>
            <a:xfrm>
              <a:off x="1851250" y="1813525"/>
              <a:ext cx="25300" cy="28100"/>
            </a:xfrm>
            <a:custGeom>
              <a:avLst/>
              <a:gdLst/>
              <a:ahLst/>
              <a:cxnLst/>
              <a:rect l="l" t="t" r="r" b="b"/>
              <a:pathLst>
                <a:path w="1012" h="1124" extrusionOk="0">
                  <a:moveTo>
                    <a:pt x="899" y="1"/>
                  </a:moveTo>
                  <a:cubicBezTo>
                    <a:pt x="674" y="1"/>
                    <a:pt x="506" y="1"/>
                    <a:pt x="337" y="57"/>
                  </a:cubicBezTo>
                  <a:lnTo>
                    <a:pt x="0" y="57"/>
                  </a:lnTo>
                  <a:lnTo>
                    <a:pt x="0" y="787"/>
                  </a:lnTo>
                  <a:lnTo>
                    <a:pt x="337" y="787"/>
                  </a:lnTo>
                  <a:lnTo>
                    <a:pt x="337" y="1124"/>
                  </a:lnTo>
                  <a:lnTo>
                    <a:pt x="506" y="1124"/>
                  </a:lnTo>
                  <a:lnTo>
                    <a:pt x="506" y="787"/>
                  </a:lnTo>
                  <a:lnTo>
                    <a:pt x="843" y="787"/>
                  </a:lnTo>
                  <a:lnTo>
                    <a:pt x="843" y="1124"/>
                  </a:lnTo>
                  <a:lnTo>
                    <a:pt x="1011" y="112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5"/>
            <p:cNvSpPr/>
            <p:nvPr/>
          </p:nvSpPr>
          <p:spPr>
            <a:xfrm>
              <a:off x="1851250" y="1841600"/>
              <a:ext cx="25" cy="1450"/>
            </a:xfrm>
            <a:custGeom>
              <a:avLst/>
              <a:gdLst/>
              <a:ahLst/>
              <a:cxnLst/>
              <a:rect l="l" t="t" r="r" b="b"/>
              <a:pathLst>
                <a:path w="1" h="58" extrusionOk="0">
                  <a:moveTo>
                    <a:pt x="0" y="5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5"/>
            <p:cNvSpPr/>
            <p:nvPr/>
          </p:nvSpPr>
          <p:spPr>
            <a:xfrm>
              <a:off x="1851250" y="1868300"/>
              <a:ext cx="21075" cy="12650"/>
            </a:xfrm>
            <a:custGeom>
              <a:avLst/>
              <a:gdLst/>
              <a:ahLst/>
              <a:cxnLst/>
              <a:rect l="l" t="t" r="r" b="b"/>
              <a:pathLst>
                <a:path w="843" h="506" extrusionOk="0">
                  <a:moveTo>
                    <a:pt x="843" y="0"/>
                  </a:moveTo>
                  <a:cubicBezTo>
                    <a:pt x="562" y="0"/>
                    <a:pt x="281" y="0"/>
                    <a:pt x="0" y="112"/>
                  </a:cubicBezTo>
                  <a:lnTo>
                    <a:pt x="0" y="506"/>
                  </a:lnTo>
                  <a:cubicBezTo>
                    <a:pt x="281" y="393"/>
                    <a:pt x="562" y="393"/>
                    <a:pt x="843" y="393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5"/>
            <p:cNvSpPr/>
            <p:nvPr/>
          </p:nvSpPr>
          <p:spPr>
            <a:xfrm>
              <a:off x="1851250" y="2014325"/>
              <a:ext cx="105325" cy="51300"/>
            </a:xfrm>
            <a:custGeom>
              <a:avLst/>
              <a:gdLst/>
              <a:ahLst/>
              <a:cxnLst/>
              <a:rect l="l" t="t" r="r" b="b"/>
              <a:pathLst>
                <a:path w="4213" h="2052" extrusionOk="0">
                  <a:moveTo>
                    <a:pt x="3932" y="0"/>
                  </a:moveTo>
                  <a:cubicBezTo>
                    <a:pt x="3242" y="1058"/>
                    <a:pt x="2063" y="1664"/>
                    <a:pt x="826" y="1664"/>
                  </a:cubicBezTo>
                  <a:cubicBezTo>
                    <a:pt x="552" y="1664"/>
                    <a:pt x="275" y="1634"/>
                    <a:pt x="0" y="1573"/>
                  </a:cubicBezTo>
                  <a:lnTo>
                    <a:pt x="0" y="1966"/>
                  </a:lnTo>
                  <a:cubicBezTo>
                    <a:pt x="278" y="2023"/>
                    <a:pt x="558" y="2052"/>
                    <a:pt x="835" y="2052"/>
                  </a:cubicBezTo>
                  <a:cubicBezTo>
                    <a:pt x="2181" y="2052"/>
                    <a:pt x="3467" y="1389"/>
                    <a:pt x="4212" y="225"/>
                  </a:cubicBezTo>
                  <a:lnTo>
                    <a:pt x="393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5"/>
            <p:cNvSpPr/>
            <p:nvPr/>
          </p:nvSpPr>
          <p:spPr>
            <a:xfrm>
              <a:off x="1851250" y="1916025"/>
              <a:ext cx="74425" cy="102525"/>
            </a:xfrm>
            <a:custGeom>
              <a:avLst/>
              <a:gdLst/>
              <a:ahLst/>
              <a:cxnLst/>
              <a:rect l="l" t="t" r="r" b="b"/>
              <a:pathLst>
                <a:path w="2977" h="4101" extrusionOk="0">
                  <a:moveTo>
                    <a:pt x="899" y="1"/>
                  </a:moveTo>
                  <a:cubicBezTo>
                    <a:pt x="618" y="1"/>
                    <a:pt x="281" y="113"/>
                    <a:pt x="0" y="225"/>
                  </a:cubicBezTo>
                  <a:lnTo>
                    <a:pt x="0" y="899"/>
                  </a:lnTo>
                  <a:cubicBezTo>
                    <a:pt x="281" y="675"/>
                    <a:pt x="562" y="618"/>
                    <a:pt x="899" y="618"/>
                  </a:cubicBezTo>
                  <a:cubicBezTo>
                    <a:pt x="2808" y="618"/>
                    <a:pt x="2808" y="3483"/>
                    <a:pt x="899" y="3483"/>
                  </a:cubicBezTo>
                  <a:cubicBezTo>
                    <a:pt x="562" y="3483"/>
                    <a:pt x="281" y="3371"/>
                    <a:pt x="0" y="3202"/>
                  </a:cubicBezTo>
                  <a:lnTo>
                    <a:pt x="0" y="3876"/>
                  </a:lnTo>
                  <a:cubicBezTo>
                    <a:pt x="281" y="3988"/>
                    <a:pt x="618" y="4101"/>
                    <a:pt x="899" y="4101"/>
                  </a:cubicBezTo>
                  <a:cubicBezTo>
                    <a:pt x="2022" y="4101"/>
                    <a:pt x="2977" y="3146"/>
                    <a:pt x="2921" y="2023"/>
                  </a:cubicBezTo>
                  <a:cubicBezTo>
                    <a:pt x="2921" y="899"/>
                    <a:pt x="2022" y="1"/>
                    <a:pt x="8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5"/>
            <p:cNvSpPr/>
            <p:nvPr/>
          </p:nvSpPr>
          <p:spPr>
            <a:xfrm>
              <a:off x="2181200" y="2125250"/>
              <a:ext cx="344050" cy="333275"/>
            </a:xfrm>
            <a:custGeom>
              <a:avLst/>
              <a:gdLst/>
              <a:ahLst/>
              <a:cxnLst/>
              <a:rect l="l" t="t" r="r" b="b"/>
              <a:pathLst>
                <a:path w="13762" h="13331" extrusionOk="0">
                  <a:moveTo>
                    <a:pt x="9156" y="0"/>
                  </a:moveTo>
                  <a:lnTo>
                    <a:pt x="9043" y="393"/>
                  </a:lnTo>
                  <a:cubicBezTo>
                    <a:pt x="11683" y="1404"/>
                    <a:pt x="13368" y="4100"/>
                    <a:pt x="13199" y="6965"/>
                  </a:cubicBezTo>
                  <a:cubicBezTo>
                    <a:pt x="12919" y="10166"/>
                    <a:pt x="10391" y="12693"/>
                    <a:pt x="7190" y="12918"/>
                  </a:cubicBezTo>
                  <a:cubicBezTo>
                    <a:pt x="7000" y="12935"/>
                    <a:pt x="6812" y="12943"/>
                    <a:pt x="6625" y="12943"/>
                  </a:cubicBezTo>
                  <a:cubicBezTo>
                    <a:pt x="3651" y="12943"/>
                    <a:pt x="1025" y="10879"/>
                    <a:pt x="338" y="7919"/>
                  </a:cubicBezTo>
                  <a:lnTo>
                    <a:pt x="1" y="7976"/>
                  </a:lnTo>
                  <a:cubicBezTo>
                    <a:pt x="619" y="10952"/>
                    <a:pt x="3146" y="13087"/>
                    <a:pt x="6179" y="13311"/>
                  </a:cubicBezTo>
                  <a:cubicBezTo>
                    <a:pt x="6353" y="13324"/>
                    <a:pt x="6525" y="13331"/>
                    <a:pt x="6697" y="13331"/>
                  </a:cubicBezTo>
                  <a:cubicBezTo>
                    <a:pt x="10241" y="13331"/>
                    <a:pt x="13271" y="10607"/>
                    <a:pt x="13593" y="6965"/>
                  </a:cubicBezTo>
                  <a:cubicBezTo>
                    <a:pt x="13761" y="3932"/>
                    <a:pt x="12020" y="1123"/>
                    <a:pt x="915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5"/>
            <p:cNvSpPr/>
            <p:nvPr/>
          </p:nvSpPr>
          <p:spPr>
            <a:xfrm>
              <a:off x="2266850" y="2208775"/>
              <a:ext cx="170350" cy="154850"/>
            </a:xfrm>
            <a:custGeom>
              <a:avLst/>
              <a:gdLst/>
              <a:ahLst/>
              <a:cxnLst/>
              <a:rect l="l" t="t" r="r" b="b"/>
              <a:pathLst>
                <a:path w="6814" h="6194" extrusionOk="0">
                  <a:moveTo>
                    <a:pt x="3324" y="219"/>
                  </a:moveTo>
                  <a:cubicBezTo>
                    <a:pt x="4380" y="219"/>
                    <a:pt x="5437" y="773"/>
                    <a:pt x="5954" y="1995"/>
                  </a:cubicBezTo>
                  <a:cubicBezTo>
                    <a:pt x="6814" y="4123"/>
                    <a:pt x="5109" y="6012"/>
                    <a:pt x="3251" y="6012"/>
                  </a:cubicBezTo>
                  <a:cubicBezTo>
                    <a:pt x="2559" y="6012"/>
                    <a:pt x="1846" y="5750"/>
                    <a:pt x="1236" y="5140"/>
                  </a:cubicBezTo>
                  <a:cubicBezTo>
                    <a:pt x="731" y="4635"/>
                    <a:pt x="394" y="3904"/>
                    <a:pt x="394" y="3118"/>
                  </a:cubicBezTo>
                  <a:cubicBezTo>
                    <a:pt x="394" y="1289"/>
                    <a:pt x="1857" y="219"/>
                    <a:pt x="3324" y="219"/>
                  </a:cubicBezTo>
                  <a:close/>
                  <a:moveTo>
                    <a:pt x="3279" y="1"/>
                  </a:moveTo>
                  <a:cubicBezTo>
                    <a:pt x="1700" y="1"/>
                    <a:pt x="113" y="1040"/>
                    <a:pt x="1" y="3118"/>
                  </a:cubicBezTo>
                  <a:cubicBezTo>
                    <a:pt x="113" y="5168"/>
                    <a:pt x="1700" y="6193"/>
                    <a:pt x="3279" y="6193"/>
                  </a:cubicBezTo>
                  <a:cubicBezTo>
                    <a:pt x="4859" y="6193"/>
                    <a:pt x="6432" y="5168"/>
                    <a:pt x="6516" y="3118"/>
                  </a:cubicBezTo>
                  <a:cubicBezTo>
                    <a:pt x="6432" y="1040"/>
                    <a:pt x="4859" y="1"/>
                    <a:pt x="32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5"/>
            <p:cNvSpPr/>
            <p:nvPr/>
          </p:nvSpPr>
          <p:spPr>
            <a:xfrm>
              <a:off x="2321625" y="2266650"/>
              <a:ext cx="46350" cy="39750"/>
            </a:xfrm>
            <a:custGeom>
              <a:avLst/>
              <a:gdLst/>
              <a:ahLst/>
              <a:cxnLst/>
              <a:rect l="l" t="t" r="r" b="b"/>
              <a:pathLst>
                <a:path w="1854" h="1590" extrusionOk="0">
                  <a:moveTo>
                    <a:pt x="1072" y="0"/>
                  </a:moveTo>
                  <a:cubicBezTo>
                    <a:pt x="875" y="0"/>
                    <a:pt x="672" y="75"/>
                    <a:pt x="506" y="241"/>
                  </a:cubicBezTo>
                  <a:cubicBezTo>
                    <a:pt x="0" y="747"/>
                    <a:pt x="393" y="1589"/>
                    <a:pt x="1067" y="1589"/>
                  </a:cubicBezTo>
                  <a:cubicBezTo>
                    <a:pt x="1517" y="1589"/>
                    <a:pt x="1854" y="1196"/>
                    <a:pt x="1854" y="803"/>
                  </a:cubicBezTo>
                  <a:cubicBezTo>
                    <a:pt x="1854" y="313"/>
                    <a:pt x="1474" y="0"/>
                    <a:pt x="10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5"/>
            <p:cNvSpPr/>
            <p:nvPr/>
          </p:nvSpPr>
          <p:spPr>
            <a:xfrm>
              <a:off x="1851250" y="2564725"/>
              <a:ext cx="103925" cy="118925"/>
            </a:xfrm>
            <a:custGeom>
              <a:avLst/>
              <a:gdLst/>
              <a:ahLst/>
              <a:cxnLst/>
              <a:rect l="l" t="t" r="r" b="b"/>
              <a:pathLst>
                <a:path w="4157" h="4757" extrusionOk="0">
                  <a:moveTo>
                    <a:pt x="3426" y="1"/>
                  </a:moveTo>
                  <a:lnTo>
                    <a:pt x="3089" y="225"/>
                  </a:lnTo>
                  <a:cubicBezTo>
                    <a:pt x="3763" y="1180"/>
                    <a:pt x="3707" y="2472"/>
                    <a:pt x="2977" y="3371"/>
                  </a:cubicBezTo>
                  <a:cubicBezTo>
                    <a:pt x="2450" y="4019"/>
                    <a:pt x="1689" y="4375"/>
                    <a:pt x="905" y="4375"/>
                  </a:cubicBezTo>
                  <a:cubicBezTo>
                    <a:pt x="602" y="4375"/>
                    <a:pt x="297" y="4322"/>
                    <a:pt x="0" y="4213"/>
                  </a:cubicBezTo>
                  <a:lnTo>
                    <a:pt x="0" y="4606"/>
                  </a:lnTo>
                  <a:cubicBezTo>
                    <a:pt x="318" y="4707"/>
                    <a:pt x="639" y="4756"/>
                    <a:pt x="954" y="4756"/>
                  </a:cubicBezTo>
                  <a:cubicBezTo>
                    <a:pt x="1863" y="4756"/>
                    <a:pt x="2715" y="4346"/>
                    <a:pt x="3258" y="3595"/>
                  </a:cubicBezTo>
                  <a:cubicBezTo>
                    <a:pt x="4100" y="2584"/>
                    <a:pt x="4156" y="1124"/>
                    <a:pt x="342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5"/>
            <p:cNvSpPr/>
            <p:nvPr/>
          </p:nvSpPr>
          <p:spPr>
            <a:xfrm>
              <a:off x="1859675" y="2133675"/>
              <a:ext cx="190975" cy="304700"/>
            </a:xfrm>
            <a:custGeom>
              <a:avLst/>
              <a:gdLst/>
              <a:ahLst/>
              <a:cxnLst/>
              <a:rect l="l" t="t" r="r" b="b"/>
              <a:pathLst>
                <a:path w="7639" h="12188" extrusionOk="0">
                  <a:moveTo>
                    <a:pt x="0" y="0"/>
                  </a:moveTo>
                  <a:lnTo>
                    <a:pt x="0" y="1123"/>
                  </a:lnTo>
                  <a:lnTo>
                    <a:pt x="506" y="1123"/>
                  </a:lnTo>
                  <a:lnTo>
                    <a:pt x="506" y="5504"/>
                  </a:lnTo>
                  <a:lnTo>
                    <a:pt x="0" y="5504"/>
                  </a:lnTo>
                  <a:lnTo>
                    <a:pt x="0" y="6628"/>
                  </a:lnTo>
                  <a:lnTo>
                    <a:pt x="506" y="6628"/>
                  </a:lnTo>
                  <a:lnTo>
                    <a:pt x="506" y="11121"/>
                  </a:lnTo>
                  <a:lnTo>
                    <a:pt x="0" y="11121"/>
                  </a:lnTo>
                  <a:lnTo>
                    <a:pt x="0" y="12188"/>
                  </a:lnTo>
                  <a:lnTo>
                    <a:pt x="1123" y="12188"/>
                  </a:lnTo>
                  <a:lnTo>
                    <a:pt x="1123" y="11121"/>
                  </a:lnTo>
                  <a:lnTo>
                    <a:pt x="618" y="11121"/>
                  </a:lnTo>
                  <a:lnTo>
                    <a:pt x="618" y="6628"/>
                  </a:lnTo>
                  <a:lnTo>
                    <a:pt x="1123" y="6628"/>
                  </a:lnTo>
                  <a:lnTo>
                    <a:pt x="1123" y="6122"/>
                  </a:lnTo>
                  <a:lnTo>
                    <a:pt x="6571" y="6122"/>
                  </a:lnTo>
                  <a:lnTo>
                    <a:pt x="6571" y="6628"/>
                  </a:lnTo>
                  <a:lnTo>
                    <a:pt x="7638" y="6628"/>
                  </a:lnTo>
                  <a:lnTo>
                    <a:pt x="7638" y="5504"/>
                  </a:lnTo>
                  <a:lnTo>
                    <a:pt x="6571" y="5504"/>
                  </a:lnTo>
                  <a:lnTo>
                    <a:pt x="6571" y="6010"/>
                  </a:lnTo>
                  <a:lnTo>
                    <a:pt x="1123" y="6010"/>
                  </a:lnTo>
                  <a:lnTo>
                    <a:pt x="1123" y="5504"/>
                  </a:lnTo>
                  <a:lnTo>
                    <a:pt x="618" y="5504"/>
                  </a:lnTo>
                  <a:lnTo>
                    <a:pt x="618" y="1123"/>
                  </a:lnTo>
                  <a:lnTo>
                    <a:pt x="1123" y="1123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5"/>
            <p:cNvSpPr/>
            <p:nvPr/>
          </p:nvSpPr>
          <p:spPr>
            <a:xfrm>
              <a:off x="2553300" y="2136475"/>
              <a:ext cx="43550" cy="29500"/>
            </a:xfrm>
            <a:custGeom>
              <a:avLst/>
              <a:gdLst/>
              <a:ahLst/>
              <a:cxnLst/>
              <a:rect l="l" t="t" r="r" b="b"/>
              <a:pathLst>
                <a:path w="1742" h="1180" extrusionOk="0">
                  <a:moveTo>
                    <a:pt x="1685" y="0"/>
                  </a:moveTo>
                  <a:lnTo>
                    <a:pt x="0" y="1011"/>
                  </a:lnTo>
                  <a:lnTo>
                    <a:pt x="56" y="1180"/>
                  </a:lnTo>
                  <a:lnTo>
                    <a:pt x="1741" y="169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5"/>
            <p:cNvSpPr/>
            <p:nvPr/>
          </p:nvSpPr>
          <p:spPr>
            <a:xfrm>
              <a:off x="2564525" y="2161750"/>
              <a:ext cx="44950" cy="23900"/>
            </a:xfrm>
            <a:custGeom>
              <a:avLst/>
              <a:gdLst/>
              <a:ahLst/>
              <a:cxnLst/>
              <a:rect l="l" t="t" r="r" b="b"/>
              <a:pathLst>
                <a:path w="1798" h="956" extrusionOk="0">
                  <a:moveTo>
                    <a:pt x="1742" y="0"/>
                  </a:moveTo>
                  <a:lnTo>
                    <a:pt x="1" y="843"/>
                  </a:lnTo>
                  <a:cubicBezTo>
                    <a:pt x="1" y="899"/>
                    <a:pt x="1" y="955"/>
                    <a:pt x="57" y="955"/>
                  </a:cubicBezTo>
                  <a:lnTo>
                    <a:pt x="1798" y="16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5"/>
            <p:cNvSpPr/>
            <p:nvPr/>
          </p:nvSpPr>
          <p:spPr>
            <a:xfrm>
              <a:off x="2572950" y="2188425"/>
              <a:ext cx="47775" cy="19675"/>
            </a:xfrm>
            <a:custGeom>
              <a:avLst/>
              <a:gdLst/>
              <a:ahLst/>
              <a:cxnLst/>
              <a:rect l="l" t="t" r="r" b="b"/>
              <a:pathLst>
                <a:path w="1911" h="787" extrusionOk="0">
                  <a:moveTo>
                    <a:pt x="1854" y="1"/>
                  </a:moveTo>
                  <a:lnTo>
                    <a:pt x="1" y="675"/>
                  </a:lnTo>
                  <a:cubicBezTo>
                    <a:pt x="1" y="731"/>
                    <a:pt x="57" y="731"/>
                    <a:pt x="57" y="787"/>
                  </a:cubicBezTo>
                  <a:lnTo>
                    <a:pt x="1910" y="169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5"/>
            <p:cNvSpPr/>
            <p:nvPr/>
          </p:nvSpPr>
          <p:spPr>
            <a:xfrm>
              <a:off x="2539250" y="2112600"/>
              <a:ext cx="42150" cy="33725"/>
            </a:xfrm>
            <a:custGeom>
              <a:avLst/>
              <a:gdLst/>
              <a:ahLst/>
              <a:cxnLst/>
              <a:rect l="l" t="t" r="r" b="b"/>
              <a:pathLst>
                <a:path w="1686" h="1349" extrusionOk="0">
                  <a:moveTo>
                    <a:pt x="1573" y="1"/>
                  </a:moveTo>
                  <a:lnTo>
                    <a:pt x="1" y="1180"/>
                  </a:lnTo>
                  <a:lnTo>
                    <a:pt x="113" y="1349"/>
                  </a:lnTo>
                  <a:lnTo>
                    <a:pt x="1686" y="169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5"/>
            <p:cNvSpPr/>
            <p:nvPr/>
          </p:nvSpPr>
          <p:spPr>
            <a:xfrm>
              <a:off x="2587000" y="2269875"/>
              <a:ext cx="49175" cy="7025"/>
            </a:xfrm>
            <a:custGeom>
              <a:avLst/>
              <a:gdLst/>
              <a:ahLst/>
              <a:cxnLst/>
              <a:rect l="l" t="t" r="r" b="b"/>
              <a:pathLst>
                <a:path w="1967" h="281" extrusionOk="0">
                  <a:moveTo>
                    <a:pt x="1966" y="0"/>
                  </a:moveTo>
                  <a:lnTo>
                    <a:pt x="0" y="112"/>
                  </a:lnTo>
                  <a:cubicBezTo>
                    <a:pt x="0" y="169"/>
                    <a:pt x="0" y="281"/>
                    <a:pt x="0" y="281"/>
                  </a:cubicBezTo>
                  <a:lnTo>
                    <a:pt x="1966" y="169"/>
                  </a:lnTo>
                  <a:cubicBezTo>
                    <a:pt x="1966" y="112"/>
                    <a:pt x="1966" y="56"/>
                    <a:pt x="19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5"/>
            <p:cNvSpPr/>
            <p:nvPr/>
          </p:nvSpPr>
          <p:spPr>
            <a:xfrm>
              <a:off x="2585600" y="2243200"/>
              <a:ext cx="47750" cy="11250"/>
            </a:xfrm>
            <a:custGeom>
              <a:avLst/>
              <a:gdLst/>
              <a:ahLst/>
              <a:cxnLst/>
              <a:rect l="l" t="t" r="r" b="b"/>
              <a:pathLst>
                <a:path w="1910" h="450" extrusionOk="0">
                  <a:moveTo>
                    <a:pt x="1910" y="0"/>
                  </a:moveTo>
                  <a:lnTo>
                    <a:pt x="0" y="281"/>
                  </a:lnTo>
                  <a:cubicBezTo>
                    <a:pt x="0" y="337"/>
                    <a:pt x="0" y="393"/>
                    <a:pt x="0" y="449"/>
                  </a:cubicBezTo>
                  <a:lnTo>
                    <a:pt x="1910" y="168"/>
                  </a:lnTo>
                  <a:cubicBezTo>
                    <a:pt x="1910" y="112"/>
                    <a:pt x="1910" y="56"/>
                    <a:pt x="191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5"/>
            <p:cNvSpPr/>
            <p:nvPr/>
          </p:nvSpPr>
          <p:spPr>
            <a:xfrm>
              <a:off x="2579975" y="2215100"/>
              <a:ext cx="49175" cy="15475"/>
            </a:xfrm>
            <a:custGeom>
              <a:avLst/>
              <a:gdLst/>
              <a:ahLst/>
              <a:cxnLst/>
              <a:rect l="l" t="t" r="r" b="b"/>
              <a:pathLst>
                <a:path w="1967" h="619" extrusionOk="0">
                  <a:moveTo>
                    <a:pt x="1910" y="1"/>
                  </a:moveTo>
                  <a:lnTo>
                    <a:pt x="0" y="450"/>
                  </a:lnTo>
                  <a:lnTo>
                    <a:pt x="57" y="619"/>
                  </a:lnTo>
                  <a:lnTo>
                    <a:pt x="1966" y="113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5"/>
            <p:cNvSpPr/>
            <p:nvPr/>
          </p:nvSpPr>
          <p:spPr>
            <a:xfrm>
              <a:off x="2358125" y="1998875"/>
              <a:ext cx="7050" cy="49175"/>
            </a:xfrm>
            <a:custGeom>
              <a:avLst/>
              <a:gdLst/>
              <a:ahLst/>
              <a:cxnLst/>
              <a:rect l="l" t="t" r="r" b="b"/>
              <a:pathLst>
                <a:path w="282" h="1967" extrusionOk="0">
                  <a:moveTo>
                    <a:pt x="113" y="0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5"/>
            <p:cNvSpPr/>
            <p:nvPr/>
          </p:nvSpPr>
          <p:spPr>
            <a:xfrm>
              <a:off x="2426925" y="2014325"/>
              <a:ext cx="21075" cy="47750"/>
            </a:xfrm>
            <a:custGeom>
              <a:avLst/>
              <a:gdLst/>
              <a:ahLst/>
              <a:cxnLst/>
              <a:rect l="l" t="t" r="r" b="b"/>
              <a:pathLst>
                <a:path w="843" h="1910" extrusionOk="0">
                  <a:moveTo>
                    <a:pt x="674" y="0"/>
                  </a:moveTo>
                  <a:lnTo>
                    <a:pt x="1" y="1854"/>
                  </a:lnTo>
                  <a:lnTo>
                    <a:pt x="169" y="1910"/>
                  </a:lnTo>
                  <a:lnTo>
                    <a:pt x="843" y="56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5"/>
            <p:cNvSpPr/>
            <p:nvPr/>
          </p:nvSpPr>
          <p:spPr>
            <a:xfrm>
              <a:off x="2405875" y="2007300"/>
              <a:ext cx="15450" cy="47750"/>
            </a:xfrm>
            <a:custGeom>
              <a:avLst/>
              <a:gdLst/>
              <a:ahLst/>
              <a:cxnLst/>
              <a:rect l="l" t="t" r="r" b="b"/>
              <a:pathLst>
                <a:path w="618" h="1910" extrusionOk="0">
                  <a:moveTo>
                    <a:pt x="449" y="0"/>
                  </a:moveTo>
                  <a:lnTo>
                    <a:pt x="0" y="1854"/>
                  </a:lnTo>
                  <a:lnTo>
                    <a:pt x="112" y="1910"/>
                  </a:lnTo>
                  <a:lnTo>
                    <a:pt x="618" y="5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5"/>
            <p:cNvSpPr/>
            <p:nvPr/>
          </p:nvSpPr>
          <p:spPr>
            <a:xfrm>
              <a:off x="2382000" y="2001675"/>
              <a:ext cx="11250" cy="49175"/>
            </a:xfrm>
            <a:custGeom>
              <a:avLst/>
              <a:gdLst/>
              <a:ahLst/>
              <a:cxnLst/>
              <a:rect l="l" t="t" r="r" b="b"/>
              <a:pathLst>
                <a:path w="450" h="1967" extrusionOk="0">
                  <a:moveTo>
                    <a:pt x="281" y="1"/>
                  </a:moveTo>
                  <a:lnTo>
                    <a:pt x="0" y="1966"/>
                  </a:lnTo>
                  <a:lnTo>
                    <a:pt x="169" y="1966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5"/>
            <p:cNvSpPr/>
            <p:nvPr/>
          </p:nvSpPr>
          <p:spPr>
            <a:xfrm>
              <a:off x="2488700" y="2053625"/>
              <a:ext cx="33725" cy="42150"/>
            </a:xfrm>
            <a:custGeom>
              <a:avLst/>
              <a:gdLst/>
              <a:ahLst/>
              <a:cxnLst/>
              <a:rect l="l" t="t" r="r" b="b"/>
              <a:pathLst>
                <a:path w="1349" h="1686" extrusionOk="0">
                  <a:moveTo>
                    <a:pt x="1180" y="1"/>
                  </a:moveTo>
                  <a:lnTo>
                    <a:pt x="1" y="1573"/>
                  </a:lnTo>
                  <a:lnTo>
                    <a:pt x="169" y="1686"/>
                  </a:ln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5"/>
            <p:cNvSpPr/>
            <p:nvPr/>
          </p:nvSpPr>
          <p:spPr>
            <a:xfrm>
              <a:off x="2506950" y="2071875"/>
              <a:ext cx="36550" cy="39350"/>
            </a:xfrm>
            <a:custGeom>
              <a:avLst/>
              <a:gdLst/>
              <a:ahLst/>
              <a:cxnLst/>
              <a:rect l="l" t="t" r="r" b="b"/>
              <a:pathLst>
                <a:path w="1462" h="1574" extrusionOk="0">
                  <a:moveTo>
                    <a:pt x="1349" y="1"/>
                  </a:moveTo>
                  <a:lnTo>
                    <a:pt x="1" y="1461"/>
                  </a:lnTo>
                  <a:lnTo>
                    <a:pt x="169" y="1574"/>
                  </a:lnTo>
                  <a:lnTo>
                    <a:pt x="1461" y="113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5"/>
            <p:cNvSpPr/>
            <p:nvPr/>
          </p:nvSpPr>
          <p:spPr>
            <a:xfrm>
              <a:off x="2469050" y="2039600"/>
              <a:ext cx="29500" cy="43550"/>
            </a:xfrm>
            <a:custGeom>
              <a:avLst/>
              <a:gdLst/>
              <a:ahLst/>
              <a:cxnLst/>
              <a:rect l="l" t="t" r="r" b="b"/>
              <a:pathLst>
                <a:path w="1180" h="1742" extrusionOk="0">
                  <a:moveTo>
                    <a:pt x="1011" y="0"/>
                  </a:moveTo>
                  <a:lnTo>
                    <a:pt x="0" y="1629"/>
                  </a:lnTo>
                  <a:lnTo>
                    <a:pt x="169" y="1741"/>
                  </a:lnTo>
                  <a:lnTo>
                    <a:pt x="1180" y="56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5"/>
            <p:cNvSpPr/>
            <p:nvPr/>
          </p:nvSpPr>
          <p:spPr>
            <a:xfrm>
              <a:off x="2449400" y="2025550"/>
              <a:ext cx="25300" cy="46350"/>
            </a:xfrm>
            <a:custGeom>
              <a:avLst/>
              <a:gdLst/>
              <a:ahLst/>
              <a:cxnLst/>
              <a:rect l="l" t="t" r="r" b="b"/>
              <a:pathLst>
                <a:path w="1012" h="1854" extrusionOk="0">
                  <a:moveTo>
                    <a:pt x="843" y="0"/>
                  </a:moveTo>
                  <a:lnTo>
                    <a:pt x="0" y="1742"/>
                  </a:lnTo>
                  <a:lnTo>
                    <a:pt x="169" y="1854"/>
                  </a:lnTo>
                  <a:lnTo>
                    <a:pt x="1011" y="5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5"/>
            <p:cNvSpPr/>
            <p:nvPr/>
          </p:nvSpPr>
          <p:spPr>
            <a:xfrm>
              <a:off x="2525225" y="2091550"/>
              <a:ext cx="39325" cy="36525"/>
            </a:xfrm>
            <a:custGeom>
              <a:avLst/>
              <a:gdLst/>
              <a:ahLst/>
              <a:cxnLst/>
              <a:rect l="l" t="t" r="r" b="b"/>
              <a:pathLst>
                <a:path w="1573" h="1461" extrusionOk="0">
                  <a:moveTo>
                    <a:pt x="1460" y="0"/>
                  </a:moveTo>
                  <a:lnTo>
                    <a:pt x="0" y="1348"/>
                  </a:lnTo>
                  <a:lnTo>
                    <a:pt x="112" y="1461"/>
                  </a:lnTo>
                  <a:lnTo>
                    <a:pt x="1573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5"/>
            <p:cNvSpPr/>
            <p:nvPr/>
          </p:nvSpPr>
          <p:spPr>
            <a:xfrm>
              <a:off x="2521000" y="2102775"/>
              <a:ext cx="51975" cy="43550"/>
            </a:xfrm>
            <a:custGeom>
              <a:avLst/>
              <a:gdLst/>
              <a:ahLst/>
              <a:cxnLst/>
              <a:rect l="l" t="t" r="r" b="b"/>
              <a:pathLst>
                <a:path w="2079" h="1742" extrusionOk="0">
                  <a:moveTo>
                    <a:pt x="1966" y="1"/>
                  </a:moveTo>
                  <a:lnTo>
                    <a:pt x="1" y="1573"/>
                  </a:lnTo>
                  <a:lnTo>
                    <a:pt x="113" y="1742"/>
                  </a:lnTo>
                  <a:lnTo>
                    <a:pt x="2079" y="113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5"/>
            <p:cNvSpPr/>
            <p:nvPr/>
          </p:nvSpPr>
          <p:spPr>
            <a:xfrm>
              <a:off x="2556100" y="2175800"/>
              <a:ext cx="60400" cy="28100"/>
            </a:xfrm>
            <a:custGeom>
              <a:avLst/>
              <a:gdLst/>
              <a:ahLst/>
              <a:cxnLst/>
              <a:rect l="l" t="t" r="r" b="b"/>
              <a:pathLst>
                <a:path w="2416" h="1124" extrusionOk="0">
                  <a:moveTo>
                    <a:pt x="2360" y="0"/>
                  </a:moveTo>
                  <a:lnTo>
                    <a:pt x="1" y="955"/>
                  </a:lnTo>
                  <a:cubicBezTo>
                    <a:pt x="1" y="1011"/>
                    <a:pt x="1" y="1067"/>
                    <a:pt x="57" y="1123"/>
                  </a:cubicBezTo>
                  <a:lnTo>
                    <a:pt x="2416" y="112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5"/>
            <p:cNvSpPr/>
            <p:nvPr/>
          </p:nvSpPr>
          <p:spPr>
            <a:xfrm>
              <a:off x="2546275" y="2149100"/>
              <a:ext cx="57600" cy="33725"/>
            </a:xfrm>
            <a:custGeom>
              <a:avLst/>
              <a:gdLst/>
              <a:ahLst/>
              <a:cxnLst/>
              <a:rect l="l" t="t" r="r" b="b"/>
              <a:pathLst>
                <a:path w="2304" h="1349" extrusionOk="0">
                  <a:moveTo>
                    <a:pt x="2247" y="1"/>
                  </a:moveTo>
                  <a:lnTo>
                    <a:pt x="0" y="1237"/>
                  </a:lnTo>
                  <a:cubicBezTo>
                    <a:pt x="0" y="1237"/>
                    <a:pt x="0" y="1293"/>
                    <a:pt x="57" y="1349"/>
                  </a:cubicBezTo>
                  <a:lnTo>
                    <a:pt x="2303" y="169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5"/>
            <p:cNvSpPr/>
            <p:nvPr/>
          </p:nvSpPr>
          <p:spPr>
            <a:xfrm>
              <a:off x="2533650" y="2125250"/>
              <a:ext cx="54775" cy="39325"/>
            </a:xfrm>
            <a:custGeom>
              <a:avLst/>
              <a:gdLst/>
              <a:ahLst/>
              <a:cxnLst/>
              <a:rect l="l" t="t" r="r" b="b"/>
              <a:pathLst>
                <a:path w="2191" h="1573" extrusionOk="0">
                  <a:moveTo>
                    <a:pt x="2134" y="0"/>
                  </a:moveTo>
                  <a:lnTo>
                    <a:pt x="0" y="1404"/>
                  </a:lnTo>
                  <a:lnTo>
                    <a:pt x="112" y="1573"/>
                  </a:lnTo>
                  <a:lnTo>
                    <a:pt x="2190" y="16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5"/>
            <p:cNvSpPr/>
            <p:nvPr/>
          </p:nvSpPr>
          <p:spPr>
            <a:xfrm>
              <a:off x="2563125" y="2202475"/>
              <a:ext cx="61800" cy="21075"/>
            </a:xfrm>
            <a:custGeom>
              <a:avLst/>
              <a:gdLst/>
              <a:ahLst/>
              <a:cxnLst/>
              <a:rect l="l" t="t" r="r" b="b"/>
              <a:pathLst>
                <a:path w="2472" h="843" extrusionOk="0">
                  <a:moveTo>
                    <a:pt x="2416" y="0"/>
                  </a:moveTo>
                  <a:lnTo>
                    <a:pt x="0" y="674"/>
                  </a:lnTo>
                  <a:lnTo>
                    <a:pt x="57" y="843"/>
                  </a:lnTo>
                  <a:lnTo>
                    <a:pt x="2472" y="169"/>
                  </a:lnTo>
                  <a:cubicBezTo>
                    <a:pt x="2472" y="113"/>
                    <a:pt x="2416" y="56"/>
                    <a:pt x="241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5"/>
            <p:cNvSpPr/>
            <p:nvPr/>
          </p:nvSpPr>
          <p:spPr>
            <a:xfrm>
              <a:off x="2568750" y="2229150"/>
              <a:ext cx="63200" cy="16875"/>
            </a:xfrm>
            <a:custGeom>
              <a:avLst/>
              <a:gdLst/>
              <a:ahLst/>
              <a:cxnLst/>
              <a:rect l="l" t="t" r="r" b="b"/>
              <a:pathLst>
                <a:path w="2528" h="675" extrusionOk="0">
                  <a:moveTo>
                    <a:pt x="2528" y="0"/>
                  </a:moveTo>
                  <a:lnTo>
                    <a:pt x="56" y="506"/>
                  </a:lnTo>
                  <a:lnTo>
                    <a:pt x="0" y="674"/>
                  </a:lnTo>
                  <a:lnTo>
                    <a:pt x="2528" y="169"/>
                  </a:lnTo>
                  <a:cubicBezTo>
                    <a:pt x="2528" y="113"/>
                    <a:pt x="2528" y="57"/>
                    <a:pt x="252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5"/>
            <p:cNvSpPr/>
            <p:nvPr/>
          </p:nvSpPr>
          <p:spPr>
            <a:xfrm>
              <a:off x="2571550" y="2257225"/>
              <a:ext cx="63200" cy="9850"/>
            </a:xfrm>
            <a:custGeom>
              <a:avLst/>
              <a:gdLst/>
              <a:ahLst/>
              <a:cxnLst/>
              <a:rect l="l" t="t" r="r" b="b"/>
              <a:pathLst>
                <a:path w="2528" h="394" extrusionOk="0">
                  <a:moveTo>
                    <a:pt x="2528" y="1"/>
                  </a:moveTo>
                  <a:lnTo>
                    <a:pt x="0" y="225"/>
                  </a:lnTo>
                  <a:cubicBezTo>
                    <a:pt x="0" y="281"/>
                    <a:pt x="0" y="338"/>
                    <a:pt x="0" y="394"/>
                  </a:cubicBezTo>
                  <a:lnTo>
                    <a:pt x="2528" y="169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5"/>
            <p:cNvSpPr/>
            <p:nvPr/>
          </p:nvSpPr>
          <p:spPr>
            <a:xfrm>
              <a:off x="2412875" y="2010100"/>
              <a:ext cx="22500" cy="61800"/>
            </a:xfrm>
            <a:custGeom>
              <a:avLst/>
              <a:gdLst/>
              <a:ahLst/>
              <a:cxnLst/>
              <a:rect l="l" t="t" r="r" b="b"/>
              <a:pathLst>
                <a:path w="900" h="2472" extrusionOk="0">
                  <a:moveTo>
                    <a:pt x="731" y="1"/>
                  </a:moveTo>
                  <a:lnTo>
                    <a:pt x="1" y="2472"/>
                  </a:lnTo>
                  <a:lnTo>
                    <a:pt x="113" y="2472"/>
                  </a:lnTo>
                  <a:lnTo>
                    <a:pt x="900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5"/>
            <p:cNvSpPr/>
            <p:nvPr/>
          </p:nvSpPr>
          <p:spPr>
            <a:xfrm>
              <a:off x="2391825" y="2004500"/>
              <a:ext cx="16875" cy="61800"/>
            </a:xfrm>
            <a:custGeom>
              <a:avLst/>
              <a:gdLst/>
              <a:ahLst/>
              <a:cxnLst/>
              <a:rect l="l" t="t" r="r" b="b"/>
              <a:pathLst>
                <a:path w="675" h="2472" extrusionOk="0">
                  <a:moveTo>
                    <a:pt x="506" y="0"/>
                  </a:moveTo>
                  <a:lnTo>
                    <a:pt x="0" y="2471"/>
                  </a:lnTo>
                  <a:lnTo>
                    <a:pt x="169" y="2471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5"/>
            <p:cNvSpPr/>
            <p:nvPr/>
          </p:nvSpPr>
          <p:spPr>
            <a:xfrm>
              <a:off x="2369350" y="2000275"/>
              <a:ext cx="9850" cy="63200"/>
            </a:xfrm>
            <a:custGeom>
              <a:avLst/>
              <a:gdLst/>
              <a:ahLst/>
              <a:cxnLst/>
              <a:rect l="l" t="t" r="r" b="b"/>
              <a:pathLst>
                <a:path w="394" h="2528" extrusionOk="0">
                  <a:moveTo>
                    <a:pt x="225" y="1"/>
                  </a:moveTo>
                  <a:lnTo>
                    <a:pt x="1" y="2528"/>
                  </a:lnTo>
                  <a:lnTo>
                    <a:pt x="169" y="25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5"/>
            <p:cNvSpPr/>
            <p:nvPr/>
          </p:nvSpPr>
          <p:spPr>
            <a:xfrm>
              <a:off x="2505550" y="2081725"/>
              <a:ext cx="47775" cy="47750"/>
            </a:xfrm>
            <a:custGeom>
              <a:avLst/>
              <a:gdLst/>
              <a:ahLst/>
              <a:cxnLst/>
              <a:rect l="l" t="t" r="r" b="b"/>
              <a:pathLst>
                <a:path w="1911" h="1910" extrusionOk="0">
                  <a:moveTo>
                    <a:pt x="1798" y="0"/>
                  </a:moveTo>
                  <a:lnTo>
                    <a:pt x="1" y="1797"/>
                  </a:lnTo>
                  <a:cubicBezTo>
                    <a:pt x="57" y="1854"/>
                    <a:pt x="113" y="1910"/>
                    <a:pt x="169" y="1910"/>
                  </a:cubicBezTo>
                  <a:lnTo>
                    <a:pt x="1910" y="112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5"/>
            <p:cNvSpPr/>
            <p:nvPr/>
          </p:nvSpPr>
          <p:spPr>
            <a:xfrm>
              <a:off x="2490100" y="2063450"/>
              <a:ext cx="43575" cy="50575"/>
            </a:xfrm>
            <a:custGeom>
              <a:avLst/>
              <a:gdLst/>
              <a:ahLst/>
              <a:cxnLst/>
              <a:rect l="l" t="t" r="r" b="b"/>
              <a:pathLst>
                <a:path w="1743" h="2023" extrusionOk="0">
                  <a:moveTo>
                    <a:pt x="1574" y="1"/>
                  </a:moveTo>
                  <a:lnTo>
                    <a:pt x="1" y="1967"/>
                  </a:lnTo>
                  <a:lnTo>
                    <a:pt x="113" y="2023"/>
                  </a:lnTo>
                  <a:lnTo>
                    <a:pt x="1742" y="113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5"/>
            <p:cNvSpPr/>
            <p:nvPr/>
          </p:nvSpPr>
          <p:spPr>
            <a:xfrm>
              <a:off x="2453600" y="2031175"/>
              <a:ext cx="32325" cy="59000"/>
            </a:xfrm>
            <a:custGeom>
              <a:avLst/>
              <a:gdLst/>
              <a:ahLst/>
              <a:cxnLst/>
              <a:rect l="l" t="t" r="r" b="b"/>
              <a:pathLst>
                <a:path w="1293" h="2360" extrusionOk="0">
                  <a:moveTo>
                    <a:pt x="1180" y="0"/>
                  </a:moveTo>
                  <a:lnTo>
                    <a:pt x="1" y="2247"/>
                  </a:lnTo>
                  <a:lnTo>
                    <a:pt x="113" y="2359"/>
                  </a:lnTo>
                  <a:lnTo>
                    <a:pt x="1292" y="11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5"/>
            <p:cNvSpPr/>
            <p:nvPr/>
          </p:nvSpPr>
          <p:spPr>
            <a:xfrm>
              <a:off x="2471850" y="2046600"/>
              <a:ext cx="39350" cy="54800"/>
            </a:xfrm>
            <a:custGeom>
              <a:avLst/>
              <a:gdLst/>
              <a:ahLst/>
              <a:cxnLst/>
              <a:rect l="l" t="t" r="r" b="b"/>
              <a:pathLst>
                <a:path w="1574" h="2192" extrusionOk="0">
                  <a:moveTo>
                    <a:pt x="1405" y="1"/>
                  </a:moveTo>
                  <a:lnTo>
                    <a:pt x="1" y="2135"/>
                  </a:lnTo>
                  <a:lnTo>
                    <a:pt x="169" y="2191"/>
                  </a:lnTo>
                  <a:lnTo>
                    <a:pt x="1573" y="113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5"/>
            <p:cNvSpPr/>
            <p:nvPr/>
          </p:nvSpPr>
          <p:spPr>
            <a:xfrm>
              <a:off x="2433950" y="2019925"/>
              <a:ext cx="28100" cy="60400"/>
            </a:xfrm>
            <a:custGeom>
              <a:avLst/>
              <a:gdLst/>
              <a:ahLst/>
              <a:cxnLst/>
              <a:rect l="l" t="t" r="r" b="b"/>
              <a:pathLst>
                <a:path w="1124" h="2416" extrusionOk="0">
                  <a:moveTo>
                    <a:pt x="955" y="1"/>
                  </a:moveTo>
                  <a:lnTo>
                    <a:pt x="0" y="2360"/>
                  </a:lnTo>
                  <a:lnTo>
                    <a:pt x="113" y="2416"/>
                  </a:lnTo>
                  <a:lnTo>
                    <a:pt x="1124" y="57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5"/>
            <p:cNvSpPr/>
            <p:nvPr/>
          </p:nvSpPr>
          <p:spPr>
            <a:xfrm>
              <a:off x="2053425" y="1998875"/>
              <a:ext cx="579925" cy="574825"/>
            </a:xfrm>
            <a:custGeom>
              <a:avLst/>
              <a:gdLst/>
              <a:ahLst/>
              <a:cxnLst/>
              <a:rect l="l" t="t" r="r" b="b"/>
              <a:pathLst>
                <a:path w="23197" h="22993" extrusionOk="0">
                  <a:moveTo>
                    <a:pt x="11739" y="0"/>
                  </a:moveTo>
                  <a:cubicBezTo>
                    <a:pt x="11402" y="0"/>
                    <a:pt x="11121" y="0"/>
                    <a:pt x="10784" y="57"/>
                  </a:cubicBezTo>
                  <a:lnTo>
                    <a:pt x="10616" y="57"/>
                  </a:lnTo>
                  <a:cubicBezTo>
                    <a:pt x="10279" y="57"/>
                    <a:pt x="9998" y="113"/>
                    <a:pt x="9661" y="169"/>
                  </a:cubicBezTo>
                  <a:lnTo>
                    <a:pt x="9493" y="225"/>
                  </a:lnTo>
                  <a:cubicBezTo>
                    <a:pt x="9156" y="281"/>
                    <a:pt x="8875" y="337"/>
                    <a:pt x="8538" y="450"/>
                  </a:cubicBezTo>
                  <a:lnTo>
                    <a:pt x="8425" y="506"/>
                  </a:lnTo>
                  <a:cubicBezTo>
                    <a:pt x="8145" y="562"/>
                    <a:pt x="7808" y="674"/>
                    <a:pt x="7471" y="843"/>
                  </a:cubicBezTo>
                  <a:lnTo>
                    <a:pt x="7358" y="899"/>
                  </a:lnTo>
                  <a:cubicBezTo>
                    <a:pt x="7021" y="1011"/>
                    <a:pt x="6741" y="1124"/>
                    <a:pt x="6404" y="1292"/>
                  </a:cubicBezTo>
                  <a:cubicBezTo>
                    <a:pt x="3708" y="2696"/>
                    <a:pt x="1686" y="5168"/>
                    <a:pt x="787" y="8088"/>
                  </a:cubicBezTo>
                  <a:lnTo>
                    <a:pt x="787" y="8200"/>
                  </a:lnTo>
                  <a:cubicBezTo>
                    <a:pt x="1" y="10728"/>
                    <a:pt x="113" y="13368"/>
                    <a:pt x="1124" y="15783"/>
                  </a:cubicBezTo>
                  <a:cubicBezTo>
                    <a:pt x="1236" y="16120"/>
                    <a:pt x="1405" y="16513"/>
                    <a:pt x="1573" y="16850"/>
                  </a:cubicBezTo>
                  <a:lnTo>
                    <a:pt x="1686" y="16962"/>
                  </a:lnTo>
                  <a:cubicBezTo>
                    <a:pt x="1742" y="17131"/>
                    <a:pt x="1798" y="17243"/>
                    <a:pt x="1910" y="17355"/>
                  </a:cubicBezTo>
                  <a:cubicBezTo>
                    <a:pt x="1910" y="17411"/>
                    <a:pt x="1910" y="17411"/>
                    <a:pt x="1967" y="17468"/>
                  </a:cubicBezTo>
                  <a:lnTo>
                    <a:pt x="2191" y="17861"/>
                  </a:lnTo>
                  <a:lnTo>
                    <a:pt x="2191" y="17917"/>
                  </a:lnTo>
                  <a:lnTo>
                    <a:pt x="2247" y="17973"/>
                  </a:lnTo>
                  <a:cubicBezTo>
                    <a:pt x="2304" y="18085"/>
                    <a:pt x="2416" y="18198"/>
                    <a:pt x="2472" y="18310"/>
                  </a:cubicBezTo>
                  <a:cubicBezTo>
                    <a:pt x="2809" y="18759"/>
                    <a:pt x="3202" y="19152"/>
                    <a:pt x="3595" y="19546"/>
                  </a:cubicBezTo>
                  <a:lnTo>
                    <a:pt x="3708" y="19714"/>
                  </a:lnTo>
                  <a:cubicBezTo>
                    <a:pt x="3764" y="19770"/>
                    <a:pt x="3876" y="19883"/>
                    <a:pt x="3988" y="19995"/>
                  </a:cubicBezTo>
                  <a:lnTo>
                    <a:pt x="4157" y="20107"/>
                  </a:lnTo>
                  <a:lnTo>
                    <a:pt x="4438" y="20332"/>
                  </a:lnTo>
                  <a:lnTo>
                    <a:pt x="4550" y="20444"/>
                  </a:lnTo>
                  <a:lnTo>
                    <a:pt x="4831" y="20669"/>
                  </a:lnTo>
                  <a:lnTo>
                    <a:pt x="4999" y="20781"/>
                  </a:lnTo>
                  <a:lnTo>
                    <a:pt x="5280" y="21006"/>
                  </a:lnTo>
                  <a:lnTo>
                    <a:pt x="5449" y="21118"/>
                  </a:lnTo>
                  <a:lnTo>
                    <a:pt x="5786" y="21343"/>
                  </a:lnTo>
                  <a:lnTo>
                    <a:pt x="5954" y="21455"/>
                  </a:lnTo>
                  <a:cubicBezTo>
                    <a:pt x="6235" y="21568"/>
                    <a:pt x="6516" y="21736"/>
                    <a:pt x="6797" y="21848"/>
                  </a:cubicBezTo>
                  <a:lnTo>
                    <a:pt x="6965" y="21961"/>
                  </a:lnTo>
                  <a:cubicBezTo>
                    <a:pt x="7246" y="22073"/>
                    <a:pt x="7527" y="22185"/>
                    <a:pt x="7864" y="22298"/>
                  </a:cubicBezTo>
                  <a:cubicBezTo>
                    <a:pt x="8032" y="22354"/>
                    <a:pt x="8145" y="22466"/>
                    <a:pt x="8313" y="22466"/>
                  </a:cubicBezTo>
                  <a:cubicBezTo>
                    <a:pt x="9464" y="22821"/>
                    <a:pt x="10634" y="22992"/>
                    <a:pt x="11787" y="22992"/>
                  </a:cubicBezTo>
                  <a:cubicBezTo>
                    <a:pt x="15920" y="22992"/>
                    <a:pt x="19829" y="20795"/>
                    <a:pt x="21849" y="17018"/>
                  </a:cubicBezTo>
                  <a:cubicBezTo>
                    <a:pt x="22242" y="16344"/>
                    <a:pt x="22523" y="15614"/>
                    <a:pt x="22747" y="14884"/>
                  </a:cubicBezTo>
                  <a:lnTo>
                    <a:pt x="22804" y="14772"/>
                  </a:lnTo>
                  <a:cubicBezTo>
                    <a:pt x="22804" y="14659"/>
                    <a:pt x="22860" y="14491"/>
                    <a:pt x="22916" y="14379"/>
                  </a:cubicBezTo>
                  <a:lnTo>
                    <a:pt x="22972" y="14210"/>
                  </a:lnTo>
                  <a:cubicBezTo>
                    <a:pt x="22972" y="14098"/>
                    <a:pt x="23028" y="13985"/>
                    <a:pt x="23028" y="13873"/>
                  </a:cubicBezTo>
                  <a:lnTo>
                    <a:pt x="23028" y="13705"/>
                  </a:lnTo>
                  <a:cubicBezTo>
                    <a:pt x="23028" y="13536"/>
                    <a:pt x="23084" y="13424"/>
                    <a:pt x="23141" y="13255"/>
                  </a:cubicBezTo>
                  <a:lnTo>
                    <a:pt x="23141" y="13087"/>
                  </a:lnTo>
                  <a:cubicBezTo>
                    <a:pt x="23141" y="12918"/>
                    <a:pt x="23141" y="12750"/>
                    <a:pt x="23141" y="12637"/>
                  </a:cubicBezTo>
                  <a:lnTo>
                    <a:pt x="23141" y="12581"/>
                  </a:lnTo>
                  <a:lnTo>
                    <a:pt x="23141" y="12188"/>
                  </a:lnTo>
                  <a:cubicBezTo>
                    <a:pt x="23197" y="12132"/>
                    <a:pt x="23197" y="12020"/>
                    <a:pt x="23141" y="12020"/>
                  </a:cubicBezTo>
                  <a:lnTo>
                    <a:pt x="23141" y="11626"/>
                  </a:lnTo>
                  <a:lnTo>
                    <a:pt x="23141" y="11514"/>
                  </a:lnTo>
                  <a:lnTo>
                    <a:pt x="20782" y="11514"/>
                  </a:lnTo>
                  <a:lnTo>
                    <a:pt x="20782" y="11683"/>
                  </a:lnTo>
                  <a:lnTo>
                    <a:pt x="21287" y="11683"/>
                  </a:lnTo>
                  <a:lnTo>
                    <a:pt x="21287" y="12413"/>
                  </a:lnTo>
                  <a:lnTo>
                    <a:pt x="20725" y="12300"/>
                  </a:lnTo>
                  <a:cubicBezTo>
                    <a:pt x="20725" y="12357"/>
                    <a:pt x="20725" y="12413"/>
                    <a:pt x="20725" y="12525"/>
                  </a:cubicBezTo>
                  <a:lnTo>
                    <a:pt x="21231" y="12525"/>
                  </a:lnTo>
                  <a:cubicBezTo>
                    <a:pt x="21231" y="12806"/>
                    <a:pt x="21175" y="13087"/>
                    <a:pt x="21119" y="13311"/>
                  </a:cubicBezTo>
                  <a:lnTo>
                    <a:pt x="20613" y="13199"/>
                  </a:lnTo>
                  <a:lnTo>
                    <a:pt x="20613" y="13368"/>
                  </a:lnTo>
                  <a:lnTo>
                    <a:pt x="21119" y="13480"/>
                  </a:lnTo>
                  <a:cubicBezTo>
                    <a:pt x="21062" y="13705"/>
                    <a:pt x="21006" y="13985"/>
                    <a:pt x="20894" y="14210"/>
                  </a:cubicBezTo>
                  <a:lnTo>
                    <a:pt x="20445" y="14042"/>
                  </a:lnTo>
                  <a:cubicBezTo>
                    <a:pt x="20445" y="14098"/>
                    <a:pt x="20388" y="14154"/>
                    <a:pt x="20388" y="14210"/>
                  </a:cubicBezTo>
                  <a:lnTo>
                    <a:pt x="20894" y="14322"/>
                  </a:lnTo>
                  <a:cubicBezTo>
                    <a:pt x="20782" y="14603"/>
                    <a:pt x="20725" y="14828"/>
                    <a:pt x="20613" y="15052"/>
                  </a:cubicBezTo>
                  <a:lnTo>
                    <a:pt x="20164" y="14884"/>
                  </a:lnTo>
                  <a:lnTo>
                    <a:pt x="20108" y="14996"/>
                  </a:lnTo>
                  <a:lnTo>
                    <a:pt x="20557" y="15221"/>
                  </a:lnTo>
                  <a:cubicBezTo>
                    <a:pt x="20445" y="15446"/>
                    <a:pt x="20332" y="15670"/>
                    <a:pt x="20220" y="15895"/>
                  </a:cubicBezTo>
                  <a:lnTo>
                    <a:pt x="19771" y="15670"/>
                  </a:lnTo>
                  <a:lnTo>
                    <a:pt x="19714" y="15839"/>
                  </a:lnTo>
                  <a:lnTo>
                    <a:pt x="20164" y="16063"/>
                  </a:lnTo>
                  <a:cubicBezTo>
                    <a:pt x="19995" y="16288"/>
                    <a:pt x="19883" y="16513"/>
                    <a:pt x="19714" y="16737"/>
                  </a:cubicBezTo>
                  <a:lnTo>
                    <a:pt x="19321" y="16457"/>
                  </a:lnTo>
                  <a:cubicBezTo>
                    <a:pt x="19321" y="16513"/>
                    <a:pt x="19265" y="16569"/>
                    <a:pt x="19209" y="16625"/>
                  </a:cubicBezTo>
                  <a:lnTo>
                    <a:pt x="19658" y="16906"/>
                  </a:lnTo>
                  <a:cubicBezTo>
                    <a:pt x="19490" y="17074"/>
                    <a:pt x="19378" y="17299"/>
                    <a:pt x="19209" y="17468"/>
                  </a:cubicBezTo>
                  <a:lnTo>
                    <a:pt x="18816" y="17187"/>
                  </a:lnTo>
                  <a:lnTo>
                    <a:pt x="18704" y="17299"/>
                  </a:lnTo>
                  <a:lnTo>
                    <a:pt x="19097" y="17636"/>
                  </a:lnTo>
                  <a:cubicBezTo>
                    <a:pt x="18928" y="17805"/>
                    <a:pt x="18760" y="18029"/>
                    <a:pt x="18591" y="18198"/>
                  </a:cubicBezTo>
                  <a:lnTo>
                    <a:pt x="18198" y="17861"/>
                  </a:lnTo>
                  <a:lnTo>
                    <a:pt x="18086" y="17973"/>
                  </a:lnTo>
                  <a:lnTo>
                    <a:pt x="18423" y="18310"/>
                  </a:lnTo>
                  <a:lnTo>
                    <a:pt x="17917" y="18816"/>
                  </a:lnTo>
                  <a:lnTo>
                    <a:pt x="17580" y="18422"/>
                  </a:lnTo>
                  <a:lnTo>
                    <a:pt x="17468" y="18535"/>
                  </a:lnTo>
                  <a:lnTo>
                    <a:pt x="17805" y="18928"/>
                  </a:lnTo>
                  <a:cubicBezTo>
                    <a:pt x="17580" y="19096"/>
                    <a:pt x="17356" y="19265"/>
                    <a:pt x="17131" y="19377"/>
                  </a:cubicBezTo>
                  <a:lnTo>
                    <a:pt x="16850" y="18984"/>
                  </a:lnTo>
                  <a:lnTo>
                    <a:pt x="16738" y="19040"/>
                  </a:lnTo>
                  <a:lnTo>
                    <a:pt x="17019" y="19489"/>
                  </a:lnTo>
                  <a:cubicBezTo>
                    <a:pt x="16794" y="19602"/>
                    <a:pt x="16569" y="19770"/>
                    <a:pt x="16401" y="19883"/>
                  </a:cubicBezTo>
                  <a:lnTo>
                    <a:pt x="16120" y="19433"/>
                  </a:lnTo>
                  <a:lnTo>
                    <a:pt x="16008" y="19489"/>
                  </a:lnTo>
                  <a:lnTo>
                    <a:pt x="16232" y="19939"/>
                  </a:lnTo>
                  <a:cubicBezTo>
                    <a:pt x="16008" y="20051"/>
                    <a:pt x="15783" y="20163"/>
                    <a:pt x="15502" y="20276"/>
                  </a:cubicBezTo>
                  <a:lnTo>
                    <a:pt x="15334" y="19826"/>
                  </a:lnTo>
                  <a:lnTo>
                    <a:pt x="15165" y="19883"/>
                  </a:lnTo>
                  <a:lnTo>
                    <a:pt x="15390" y="20332"/>
                  </a:lnTo>
                  <a:cubicBezTo>
                    <a:pt x="15109" y="20444"/>
                    <a:pt x="14884" y="20500"/>
                    <a:pt x="14660" y="20557"/>
                  </a:cubicBezTo>
                  <a:lnTo>
                    <a:pt x="14491" y="20107"/>
                  </a:lnTo>
                  <a:lnTo>
                    <a:pt x="14379" y="20163"/>
                  </a:lnTo>
                  <a:lnTo>
                    <a:pt x="14491" y="20613"/>
                  </a:lnTo>
                  <a:cubicBezTo>
                    <a:pt x="14267" y="20725"/>
                    <a:pt x="13986" y="20781"/>
                    <a:pt x="13761" y="20837"/>
                  </a:cubicBezTo>
                  <a:lnTo>
                    <a:pt x="13649" y="20332"/>
                  </a:lnTo>
                  <a:lnTo>
                    <a:pt x="13480" y="20332"/>
                  </a:lnTo>
                  <a:lnTo>
                    <a:pt x="13593" y="20837"/>
                  </a:lnTo>
                  <a:cubicBezTo>
                    <a:pt x="13312" y="20894"/>
                    <a:pt x="13087" y="20894"/>
                    <a:pt x="12862" y="20950"/>
                  </a:cubicBezTo>
                  <a:lnTo>
                    <a:pt x="12806" y="20444"/>
                  </a:lnTo>
                  <a:lnTo>
                    <a:pt x="12638" y="20444"/>
                  </a:lnTo>
                  <a:lnTo>
                    <a:pt x="12694" y="20950"/>
                  </a:lnTo>
                  <a:lnTo>
                    <a:pt x="11908" y="20950"/>
                  </a:lnTo>
                  <a:lnTo>
                    <a:pt x="11908" y="20444"/>
                  </a:lnTo>
                  <a:lnTo>
                    <a:pt x="11739" y="20444"/>
                  </a:lnTo>
                  <a:lnTo>
                    <a:pt x="11739" y="20950"/>
                  </a:lnTo>
                  <a:lnTo>
                    <a:pt x="11009" y="20950"/>
                  </a:lnTo>
                  <a:lnTo>
                    <a:pt x="11065" y="20444"/>
                  </a:lnTo>
                  <a:lnTo>
                    <a:pt x="10897" y="20444"/>
                  </a:lnTo>
                  <a:lnTo>
                    <a:pt x="10841" y="20950"/>
                  </a:lnTo>
                  <a:cubicBezTo>
                    <a:pt x="10560" y="20950"/>
                    <a:pt x="10335" y="20894"/>
                    <a:pt x="10054" y="20837"/>
                  </a:cubicBezTo>
                  <a:lnTo>
                    <a:pt x="10167" y="20332"/>
                  </a:lnTo>
                  <a:lnTo>
                    <a:pt x="9998" y="20332"/>
                  </a:lnTo>
                  <a:lnTo>
                    <a:pt x="9886" y="20837"/>
                  </a:lnTo>
                  <a:cubicBezTo>
                    <a:pt x="9661" y="20781"/>
                    <a:pt x="9436" y="20725"/>
                    <a:pt x="9212" y="20669"/>
                  </a:cubicBezTo>
                  <a:lnTo>
                    <a:pt x="9324" y="20163"/>
                  </a:lnTo>
                  <a:lnTo>
                    <a:pt x="9212" y="20107"/>
                  </a:lnTo>
                  <a:lnTo>
                    <a:pt x="9043" y="20613"/>
                  </a:lnTo>
                  <a:cubicBezTo>
                    <a:pt x="8819" y="20500"/>
                    <a:pt x="8538" y="20444"/>
                    <a:pt x="8313" y="20332"/>
                  </a:cubicBezTo>
                  <a:lnTo>
                    <a:pt x="8538" y="19883"/>
                  </a:lnTo>
                  <a:cubicBezTo>
                    <a:pt x="8482" y="19826"/>
                    <a:pt x="8425" y="19826"/>
                    <a:pt x="8369" y="19826"/>
                  </a:cubicBezTo>
                  <a:lnTo>
                    <a:pt x="8088" y="20220"/>
                  </a:lnTo>
                  <a:cubicBezTo>
                    <a:pt x="7864" y="20107"/>
                    <a:pt x="7639" y="19995"/>
                    <a:pt x="7414" y="19883"/>
                  </a:cubicBezTo>
                  <a:lnTo>
                    <a:pt x="7639" y="19489"/>
                  </a:lnTo>
                  <a:lnTo>
                    <a:pt x="7527" y="19377"/>
                  </a:lnTo>
                  <a:lnTo>
                    <a:pt x="7246" y="19826"/>
                  </a:lnTo>
                  <a:cubicBezTo>
                    <a:pt x="7021" y="19714"/>
                    <a:pt x="6797" y="19546"/>
                    <a:pt x="6628" y="19433"/>
                  </a:cubicBezTo>
                  <a:lnTo>
                    <a:pt x="6853" y="18984"/>
                  </a:lnTo>
                  <a:lnTo>
                    <a:pt x="6741" y="18928"/>
                  </a:lnTo>
                  <a:lnTo>
                    <a:pt x="6460" y="19321"/>
                  </a:lnTo>
                  <a:cubicBezTo>
                    <a:pt x="6235" y="19209"/>
                    <a:pt x="6067" y="19040"/>
                    <a:pt x="5842" y="18872"/>
                  </a:cubicBezTo>
                  <a:lnTo>
                    <a:pt x="6179" y="18479"/>
                  </a:lnTo>
                  <a:lnTo>
                    <a:pt x="6067" y="18366"/>
                  </a:lnTo>
                  <a:lnTo>
                    <a:pt x="5730" y="18759"/>
                  </a:lnTo>
                  <a:cubicBezTo>
                    <a:pt x="5561" y="18591"/>
                    <a:pt x="5336" y="18422"/>
                    <a:pt x="5168" y="18254"/>
                  </a:cubicBezTo>
                  <a:lnTo>
                    <a:pt x="5505" y="17917"/>
                  </a:lnTo>
                  <a:lnTo>
                    <a:pt x="5393" y="17748"/>
                  </a:lnTo>
                  <a:lnTo>
                    <a:pt x="5056" y="18142"/>
                  </a:lnTo>
                  <a:cubicBezTo>
                    <a:pt x="4887" y="17973"/>
                    <a:pt x="4719" y="17748"/>
                    <a:pt x="4550" y="17580"/>
                  </a:cubicBezTo>
                  <a:lnTo>
                    <a:pt x="4943" y="17243"/>
                  </a:lnTo>
                  <a:lnTo>
                    <a:pt x="4831" y="17131"/>
                  </a:lnTo>
                  <a:lnTo>
                    <a:pt x="4438" y="17468"/>
                  </a:lnTo>
                  <a:cubicBezTo>
                    <a:pt x="4269" y="17243"/>
                    <a:pt x="4101" y="17018"/>
                    <a:pt x="3988" y="16794"/>
                  </a:cubicBezTo>
                  <a:lnTo>
                    <a:pt x="4382" y="16569"/>
                  </a:lnTo>
                  <a:cubicBezTo>
                    <a:pt x="4382" y="16513"/>
                    <a:pt x="4325" y="16457"/>
                    <a:pt x="4269" y="16400"/>
                  </a:cubicBezTo>
                  <a:lnTo>
                    <a:pt x="3876" y="16681"/>
                  </a:lnTo>
                  <a:cubicBezTo>
                    <a:pt x="3764" y="16457"/>
                    <a:pt x="3595" y="16232"/>
                    <a:pt x="3483" y="16063"/>
                  </a:cubicBezTo>
                  <a:lnTo>
                    <a:pt x="3932" y="15783"/>
                  </a:lnTo>
                  <a:lnTo>
                    <a:pt x="3876" y="15670"/>
                  </a:lnTo>
                  <a:lnTo>
                    <a:pt x="3427" y="15895"/>
                  </a:lnTo>
                  <a:cubicBezTo>
                    <a:pt x="3314" y="15670"/>
                    <a:pt x="3202" y="15446"/>
                    <a:pt x="3090" y="15165"/>
                  </a:cubicBezTo>
                  <a:lnTo>
                    <a:pt x="3539" y="14996"/>
                  </a:lnTo>
                  <a:lnTo>
                    <a:pt x="3483" y="14828"/>
                  </a:lnTo>
                  <a:lnTo>
                    <a:pt x="3034" y="14996"/>
                  </a:lnTo>
                  <a:cubicBezTo>
                    <a:pt x="2921" y="14772"/>
                    <a:pt x="2865" y="14547"/>
                    <a:pt x="2809" y="14322"/>
                  </a:cubicBezTo>
                  <a:lnTo>
                    <a:pt x="3258" y="14154"/>
                  </a:lnTo>
                  <a:lnTo>
                    <a:pt x="3146" y="14042"/>
                  </a:lnTo>
                  <a:lnTo>
                    <a:pt x="2697" y="14154"/>
                  </a:lnTo>
                  <a:cubicBezTo>
                    <a:pt x="2640" y="13929"/>
                    <a:pt x="2528" y="13648"/>
                    <a:pt x="2528" y="13424"/>
                  </a:cubicBezTo>
                  <a:lnTo>
                    <a:pt x="2977" y="13311"/>
                  </a:lnTo>
                  <a:lnTo>
                    <a:pt x="2977" y="13143"/>
                  </a:lnTo>
                  <a:lnTo>
                    <a:pt x="2472" y="13255"/>
                  </a:lnTo>
                  <a:cubicBezTo>
                    <a:pt x="2472" y="12974"/>
                    <a:pt x="2416" y="12750"/>
                    <a:pt x="2360" y="12525"/>
                  </a:cubicBezTo>
                  <a:lnTo>
                    <a:pt x="2865" y="12469"/>
                  </a:lnTo>
                  <a:lnTo>
                    <a:pt x="2865" y="12300"/>
                  </a:lnTo>
                  <a:lnTo>
                    <a:pt x="2360" y="12357"/>
                  </a:lnTo>
                  <a:cubicBezTo>
                    <a:pt x="2360" y="12076"/>
                    <a:pt x="2360" y="11851"/>
                    <a:pt x="2360" y="11570"/>
                  </a:cubicBezTo>
                  <a:lnTo>
                    <a:pt x="2865" y="11570"/>
                  </a:lnTo>
                  <a:lnTo>
                    <a:pt x="2865" y="11514"/>
                  </a:lnTo>
                  <a:lnTo>
                    <a:pt x="2865" y="11402"/>
                  </a:lnTo>
                  <a:lnTo>
                    <a:pt x="2360" y="11402"/>
                  </a:lnTo>
                  <a:lnTo>
                    <a:pt x="2360" y="10728"/>
                  </a:lnTo>
                  <a:lnTo>
                    <a:pt x="2865" y="10784"/>
                  </a:lnTo>
                  <a:lnTo>
                    <a:pt x="2865" y="10615"/>
                  </a:lnTo>
                  <a:lnTo>
                    <a:pt x="2360" y="10559"/>
                  </a:lnTo>
                  <a:cubicBezTo>
                    <a:pt x="2360" y="10278"/>
                    <a:pt x="2416" y="10054"/>
                    <a:pt x="2472" y="9773"/>
                  </a:cubicBezTo>
                  <a:lnTo>
                    <a:pt x="2977" y="9885"/>
                  </a:lnTo>
                  <a:cubicBezTo>
                    <a:pt x="2977" y="9829"/>
                    <a:pt x="2977" y="9773"/>
                    <a:pt x="2977" y="9717"/>
                  </a:cubicBezTo>
                  <a:lnTo>
                    <a:pt x="2472" y="9605"/>
                  </a:lnTo>
                  <a:cubicBezTo>
                    <a:pt x="2528" y="9380"/>
                    <a:pt x="2584" y="9155"/>
                    <a:pt x="2640" y="8931"/>
                  </a:cubicBezTo>
                  <a:lnTo>
                    <a:pt x="3146" y="8987"/>
                  </a:lnTo>
                  <a:cubicBezTo>
                    <a:pt x="3202" y="8931"/>
                    <a:pt x="3202" y="8874"/>
                    <a:pt x="3202" y="8818"/>
                  </a:cubicBezTo>
                  <a:lnTo>
                    <a:pt x="2753" y="8706"/>
                  </a:lnTo>
                  <a:cubicBezTo>
                    <a:pt x="2809" y="8425"/>
                    <a:pt x="2921" y="8200"/>
                    <a:pt x="2977" y="7920"/>
                  </a:cubicBezTo>
                  <a:lnTo>
                    <a:pt x="3483" y="8144"/>
                  </a:lnTo>
                  <a:lnTo>
                    <a:pt x="3539" y="7976"/>
                  </a:lnTo>
                  <a:lnTo>
                    <a:pt x="3090" y="7807"/>
                  </a:lnTo>
                  <a:cubicBezTo>
                    <a:pt x="3146" y="7583"/>
                    <a:pt x="3258" y="7358"/>
                    <a:pt x="3371" y="7133"/>
                  </a:cubicBezTo>
                  <a:lnTo>
                    <a:pt x="3820" y="7358"/>
                  </a:lnTo>
                  <a:lnTo>
                    <a:pt x="3932" y="7189"/>
                  </a:lnTo>
                  <a:lnTo>
                    <a:pt x="3483" y="6965"/>
                  </a:lnTo>
                  <a:cubicBezTo>
                    <a:pt x="3595" y="6740"/>
                    <a:pt x="3708" y="6515"/>
                    <a:pt x="3876" y="6291"/>
                  </a:cubicBezTo>
                  <a:lnTo>
                    <a:pt x="4269" y="6572"/>
                  </a:lnTo>
                  <a:cubicBezTo>
                    <a:pt x="4325" y="6515"/>
                    <a:pt x="4325" y="6459"/>
                    <a:pt x="4382" y="6403"/>
                  </a:cubicBezTo>
                  <a:lnTo>
                    <a:pt x="3988" y="6122"/>
                  </a:lnTo>
                  <a:cubicBezTo>
                    <a:pt x="4101" y="5954"/>
                    <a:pt x="4269" y="5729"/>
                    <a:pt x="4382" y="5561"/>
                  </a:cubicBezTo>
                  <a:lnTo>
                    <a:pt x="4775" y="5841"/>
                  </a:lnTo>
                  <a:lnTo>
                    <a:pt x="4887" y="5729"/>
                  </a:lnTo>
                  <a:lnTo>
                    <a:pt x="4550" y="5392"/>
                  </a:lnTo>
                  <a:cubicBezTo>
                    <a:pt x="4719" y="5224"/>
                    <a:pt x="4943" y="4999"/>
                    <a:pt x="5112" y="4831"/>
                  </a:cubicBezTo>
                  <a:lnTo>
                    <a:pt x="5449" y="5224"/>
                  </a:lnTo>
                  <a:lnTo>
                    <a:pt x="5561" y="5055"/>
                  </a:lnTo>
                  <a:lnTo>
                    <a:pt x="5224" y="4718"/>
                  </a:lnTo>
                  <a:cubicBezTo>
                    <a:pt x="5393" y="4550"/>
                    <a:pt x="5561" y="4381"/>
                    <a:pt x="5786" y="4213"/>
                  </a:cubicBezTo>
                  <a:lnTo>
                    <a:pt x="6067" y="4606"/>
                  </a:lnTo>
                  <a:lnTo>
                    <a:pt x="6235" y="4494"/>
                  </a:lnTo>
                  <a:lnTo>
                    <a:pt x="5898" y="4100"/>
                  </a:lnTo>
                  <a:cubicBezTo>
                    <a:pt x="6123" y="3932"/>
                    <a:pt x="6291" y="3820"/>
                    <a:pt x="6516" y="3651"/>
                  </a:cubicBezTo>
                  <a:lnTo>
                    <a:pt x="6797" y="4044"/>
                  </a:lnTo>
                  <a:lnTo>
                    <a:pt x="6965" y="3988"/>
                  </a:lnTo>
                  <a:lnTo>
                    <a:pt x="6684" y="3539"/>
                  </a:lnTo>
                  <a:cubicBezTo>
                    <a:pt x="6853" y="3426"/>
                    <a:pt x="7077" y="3314"/>
                    <a:pt x="7302" y="3202"/>
                  </a:cubicBezTo>
                  <a:lnTo>
                    <a:pt x="7527" y="3595"/>
                  </a:lnTo>
                  <a:lnTo>
                    <a:pt x="7695" y="3539"/>
                  </a:lnTo>
                  <a:lnTo>
                    <a:pt x="7471" y="3089"/>
                  </a:lnTo>
                  <a:cubicBezTo>
                    <a:pt x="7695" y="2977"/>
                    <a:pt x="7920" y="2865"/>
                    <a:pt x="8145" y="2752"/>
                  </a:cubicBezTo>
                  <a:lnTo>
                    <a:pt x="8369" y="3202"/>
                  </a:lnTo>
                  <a:lnTo>
                    <a:pt x="8482" y="3146"/>
                  </a:lnTo>
                  <a:lnTo>
                    <a:pt x="8313" y="2696"/>
                  </a:lnTo>
                  <a:cubicBezTo>
                    <a:pt x="8538" y="2584"/>
                    <a:pt x="8762" y="2472"/>
                    <a:pt x="8987" y="2415"/>
                  </a:cubicBezTo>
                  <a:lnTo>
                    <a:pt x="9156" y="2921"/>
                  </a:lnTo>
                  <a:lnTo>
                    <a:pt x="9268" y="2865"/>
                  </a:lnTo>
                  <a:lnTo>
                    <a:pt x="9156" y="2359"/>
                  </a:lnTo>
                  <a:cubicBezTo>
                    <a:pt x="9380" y="2303"/>
                    <a:pt x="9661" y="2247"/>
                    <a:pt x="9886" y="2191"/>
                  </a:cubicBezTo>
                  <a:lnTo>
                    <a:pt x="9998" y="2696"/>
                  </a:lnTo>
                  <a:lnTo>
                    <a:pt x="10167" y="2696"/>
                  </a:lnTo>
                  <a:lnTo>
                    <a:pt x="10110" y="2191"/>
                  </a:lnTo>
                  <a:cubicBezTo>
                    <a:pt x="10335" y="2135"/>
                    <a:pt x="10560" y="2078"/>
                    <a:pt x="10784" y="2078"/>
                  </a:cubicBezTo>
                  <a:lnTo>
                    <a:pt x="10841" y="2584"/>
                  </a:lnTo>
                  <a:lnTo>
                    <a:pt x="11009" y="2584"/>
                  </a:lnTo>
                  <a:lnTo>
                    <a:pt x="10953" y="2078"/>
                  </a:lnTo>
                  <a:cubicBezTo>
                    <a:pt x="11234" y="2078"/>
                    <a:pt x="11514" y="2022"/>
                    <a:pt x="11739" y="2022"/>
                  </a:cubicBezTo>
                  <a:lnTo>
                    <a:pt x="11739" y="2528"/>
                  </a:lnTo>
                  <a:lnTo>
                    <a:pt x="11908" y="2528"/>
                  </a:lnTo>
                  <a:lnTo>
                    <a:pt x="1190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5"/>
            <p:cNvSpPr/>
            <p:nvPr/>
          </p:nvSpPr>
          <p:spPr>
            <a:xfrm>
              <a:off x="4888325" y="1885150"/>
              <a:ext cx="44975" cy="67400"/>
            </a:xfrm>
            <a:custGeom>
              <a:avLst/>
              <a:gdLst/>
              <a:ahLst/>
              <a:cxnLst/>
              <a:rect l="l" t="t" r="r" b="b"/>
              <a:pathLst>
                <a:path w="1799" h="2696" extrusionOk="0">
                  <a:moveTo>
                    <a:pt x="225" y="0"/>
                  </a:moveTo>
                  <a:lnTo>
                    <a:pt x="1" y="112"/>
                  </a:lnTo>
                  <a:lnTo>
                    <a:pt x="1573" y="2696"/>
                  </a:lnTo>
                  <a:lnTo>
                    <a:pt x="1798" y="252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5"/>
            <p:cNvSpPr/>
            <p:nvPr/>
          </p:nvSpPr>
          <p:spPr>
            <a:xfrm>
              <a:off x="4926250" y="1865475"/>
              <a:ext cx="36525" cy="70225"/>
            </a:xfrm>
            <a:custGeom>
              <a:avLst/>
              <a:gdLst/>
              <a:ahLst/>
              <a:cxnLst/>
              <a:rect l="l" t="t" r="r" b="b"/>
              <a:pathLst>
                <a:path w="1461" h="2809" extrusionOk="0">
                  <a:moveTo>
                    <a:pt x="225" y="1"/>
                  </a:moveTo>
                  <a:lnTo>
                    <a:pt x="0" y="113"/>
                  </a:lnTo>
                  <a:lnTo>
                    <a:pt x="1292" y="2809"/>
                  </a:lnTo>
                  <a:lnTo>
                    <a:pt x="1461" y="269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5"/>
            <p:cNvSpPr/>
            <p:nvPr/>
          </p:nvSpPr>
          <p:spPr>
            <a:xfrm>
              <a:off x="4965550" y="1848625"/>
              <a:ext cx="30925" cy="73050"/>
            </a:xfrm>
            <a:custGeom>
              <a:avLst/>
              <a:gdLst/>
              <a:ahLst/>
              <a:cxnLst/>
              <a:rect l="l" t="t" r="r" b="b"/>
              <a:pathLst>
                <a:path w="1237" h="2922" extrusionOk="0">
                  <a:moveTo>
                    <a:pt x="282" y="1"/>
                  </a:moveTo>
                  <a:lnTo>
                    <a:pt x="1" y="113"/>
                  </a:lnTo>
                  <a:lnTo>
                    <a:pt x="1012" y="2921"/>
                  </a:lnTo>
                  <a:lnTo>
                    <a:pt x="1236" y="280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5"/>
            <p:cNvSpPr/>
            <p:nvPr/>
          </p:nvSpPr>
          <p:spPr>
            <a:xfrm>
              <a:off x="4853225" y="1909000"/>
              <a:ext cx="49175" cy="63225"/>
            </a:xfrm>
            <a:custGeom>
              <a:avLst/>
              <a:gdLst/>
              <a:ahLst/>
              <a:cxnLst/>
              <a:rect l="l" t="t" r="r" b="b"/>
              <a:pathLst>
                <a:path w="1967" h="2529" extrusionOk="0">
                  <a:moveTo>
                    <a:pt x="169" y="1"/>
                  </a:moveTo>
                  <a:lnTo>
                    <a:pt x="1" y="169"/>
                  </a:lnTo>
                  <a:lnTo>
                    <a:pt x="1742" y="2528"/>
                  </a:lnTo>
                  <a:lnTo>
                    <a:pt x="1966" y="241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5"/>
            <p:cNvSpPr/>
            <p:nvPr/>
          </p:nvSpPr>
          <p:spPr>
            <a:xfrm>
              <a:off x="5129850" y="1826175"/>
              <a:ext cx="11250" cy="74425"/>
            </a:xfrm>
            <a:custGeom>
              <a:avLst/>
              <a:gdLst/>
              <a:ahLst/>
              <a:cxnLst/>
              <a:rect l="l" t="t" r="r" b="b"/>
              <a:pathLst>
                <a:path w="450" h="2977" extrusionOk="0">
                  <a:moveTo>
                    <a:pt x="169" y="0"/>
                  </a:moveTo>
                  <a:lnTo>
                    <a:pt x="0" y="2977"/>
                  </a:lnTo>
                  <a:lnTo>
                    <a:pt x="281" y="2977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5"/>
            <p:cNvSpPr/>
            <p:nvPr/>
          </p:nvSpPr>
          <p:spPr>
            <a:xfrm>
              <a:off x="5090525" y="1826175"/>
              <a:ext cx="9850" cy="74425"/>
            </a:xfrm>
            <a:custGeom>
              <a:avLst/>
              <a:gdLst/>
              <a:ahLst/>
              <a:cxnLst/>
              <a:rect l="l" t="t" r="r" b="b"/>
              <a:pathLst>
                <a:path w="394" h="2977" extrusionOk="0">
                  <a:moveTo>
                    <a:pt x="0" y="0"/>
                  </a:moveTo>
                  <a:lnTo>
                    <a:pt x="169" y="2977"/>
                  </a:lnTo>
                  <a:lnTo>
                    <a:pt x="394" y="2977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5"/>
            <p:cNvSpPr/>
            <p:nvPr/>
          </p:nvSpPr>
          <p:spPr>
            <a:xfrm>
              <a:off x="5048400" y="1830375"/>
              <a:ext cx="16875" cy="73050"/>
            </a:xfrm>
            <a:custGeom>
              <a:avLst/>
              <a:gdLst/>
              <a:ahLst/>
              <a:cxnLst/>
              <a:rect l="l" t="t" r="r" b="b"/>
              <a:pathLst>
                <a:path w="675" h="2922" extrusionOk="0">
                  <a:moveTo>
                    <a:pt x="1" y="1"/>
                  </a:moveTo>
                  <a:lnTo>
                    <a:pt x="450" y="2921"/>
                  </a:lnTo>
                  <a:lnTo>
                    <a:pt x="675" y="292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5"/>
            <p:cNvSpPr/>
            <p:nvPr/>
          </p:nvSpPr>
          <p:spPr>
            <a:xfrm>
              <a:off x="5006275" y="1837400"/>
              <a:ext cx="23900" cy="74450"/>
            </a:xfrm>
            <a:custGeom>
              <a:avLst/>
              <a:gdLst/>
              <a:ahLst/>
              <a:cxnLst/>
              <a:rect l="l" t="t" r="r" b="b"/>
              <a:pathLst>
                <a:path w="956" h="2978" extrusionOk="0">
                  <a:moveTo>
                    <a:pt x="281" y="0"/>
                  </a:moveTo>
                  <a:lnTo>
                    <a:pt x="1" y="57"/>
                  </a:lnTo>
                  <a:lnTo>
                    <a:pt x="731" y="2977"/>
                  </a:lnTo>
                  <a:lnTo>
                    <a:pt x="955" y="286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5"/>
            <p:cNvSpPr/>
            <p:nvPr/>
          </p:nvSpPr>
          <p:spPr>
            <a:xfrm>
              <a:off x="4763375" y="1998875"/>
              <a:ext cx="63200" cy="49175"/>
            </a:xfrm>
            <a:custGeom>
              <a:avLst/>
              <a:gdLst/>
              <a:ahLst/>
              <a:cxnLst/>
              <a:rect l="l" t="t" r="r" b="b"/>
              <a:pathLst>
                <a:path w="2528" h="1967" extrusionOk="0">
                  <a:moveTo>
                    <a:pt x="169" y="0"/>
                  </a:moveTo>
                  <a:lnTo>
                    <a:pt x="0" y="169"/>
                  </a:lnTo>
                  <a:lnTo>
                    <a:pt x="2415" y="1966"/>
                  </a:lnTo>
                  <a:lnTo>
                    <a:pt x="2528" y="174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5"/>
            <p:cNvSpPr/>
            <p:nvPr/>
          </p:nvSpPr>
          <p:spPr>
            <a:xfrm>
              <a:off x="4790050" y="1966575"/>
              <a:ext cx="59000" cy="54775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"/>
                  </a:moveTo>
                  <a:lnTo>
                    <a:pt x="0" y="169"/>
                  </a:lnTo>
                  <a:lnTo>
                    <a:pt x="2191" y="2191"/>
                  </a:lnTo>
                  <a:lnTo>
                    <a:pt x="2359" y="1966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5"/>
            <p:cNvSpPr/>
            <p:nvPr/>
          </p:nvSpPr>
          <p:spPr>
            <a:xfrm>
              <a:off x="4739500" y="2033975"/>
              <a:ext cx="67425" cy="43550"/>
            </a:xfrm>
            <a:custGeom>
              <a:avLst/>
              <a:gdLst/>
              <a:ahLst/>
              <a:cxnLst/>
              <a:rect l="l" t="t" r="r" b="b"/>
              <a:pathLst>
                <a:path w="2697" h="1742" extrusionOk="0">
                  <a:moveTo>
                    <a:pt x="169" y="0"/>
                  </a:moveTo>
                  <a:cubicBezTo>
                    <a:pt x="113" y="57"/>
                    <a:pt x="57" y="169"/>
                    <a:pt x="0" y="225"/>
                  </a:cubicBezTo>
                  <a:lnTo>
                    <a:pt x="2528" y="1742"/>
                  </a:lnTo>
                  <a:lnTo>
                    <a:pt x="2696" y="151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5"/>
            <p:cNvSpPr/>
            <p:nvPr/>
          </p:nvSpPr>
          <p:spPr>
            <a:xfrm>
              <a:off x="4820925" y="1935675"/>
              <a:ext cx="54800" cy="60425"/>
            </a:xfrm>
            <a:custGeom>
              <a:avLst/>
              <a:gdLst/>
              <a:ahLst/>
              <a:cxnLst/>
              <a:rect l="l" t="t" r="r" b="b"/>
              <a:pathLst>
                <a:path w="2192" h="2417" extrusionOk="0">
                  <a:moveTo>
                    <a:pt x="169" y="1"/>
                  </a:moveTo>
                  <a:lnTo>
                    <a:pt x="1" y="169"/>
                  </a:lnTo>
                  <a:lnTo>
                    <a:pt x="1967" y="2416"/>
                  </a:lnTo>
                  <a:lnTo>
                    <a:pt x="2191" y="21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5"/>
            <p:cNvSpPr/>
            <p:nvPr/>
          </p:nvSpPr>
          <p:spPr>
            <a:xfrm>
              <a:off x="5164950" y="1830375"/>
              <a:ext cx="16875" cy="74450"/>
            </a:xfrm>
            <a:custGeom>
              <a:avLst/>
              <a:gdLst/>
              <a:ahLst/>
              <a:cxnLst/>
              <a:rect l="l" t="t" r="r" b="b"/>
              <a:pathLst>
                <a:path w="675" h="2978" extrusionOk="0">
                  <a:moveTo>
                    <a:pt x="450" y="1"/>
                  </a:moveTo>
                  <a:lnTo>
                    <a:pt x="0" y="2921"/>
                  </a:lnTo>
                  <a:lnTo>
                    <a:pt x="225" y="2977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5"/>
            <p:cNvSpPr/>
            <p:nvPr/>
          </p:nvSpPr>
          <p:spPr>
            <a:xfrm>
              <a:off x="5267450" y="1866875"/>
              <a:ext cx="37925" cy="68825"/>
            </a:xfrm>
            <a:custGeom>
              <a:avLst/>
              <a:gdLst/>
              <a:ahLst/>
              <a:cxnLst/>
              <a:rect l="l" t="t" r="r" b="b"/>
              <a:pathLst>
                <a:path w="1517" h="2753" extrusionOk="0">
                  <a:moveTo>
                    <a:pt x="1236" y="1"/>
                  </a:moveTo>
                  <a:lnTo>
                    <a:pt x="0" y="2641"/>
                  </a:lnTo>
                  <a:lnTo>
                    <a:pt x="225" y="2753"/>
                  </a:lnTo>
                  <a:lnTo>
                    <a:pt x="1517" y="113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5"/>
            <p:cNvSpPr/>
            <p:nvPr/>
          </p:nvSpPr>
          <p:spPr>
            <a:xfrm>
              <a:off x="5200050" y="1838800"/>
              <a:ext cx="23900" cy="73050"/>
            </a:xfrm>
            <a:custGeom>
              <a:avLst/>
              <a:gdLst/>
              <a:ahLst/>
              <a:cxnLst/>
              <a:rect l="l" t="t" r="r" b="b"/>
              <a:pathLst>
                <a:path w="956" h="2922" extrusionOk="0">
                  <a:moveTo>
                    <a:pt x="730" y="1"/>
                  </a:moveTo>
                  <a:lnTo>
                    <a:pt x="0" y="2865"/>
                  </a:lnTo>
                  <a:lnTo>
                    <a:pt x="281" y="2921"/>
                  </a:lnTo>
                  <a:lnTo>
                    <a:pt x="955" y="57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5"/>
            <p:cNvSpPr/>
            <p:nvPr/>
          </p:nvSpPr>
          <p:spPr>
            <a:xfrm>
              <a:off x="5233750" y="1850025"/>
              <a:ext cx="30900" cy="71650"/>
            </a:xfrm>
            <a:custGeom>
              <a:avLst/>
              <a:gdLst/>
              <a:ahLst/>
              <a:cxnLst/>
              <a:rect l="l" t="t" r="r" b="b"/>
              <a:pathLst>
                <a:path w="1236" h="2866" extrusionOk="0">
                  <a:moveTo>
                    <a:pt x="955" y="1"/>
                  </a:moveTo>
                  <a:lnTo>
                    <a:pt x="0" y="2809"/>
                  </a:lnTo>
                  <a:lnTo>
                    <a:pt x="225" y="2865"/>
                  </a:lnTo>
                  <a:lnTo>
                    <a:pt x="1236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5"/>
            <p:cNvSpPr/>
            <p:nvPr/>
          </p:nvSpPr>
          <p:spPr>
            <a:xfrm>
              <a:off x="5355900" y="1984825"/>
              <a:ext cx="5650" cy="11275"/>
            </a:xfrm>
            <a:custGeom>
              <a:avLst/>
              <a:gdLst/>
              <a:ahLst/>
              <a:cxnLst/>
              <a:rect l="l" t="t" r="r" b="b"/>
              <a:pathLst>
                <a:path w="226" h="451" extrusionOk="0">
                  <a:moveTo>
                    <a:pt x="225" y="1"/>
                  </a:moveTo>
                  <a:lnTo>
                    <a:pt x="1" y="225"/>
                  </a:lnTo>
                  <a:lnTo>
                    <a:pt x="169" y="450"/>
                  </a:lnTo>
                  <a:lnTo>
                    <a:pt x="225" y="33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5"/>
            <p:cNvSpPr/>
            <p:nvPr/>
          </p:nvSpPr>
          <p:spPr>
            <a:xfrm>
              <a:off x="5298325" y="1886550"/>
              <a:ext cx="43550" cy="66000"/>
            </a:xfrm>
            <a:custGeom>
              <a:avLst/>
              <a:gdLst/>
              <a:ahLst/>
              <a:cxnLst/>
              <a:rect l="l" t="t" r="r" b="b"/>
              <a:pathLst>
                <a:path w="1742" h="2640" extrusionOk="0">
                  <a:moveTo>
                    <a:pt x="1517" y="0"/>
                  </a:moveTo>
                  <a:lnTo>
                    <a:pt x="1" y="2528"/>
                  </a:lnTo>
                  <a:lnTo>
                    <a:pt x="225" y="2640"/>
                  </a:lnTo>
                  <a:lnTo>
                    <a:pt x="1742" y="11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5"/>
            <p:cNvSpPr/>
            <p:nvPr/>
          </p:nvSpPr>
          <p:spPr>
            <a:xfrm>
              <a:off x="5327825" y="1925850"/>
              <a:ext cx="33725" cy="47775"/>
            </a:xfrm>
            <a:custGeom>
              <a:avLst/>
              <a:gdLst/>
              <a:ahLst/>
              <a:cxnLst/>
              <a:rect l="l" t="t" r="r" b="b"/>
              <a:pathLst>
                <a:path w="1349" h="1911" extrusionOk="0">
                  <a:moveTo>
                    <a:pt x="1348" y="1"/>
                  </a:moveTo>
                  <a:lnTo>
                    <a:pt x="0" y="1742"/>
                  </a:lnTo>
                  <a:lnTo>
                    <a:pt x="225" y="1910"/>
                  </a:lnTo>
                  <a:lnTo>
                    <a:pt x="1348" y="39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5"/>
            <p:cNvSpPr/>
            <p:nvPr/>
          </p:nvSpPr>
          <p:spPr>
            <a:xfrm>
              <a:off x="4836375" y="1921650"/>
              <a:ext cx="66025" cy="78650"/>
            </a:xfrm>
            <a:custGeom>
              <a:avLst/>
              <a:gdLst/>
              <a:ahLst/>
              <a:cxnLst/>
              <a:rect l="l" t="t" r="r" b="b"/>
              <a:pathLst>
                <a:path w="2641" h="3146" extrusionOk="0">
                  <a:moveTo>
                    <a:pt x="225" y="0"/>
                  </a:moveTo>
                  <a:lnTo>
                    <a:pt x="1" y="169"/>
                  </a:lnTo>
                  <a:lnTo>
                    <a:pt x="2472" y="3146"/>
                  </a:lnTo>
                  <a:lnTo>
                    <a:pt x="2640" y="297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5"/>
            <p:cNvSpPr/>
            <p:nvPr/>
          </p:nvSpPr>
          <p:spPr>
            <a:xfrm>
              <a:off x="4947300" y="18570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225" y="1"/>
                  </a:moveTo>
                  <a:lnTo>
                    <a:pt x="1" y="57"/>
                  </a:lnTo>
                  <a:lnTo>
                    <a:pt x="1461" y="3651"/>
                  </a:lnTo>
                  <a:lnTo>
                    <a:pt x="1686" y="3539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5"/>
            <p:cNvSpPr/>
            <p:nvPr/>
          </p:nvSpPr>
          <p:spPr>
            <a:xfrm>
              <a:off x="490800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225" y="1"/>
                  </a:moveTo>
                  <a:lnTo>
                    <a:pt x="0" y="113"/>
                  </a:lnTo>
                  <a:lnTo>
                    <a:pt x="1797" y="3539"/>
                  </a:lnTo>
                  <a:lnTo>
                    <a:pt x="2022" y="342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5"/>
            <p:cNvSpPr/>
            <p:nvPr/>
          </p:nvSpPr>
          <p:spPr>
            <a:xfrm>
              <a:off x="4871475" y="1896375"/>
              <a:ext cx="59000" cy="82875"/>
            </a:xfrm>
            <a:custGeom>
              <a:avLst/>
              <a:gdLst/>
              <a:ahLst/>
              <a:cxnLst/>
              <a:rect l="l" t="t" r="r" b="b"/>
              <a:pathLst>
                <a:path w="2360" h="3315" extrusionOk="0">
                  <a:moveTo>
                    <a:pt x="225" y="0"/>
                  </a:moveTo>
                  <a:lnTo>
                    <a:pt x="1" y="113"/>
                  </a:lnTo>
                  <a:lnTo>
                    <a:pt x="2135" y="3314"/>
                  </a:lnTo>
                  <a:lnTo>
                    <a:pt x="2360" y="3202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5"/>
            <p:cNvSpPr/>
            <p:nvPr/>
          </p:nvSpPr>
          <p:spPr>
            <a:xfrm>
              <a:off x="4986625" y="1843025"/>
              <a:ext cx="33725" cy="94100"/>
            </a:xfrm>
            <a:custGeom>
              <a:avLst/>
              <a:gdLst/>
              <a:ahLst/>
              <a:cxnLst/>
              <a:rect l="l" t="t" r="r" b="b"/>
              <a:pathLst>
                <a:path w="1349" h="3764" extrusionOk="0">
                  <a:moveTo>
                    <a:pt x="225" y="0"/>
                  </a:moveTo>
                  <a:lnTo>
                    <a:pt x="0" y="56"/>
                  </a:lnTo>
                  <a:lnTo>
                    <a:pt x="1067" y="3763"/>
                  </a:lnTo>
                  <a:lnTo>
                    <a:pt x="1348" y="3707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5"/>
            <p:cNvSpPr/>
            <p:nvPr/>
          </p:nvSpPr>
          <p:spPr>
            <a:xfrm>
              <a:off x="5113000" y="1826175"/>
              <a:ext cx="7025" cy="95500"/>
            </a:xfrm>
            <a:custGeom>
              <a:avLst/>
              <a:gdLst/>
              <a:ahLst/>
              <a:cxnLst/>
              <a:rect l="l" t="t" r="r" b="b"/>
              <a:pathLst>
                <a:path w="281" h="3820" extrusionOk="0">
                  <a:moveTo>
                    <a:pt x="0" y="0"/>
                  </a:moveTo>
                  <a:lnTo>
                    <a:pt x="0" y="3819"/>
                  </a:lnTo>
                  <a:lnTo>
                    <a:pt x="281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5"/>
            <p:cNvSpPr/>
            <p:nvPr/>
          </p:nvSpPr>
          <p:spPr>
            <a:xfrm>
              <a:off x="5028750" y="1833175"/>
              <a:ext cx="23900" cy="95525"/>
            </a:xfrm>
            <a:custGeom>
              <a:avLst/>
              <a:gdLst/>
              <a:ahLst/>
              <a:cxnLst/>
              <a:rect l="l" t="t" r="r" b="b"/>
              <a:pathLst>
                <a:path w="956" h="3821" extrusionOk="0">
                  <a:moveTo>
                    <a:pt x="225" y="1"/>
                  </a:moveTo>
                  <a:lnTo>
                    <a:pt x="0" y="57"/>
                  </a:lnTo>
                  <a:lnTo>
                    <a:pt x="674" y="3820"/>
                  </a:lnTo>
                  <a:lnTo>
                    <a:pt x="955" y="3764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5"/>
            <p:cNvSpPr/>
            <p:nvPr/>
          </p:nvSpPr>
          <p:spPr>
            <a:xfrm>
              <a:off x="5069475" y="1827575"/>
              <a:ext cx="15450" cy="95500"/>
            </a:xfrm>
            <a:custGeom>
              <a:avLst/>
              <a:gdLst/>
              <a:ahLst/>
              <a:cxnLst/>
              <a:rect l="l" t="t" r="r" b="b"/>
              <a:pathLst>
                <a:path w="618" h="3820" extrusionOk="0">
                  <a:moveTo>
                    <a:pt x="0" y="0"/>
                  </a:moveTo>
                  <a:lnTo>
                    <a:pt x="393" y="3819"/>
                  </a:lnTo>
                  <a:lnTo>
                    <a:pt x="618" y="3819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5"/>
            <p:cNvSpPr/>
            <p:nvPr/>
          </p:nvSpPr>
          <p:spPr>
            <a:xfrm>
              <a:off x="4805500" y="1949725"/>
              <a:ext cx="73025" cy="73050"/>
            </a:xfrm>
            <a:custGeom>
              <a:avLst/>
              <a:gdLst/>
              <a:ahLst/>
              <a:cxnLst/>
              <a:rect l="l" t="t" r="r" b="b"/>
              <a:pathLst>
                <a:path w="2921" h="2922" extrusionOk="0">
                  <a:moveTo>
                    <a:pt x="169" y="1"/>
                  </a:moveTo>
                  <a:lnTo>
                    <a:pt x="0" y="169"/>
                  </a:lnTo>
                  <a:lnTo>
                    <a:pt x="2752" y="2921"/>
                  </a:lnTo>
                  <a:cubicBezTo>
                    <a:pt x="2808" y="2865"/>
                    <a:pt x="2864" y="2809"/>
                    <a:pt x="2921" y="2753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5"/>
            <p:cNvSpPr/>
            <p:nvPr/>
          </p:nvSpPr>
          <p:spPr>
            <a:xfrm>
              <a:off x="4776000" y="1982025"/>
              <a:ext cx="78650" cy="66025"/>
            </a:xfrm>
            <a:custGeom>
              <a:avLst/>
              <a:gdLst/>
              <a:ahLst/>
              <a:cxnLst/>
              <a:rect l="l" t="t" r="r" b="b"/>
              <a:pathLst>
                <a:path w="3146" h="2641" extrusionOk="0">
                  <a:moveTo>
                    <a:pt x="169" y="0"/>
                  </a:moveTo>
                  <a:cubicBezTo>
                    <a:pt x="113" y="57"/>
                    <a:pt x="57" y="113"/>
                    <a:pt x="1" y="169"/>
                  </a:cubicBezTo>
                  <a:lnTo>
                    <a:pt x="2977" y="2640"/>
                  </a:lnTo>
                  <a:lnTo>
                    <a:pt x="3146" y="241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5"/>
            <p:cNvSpPr/>
            <p:nvPr/>
          </p:nvSpPr>
          <p:spPr>
            <a:xfrm>
              <a:off x="4752125" y="2015725"/>
              <a:ext cx="82875" cy="59000"/>
            </a:xfrm>
            <a:custGeom>
              <a:avLst/>
              <a:gdLst/>
              <a:ahLst/>
              <a:cxnLst/>
              <a:rect l="l" t="t" r="r" b="b"/>
              <a:pathLst>
                <a:path w="3315" h="2360" extrusionOk="0">
                  <a:moveTo>
                    <a:pt x="113" y="0"/>
                  </a:moveTo>
                  <a:lnTo>
                    <a:pt x="1" y="169"/>
                  </a:lnTo>
                  <a:lnTo>
                    <a:pt x="3202" y="2359"/>
                  </a:lnTo>
                  <a:lnTo>
                    <a:pt x="3315" y="2135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5"/>
            <p:cNvSpPr/>
            <p:nvPr/>
          </p:nvSpPr>
          <p:spPr>
            <a:xfrm>
              <a:off x="5145275" y="1827575"/>
              <a:ext cx="15475" cy="96900"/>
            </a:xfrm>
            <a:custGeom>
              <a:avLst/>
              <a:gdLst/>
              <a:ahLst/>
              <a:cxnLst/>
              <a:rect l="l" t="t" r="r" b="b"/>
              <a:pathLst>
                <a:path w="619" h="3876" extrusionOk="0">
                  <a:moveTo>
                    <a:pt x="394" y="0"/>
                  </a:moveTo>
                  <a:lnTo>
                    <a:pt x="1" y="3876"/>
                  </a:lnTo>
                  <a:lnTo>
                    <a:pt x="282" y="387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5"/>
            <p:cNvSpPr/>
            <p:nvPr/>
          </p:nvSpPr>
          <p:spPr>
            <a:xfrm>
              <a:off x="5211275" y="1844425"/>
              <a:ext cx="33725" cy="92700"/>
            </a:xfrm>
            <a:custGeom>
              <a:avLst/>
              <a:gdLst/>
              <a:ahLst/>
              <a:cxnLst/>
              <a:rect l="l" t="t" r="r" b="b"/>
              <a:pathLst>
                <a:path w="1349" h="3708" extrusionOk="0">
                  <a:moveTo>
                    <a:pt x="1124" y="0"/>
                  </a:moveTo>
                  <a:lnTo>
                    <a:pt x="1" y="3651"/>
                  </a:lnTo>
                  <a:lnTo>
                    <a:pt x="225" y="3707"/>
                  </a:lnTo>
                  <a:lnTo>
                    <a:pt x="1349" y="56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5"/>
            <p:cNvSpPr/>
            <p:nvPr/>
          </p:nvSpPr>
          <p:spPr>
            <a:xfrm>
              <a:off x="5178975" y="1833175"/>
              <a:ext cx="25300" cy="95525"/>
            </a:xfrm>
            <a:custGeom>
              <a:avLst/>
              <a:gdLst/>
              <a:ahLst/>
              <a:cxnLst/>
              <a:rect l="l" t="t" r="r" b="b"/>
              <a:pathLst>
                <a:path w="1012" h="3821" extrusionOk="0">
                  <a:moveTo>
                    <a:pt x="731" y="1"/>
                  </a:moveTo>
                  <a:lnTo>
                    <a:pt x="1" y="3764"/>
                  </a:lnTo>
                  <a:lnTo>
                    <a:pt x="282" y="3820"/>
                  </a:lnTo>
                  <a:lnTo>
                    <a:pt x="1012" y="5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5"/>
            <p:cNvSpPr/>
            <p:nvPr/>
          </p:nvSpPr>
          <p:spPr>
            <a:xfrm>
              <a:off x="5353100" y="20115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extrusionOk="0">
                  <a:moveTo>
                    <a:pt x="337" y="1"/>
                  </a:moveTo>
                  <a:lnTo>
                    <a:pt x="0" y="338"/>
                  </a:lnTo>
                  <a:lnTo>
                    <a:pt x="169" y="506"/>
                  </a:lnTo>
                  <a:lnTo>
                    <a:pt x="337" y="39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5"/>
            <p:cNvSpPr/>
            <p:nvPr/>
          </p:nvSpPr>
          <p:spPr>
            <a:xfrm>
              <a:off x="5243575" y="1858450"/>
              <a:ext cx="42150" cy="91300"/>
            </a:xfrm>
            <a:custGeom>
              <a:avLst/>
              <a:gdLst/>
              <a:ahLst/>
              <a:cxnLst/>
              <a:rect l="l" t="t" r="r" b="b"/>
              <a:pathLst>
                <a:path w="1686" h="3652" extrusionOk="0">
                  <a:moveTo>
                    <a:pt x="1461" y="1"/>
                  </a:moveTo>
                  <a:lnTo>
                    <a:pt x="0" y="3539"/>
                  </a:lnTo>
                  <a:lnTo>
                    <a:pt x="225" y="3652"/>
                  </a:lnTo>
                  <a:lnTo>
                    <a:pt x="1685" y="5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5"/>
            <p:cNvSpPr/>
            <p:nvPr/>
          </p:nvSpPr>
          <p:spPr>
            <a:xfrm>
              <a:off x="5273050" y="1875300"/>
              <a:ext cx="50575" cy="88500"/>
            </a:xfrm>
            <a:custGeom>
              <a:avLst/>
              <a:gdLst/>
              <a:ahLst/>
              <a:cxnLst/>
              <a:rect l="l" t="t" r="r" b="b"/>
              <a:pathLst>
                <a:path w="2023" h="3540" extrusionOk="0">
                  <a:moveTo>
                    <a:pt x="1798" y="1"/>
                  </a:moveTo>
                  <a:lnTo>
                    <a:pt x="1" y="3427"/>
                  </a:lnTo>
                  <a:lnTo>
                    <a:pt x="226" y="3539"/>
                  </a:lnTo>
                  <a:lnTo>
                    <a:pt x="2023" y="11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5"/>
            <p:cNvSpPr/>
            <p:nvPr/>
          </p:nvSpPr>
          <p:spPr>
            <a:xfrm>
              <a:off x="5327825" y="1955350"/>
              <a:ext cx="33725" cy="46350"/>
            </a:xfrm>
            <a:custGeom>
              <a:avLst/>
              <a:gdLst/>
              <a:ahLst/>
              <a:cxnLst/>
              <a:rect l="l" t="t" r="r" b="b"/>
              <a:pathLst>
                <a:path w="1349" h="1854" extrusionOk="0">
                  <a:moveTo>
                    <a:pt x="1348" y="0"/>
                  </a:moveTo>
                  <a:lnTo>
                    <a:pt x="0" y="1629"/>
                  </a:lnTo>
                  <a:lnTo>
                    <a:pt x="225" y="1854"/>
                  </a:lnTo>
                  <a:lnTo>
                    <a:pt x="1348" y="4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5"/>
            <p:cNvSpPr/>
            <p:nvPr/>
          </p:nvSpPr>
          <p:spPr>
            <a:xfrm>
              <a:off x="5301150" y="1897775"/>
              <a:ext cx="59000" cy="84275"/>
            </a:xfrm>
            <a:custGeom>
              <a:avLst/>
              <a:gdLst/>
              <a:ahLst/>
              <a:cxnLst/>
              <a:rect l="l" t="t" r="r" b="b"/>
              <a:pathLst>
                <a:path w="2360" h="3371" extrusionOk="0">
                  <a:moveTo>
                    <a:pt x="2191" y="1"/>
                  </a:moveTo>
                  <a:lnTo>
                    <a:pt x="0" y="3202"/>
                  </a:lnTo>
                  <a:lnTo>
                    <a:pt x="225" y="3370"/>
                  </a:lnTo>
                  <a:lnTo>
                    <a:pt x="2359" y="169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5"/>
            <p:cNvSpPr/>
            <p:nvPr/>
          </p:nvSpPr>
          <p:spPr>
            <a:xfrm>
              <a:off x="4903775" y="2062050"/>
              <a:ext cx="487250" cy="430375"/>
            </a:xfrm>
            <a:custGeom>
              <a:avLst/>
              <a:gdLst/>
              <a:ahLst/>
              <a:cxnLst/>
              <a:rect l="l" t="t" r="r" b="b"/>
              <a:pathLst>
                <a:path w="19490" h="17215" extrusionOk="0">
                  <a:moveTo>
                    <a:pt x="8650" y="1"/>
                  </a:moveTo>
                  <a:lnTo>
                    <a:pt x="8650" y="1012"/>
                  </a:lnTo>
                  <a:cubicBezTo>
                    <a:pt x="15446" y="1012"/>
                    <a:pt x="18816" y="9156"/>
                    <a:pt x="14042" y="13986"/>
                  </a:cubicBezTo>
                  <a:cubicBezTo>
                    <a:pt x="12496" y="15532"/>
                    <a:pt x="10590" y="16224"/>
                    <a:pt x="8721" y="16224"/>
                  </a:cubicBezTo>
                  <a:cubicBezTo>
                    <a:pt x="4817" y="16224"/>
                    <a:pt x="1068" y="13207"/>
                    <a:pt x="1068" y="8650"/>
                  </a:cubicBezTo>
                  <a:lnTo>
                    <a:pt x="1" y="8650"/>
                  </a:lnTo>
                  <a:cubicBezTo>
                    <a:pt x="41" y="13703"/>
                    <a:pt x="4214" y="17215"/>
                    <a:pt x="8664" y="17215"/>
                  </a:cubicBezTo>
                  <a:cubicBezTo>
                    <a:pt x="10397" y="17215"/>
                    <a:pt x="12171" y="16683"/>
                    <a:pt x="13761" y="15502"/>
                  </a:cubicBezTo>
                  <a:cubicBezTo>
                    <a:pt x="19490" y="11346"/>
                    <a:pt x="17973" y="2472"/>
                    <a:pt x="11234" y="338"/>
                  </a:cubicBezTo>
                  <a:lnTo>
                    <a:pt x="11234" y="394"/>
                  </a:lnTo>
                  <a:cubicBezTo>
                    <a:pt x="10391" y="113"/>
                    <a:pt x="9549" y="1"/>
                    <a:pt x="865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5"/>
            <p:cNvSpPr/>
            <p:nvPr/>
          </p:nvSpPr>
          <p:spPr>
            <a:xfrm>
              <a:off x="4982400" y="2160350"/>
              <a:ext cx="330000" cy="255575"/>
            </a:xfrm>
            <a:custGeom>
              <a:avLst/>
              <a:gdLst/>
              <a:ahLst/>
              <a:cxnLst/>
              <a:rect l="l" t="t" r="r" b="b"/>
              <a:pathLst>
                <a:path w="13200" h="10223" extrusionOk="0">
                  <a:moveTo>
                    <a:pt x="8538" y="0"/>
                  </a:moveTo>
                  <a:lnTo>
                    <a:pt x="8313" y="337"/>
                  </a:lnTo>
                  <a:cubicBezTo>
                    <a:pt x="10167" y="1573"/>
                    <a:pt x="11065" y="3876"/>
                    <a:pt x="10447" y="6066"/>
                  </a:cubicBezTo>
                  <a:cubicBezTo>
                    <a:pt x="10054" y="7358"/>
                    <a:pt x="9212" y="8481"/>
                    <a:pt x="7976" y="9099"/>
                  </a:cubicBezTo>
                  <a:cubicBezTo>
                    <a:pt x="7184" y="9542"/>
                    <a:pt x="6347" y="9744"/>
                    <a:pt x="5530" y="9744"/>
                  </a:cubicBezTo>
                  <a:cubicBezTo>
                    <a:pt x="2930" y="9744"/>
                    <a:pt x="536" y="7694"/>
                    <a:pt x="450" y="4830"/>
                  </a:cubicBezTo>
                  <a:lnTo>
                    <a:pt x="1" y="4830"/>
                  </a:lnTo>
                  <a:cubicBezTo>
                    <a:pt x="57" y="7246"/>
                    <a:pt x="1686" y="9324"/>
                    <a:pt x="4045" y="9998"/>
                  </a:cubicBezTo>
                  <a:cubicBezTo>
                    <a:pt x="4550" y="10110"/>
                    <a:pt x="5056" y="10222"/>
                    <a:pt x="5561" y="10222"/>
                  </a:cubicBezTo>
                  <a:cubicBezTo>
                    <a:pt x="11065" y="10166"/>
                    <a:pt x="13199" y="2977"/>
                    <a:pt x="853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5"/>
            <p:cNvSpPr/>
            <p:nvPr/>
          </p:nvSpPr>
          <p:spPr>
            <a:xfrm>
              <a:off x="5028675" y="2210725"/>
              <a:ext cx="175600" cy="133675"/>
            </a:xfrm>
            <a:custGeom>
              <a:avLst/>
              <a:gdLst/>
              <a:ahLst/>
              <a:cxnLst/>
              <a:rect l="l" t="t" r="r" b="b"/>
              <a:pathLst>
                <a:path w="7024" h="5347" extrusionOk="0">
                  <a:moveTo>
                    <a:pt x="3631" y="463"/>
                  </a:moveTo>
                  <a:cubicBezTo>
                    <a:pt x="4755" y="463"/>
                    <a:pt x="5844" y="1327"/>
                    <a:pt x="5844" y="2647"/>
                  </a:cubicBezTo>
                  <a:cubicBezTo>
                    <a:pt x="5901" y="3826"/>
                    <a:pt x="4890" y="4894"/>
                    <a:pt x="3654" y="4894"/>
                  </a:cubicBezTo>
                  <a:cubicBezTo>
                    <a:pt x="1688" y="4837"/>
                    <a:pt x="677" y="2478"/>
                    <a:pt x="2081" y="1131"/>
                  </a:cubicBezTo>
                  <a:cubicBezTo>
                    <a:pt x="2524" y="669"/>
                    <a:pt x="3082" y="463"/>
                    <a:pt x="3631" y="463"/>
                  </a:cubicBezTo>
                  <a:close/>
                  <a:moveTo>
                    <a:pt x="3444" y="1"/>
                  </a:moveTo>
                  <a:cubicBezTo>
                    <a:pt x="0" y="1"/>
                    <a:pt x="17" y="5347"/>
                    <a:pt x="3495" y="5347"/>
                  </a:cubicBezTo>
                  <a:cubicBezTo>
                    <a:pt x="3547" y="5347"/>
                    <a:pt x="3600" y="5345"/>
                    <a:pt x="3654" y="5343"/>
                  </a:cubicBezTo>
                  <a:cubicBezTo>
                    <a:pt x="7024" y="5118"/>
                    <a:pt x="7024" y="176"/>
                    <a:pt x="3654" y="7"/>
                  </a:cubicBezTo>
                  <a:cubicBezTo>
                    <a:pt x="3583" y="3"/>
                    <a:pt x="3513" y="1"/>
                    <a:pt x="344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5"/>
            <p:cNvSpPr/>
            <p:nvPr/>
          </p:nvSpPr>
          <p:spPr>
            <a:xfrm>
              <a:off x="5027350" y="1948325"/>
              <a:ext cx="37925" cy="94100"/>
            </a:xfrm>
            <a:custGeom>
              <a:avLst/>
              <a:gdLst/>
              <a:ahLst/>
              <a:cxnLst/>
              <a:rect l="l" t="t" r="r" b="b"/>
              <a:pathLst>
                <a:path w="1517" h="3764" extrusionOk="0">
                  <a:moveTo>
                    <a:pt x="112" y="0"/>
                  </a:moveTo>
                  <a:cubicBezTo>
                    <a:pt x="0" y="0"/>
                    <a:pt x="955" y="3763"/>
                    <a:pt x="955" y="3763"/>
                  </a:cubicBezTo>
                  <a:lnTo>
                    <a:pt x="1517" y="35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5"/>
            <p:cNvSpPr/>
            <p:nvPr/>
          </p:nvSpPr>
          <p:spPr>
            <a:xfrm>
              <a:off x="3496850" y="1723675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113" y="0"/>
                  </a:moveTo>
                  <a:cubicBezTo>
                    <a:pt x="1" y="0"/>
                    <a:pt x="1" y="56"/>
                    <a:pt x="1" y="112"/>
                  </a:cubicBezTo>
                  <a:lnTo>
                    <a:pt x="113" y="1517"/>
                  </a:lnTo>
                  <a:lnTo>
                    <a:pt x="338" y="1460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5"/>
            <p:cNvSpPr/>
            <p:nvPr/>
          </p:nvSpPr>
          <p:spPr>
            <a:xfrm>
              <a:off x="3211825" y="1856000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41" y="1"/>
                  </a:moveTo>
                  <a:cubicBezTo>
                    <a:pt x="113" y="1"/>
                    <a:pt x="85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068" y="1222"/>
                  </a:lnTo>
                  <a:lnTo>
                    <a:pt x="1236" y="1054"/>
                  </a:lnTo>
                  <a:lnTo>
                    <a:pt x="225" y="43"/>
                  </a:lnTo>
                  <a:cubicBezTo>
                    <a:pt x="197" y="15"/>
                    <a:pt x="169" y="1"/>
                    <a:pt x="1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5"/>
            <p:cNvSpPr/>
            <p:nvPr/>
          </p:nvSpPr>
          <p:spPr>
            <a:xfrm>
              <a:off x="3245525" y="1826525"/>
              <a:ext cx="28100" cy="31950"/>
            </a:xfrm>
            <a:custGeom>
              <a:avLst/>
              <a:gdLst/>
              <a:ahLst/>
              <a:cxnLst/>
              <a:rect l="l" t="t" r="r" b="b"/>
              <a:pathLst>
                <a:path w="1124" h="1278" extrusionOk="0">
                  <a:moveTo>
                    <a:pt x="141" y="0"/>
                  </a:moveTo>
                  <a:cubicBezTo>
                    <a:pt x="113" y="0"/>
                    <a:pt x="85" y="14"/>
                    <a:pt x="57" y="42"/>
                  </a:cubicBezTo>
                  <a:cubicBezTo>
                    <a:pt x="0" y="42"/>
                    <a:pt x="0" y="155"/>
                    <a:pt x="57" y="155"/>
                  </a:cubicBezTo>
                  <a:lnTo>
                    <a:pt x="955" y="1278"/>
                  </a:lnTo>
                  <a:lnTo>
                    <a:pt x="1124" y="1166"/>
                  </a:lnTo>
                  <a:lnTo>
                    <a:pt x="225" y="42"/>
                  </a:lnTo>
                  <a:cubicBezTo>
                    <a:pt x="197" y="14"/>
                    <a:pt x="169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5"/>
            <p:cNvSpPr/>
            <p:nvPr/>
          </p:nvSpPr>
          <p:spPr>
            <a:xfrm>
              <a:off x="3283425" y="17980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787" y="1349"/>
                  </a:lnTo>
                  <a:lnTo>
                    <a:pt x="1012" y="1236"/>
                  </a:lnTo>
                  <a:lnTo>
                    <a:pt x="225" y="57"/>
                  </a:lnTo>
                  <a:cubicBezTo>
                    <a:pt x="169" y="1"/>
                    <a:pt x="113" y="1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5"/>
            <p:cNvSpPr/>
            <p:nvPr/>
          </p:nvSpPr>
          <p:spPr>
            <a:xfrm>
              <a:off x="3451925" y="1730100"/>
              <a:ext cx="12675" cy="38525"/>
            </a:xfrm>
            <a:custGeom>
              <a:avLst/>
              <a:gdLst/>
              <a:ahLst/>
              <a:cxnLst/>
              <a:rect l="l" t="t" r="r" b="b"/>
              <a:pathLst>
                <a:path w="507" h="1541" extrusionOk="0">
                  <a:moveTo>
                    <a:pt x="161" y="1"/>
                  </a:moveTo>
                  <a:cubicBezTo>
                    <a:pt x="146" y="1"/>
                    <a:pt x="129" y="7"/>
                    <a:pt x="113" y="24"/>
                  </a:cubicBezTo>
                  <a:cubicBezTo>
                    <a:pt x="57" y="24"/>
                    <a:pt x="1" y="80"/>
                    <a:pt x="1" y="136"/>
                  </a:cubicBezTo>
                  <a:lnTo>
                    <a:pt x="281" y="1540"/>
                  </a:lnTo>
                  <a:lnTo>
                    <a:pt x="506" y="1484"/>
                  </a:lnTo>
                  <a:lnTo>
                    <a:pt x="225" y="80"/>
                  </a:lnTo>
                  <a:cubicBezTo>
                    <a:pt x="225" y="40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5"/>
            <p:cNvSpPr/>
            <p:nvPr/>
          </p:nvSpPr>
          <p:spPr>
            <a:xfrm>
              <a:off x="3363475" y="17553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160" y="1"/>
                  </a:moveTo>
                  <a:cubicBezTo>
                    <a:pt x="145" y="1"/>
                    <a:pt x="129" y="7"/>
                    <a:pt x="113" y="24"/>
                  </a:cubicBezTo>
                  <a:cubicBezTo>
                    <a:pt x="56" y="24"/>
                    <a:pt x="0" y="80"/>
                    <a:pt x="56" y="136"/>
                  </a:cubicBezTo>
                  <a:lnTo>
                    <a:pt x="618" y="1484"/>
                  </a:lnTo>
                  <a:lnTo>
                    <a:pt x="787" y="1372"/>
                  </a:lnTo>
                  <a:lnTo>
                    <a:pt x="225" y="80"/>
                  </a:lnTo>
                  <a:cubicBezTo>
                    <a:pt x="225" y="40"/>
                    <a:pt x="197" y="1"/>
                    <a:pt x="16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5"/>
            <p:cNvSpPr/>
            <p:nvPr/>
          </p:nvSpPr>
          <p:spPr>
            <a:xfrm>
              <a:off x="3407000" y="1739100"/>
              <a:ext cx="15475" cy="39350"/>
            </a:xfrm>
            <a:custGeom>
              <a:avLst/>
              <a:gdLst/>
              <a:ahLst/>
              <a:cxnLst/>
              <a:rect l="l" t="t" r="r" b="b"/>
              <a:pathLst>
                <a:path w="619" h="1574" extrusionOk="0">
                  <a:moveTo>
                    <a:pt x="56" y="1"/>
                  </a:moveTo>
                  <a:cubicBezTo>
                    <a:pt x="0" y="57"/>
                    <a:pt x="0" y="113"/>
                    <a:pt x="0" y="169"/>
                  </a:cubicBezTo>
                  <a:lnTo>
                    <a:pt x="393" y="1574"/>
                  </a:lnTo>
                  <a:lnTo>
                    <a:pt x="618" y="1517"/>
                  </a:lnTo>
                  <a:lnTo>
                    <a:pt x="225" y="113"/>
                  </a:lnTo>
                  <a:cubicBezTo>
                    <a:pt x="169" y="1"/>
                    <a:pt x="113" y="1"/>
                    <a:pt x="5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5"/>
            <p:cNvSpPr/>
            <p:nvPr/>
          </p:nvSpPr>
          <p:spPr>
            <a:xfrm>
              <a:off x="3321350" y="1775025"/>
              <a:ext cx="22475" cy="35725"/>
            </a:xfrm>
            <a:custGeom>
              <a:avLst/>
              <a:gdLst/>
              <a:ahLst/>
              <a:cxnLst/>
              <a:rect l="l" t="t" r="r" b="b"/>
              <a:pathLst>
                <a:path w="899" h="1429" extrusionOk="0">
                  <a:moveTo>
                    <a:pt x="106" y="1"/>
                  </a:moveTo>
                  <a:cubicBezTo>
                    <a:pt x="89" y="1"/>
                    <a:pt x="73" y="8"/>
                    <a:pt x="56" y="24"/>
                  </a:cubicBezTo>
                  <a:cubicBezTo>
                    <a:pt x="0" y="24"/>
                    <a:pt x="0" y="137"/>
                    <a:pt x="0" y="193"/>
                  </a:cubicBezTo>
                  <a:lnTo>
                    <a:pt x="730" y="1428"/>
                  </a:lnTo>
                  <a:lnTo>
                    <a:pt x="899" y="1316"/>
                  </a:lnTo>
                  <a:lnTo>
                    <a:pt x="225" y="80"/>
                  </a:lnTo>
                  <a:cubicBezTo>
                    <a:pt x="185" y="41"/>
                    <a:pt x="146" y="1"/>
                    <a:pt x="10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5"/>
            <p:cNvSpPr/>
            <p:nvPr/>
          </p:nvSpPr>
          <p:spPr>
            <a:xfrm>
              <a:off x="3093875" y="2050825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1517" y="674"/>
                  </a:lnTo>
                  <a:lnTo>
                    <a:pt x="1573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5"/>
            <p:cNvSpPr/>
            <p:nvPr/>
          </p:nvSpPr>
          <p:spPr>
            <a:xfrm>
              <a:off x="3082650" y="2095175"/>
              <a:ext cx="39325" cy="13250"/>
            </a:xfrm>
            <a:custGeom>
              <a:avLst/>
              <a:gdLst/>
              <a:ahLst/>
              <a:cxnLst/>
              <a:rect l="l" t="t" r="r" b="b"/>
              <a:pathLst>
                <a:path w="1573" h="530" extrusionOk="0">
                  <a:moveTo>
                    <a:pt x="121" y="0"/>
                  </a:moveTo>
                  <a:cubicBezTo>
                    <a:pt x="85" y="0"/>
                    <a:pt x="56" y="40"/>
                    <a:pt x="56" y="80"/>
                  </a:cubicBezTo>
                  <a:cubicBezTo>
                    <a:pt x="0" y="136"/>
                    <a:pt x="56" y="192"/>
                    <a:pt x="113" y="248"/>
                  </a:cubicBezTo>
                  <a:lnTo>
                    <a:pt x="1517" y="529"/>
                  </a:lnTo>
                  <a:lnTo>
                    <a:pt x="1573" y="305"/>
                  </a:lnTo>
                  <a:lnTo>
                    <a:pt x="169" y="24"/>
                  </a:lnTo>
                  <a:cubicBezTo>
                    <a:pt x="152" y="7"/>
                    <a:pt x="136" y="0"/>
                    <a:pt x="1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5"/>
            <p:cNvSpPr/>
            <p:nvPr/>
          </p:nvSpPr>
          <p:spPr>
            <a:xfrm>
              <a:off x="3075625" y="2140675"/>
              <a:ext cx="37925" cy="9875"/>
            </a:xfrm>
            <a:custGeom>
              <a:avLst/>
              <a:gdLst/>
              <a:ahLst/>
              <a:cxnLst/>
              <a:rect l="l" t="t" r="r" b="b"/>
              <a:pathLst>
                <a:path w="1517" h="395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cubicBezTo>
                    <a:pt x="0" y="169"/>
                    <a:pt x="57" y="226"/>
                    <a:pt x="113" y="226"/>
                  </a:cubicBezTo>
                  <a:lnTo>
                    <a:pt x="1517" y="394"/>
                  </a:lnTo>
                  <a:lnTo>
                    <a:pt x="1517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5"/>
            <p:cNvSpPr/>
            <p:nvPr/>
          </p:nvSpPr>
          <p:spPr>
            <a:xfrm>
              <a:off x="3128975" y="19660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66" y="0"/>
                  </a:moveTo>
                  <a:cubicBezTo>
                    <a:pt x="113" y="0"/>
                    <a:pt x="57" y="40"/>
                    <a:pt x="57" y="80"/>
                  </a:cubicBezTo>
                  <a:cubicBezTo>
                    <a:pt x="1" y="136"/>
                    <a:pt x="57" y="192"/>
                    <a:pt x="113" y="192"/>
                  </a:cubicBezTo>
                  <a:lnTo>
                    <a:pt x="1349" y="922"/>
                  </a:lnTo>
                  <a:lnTo>
                    <a:pt x="1461" y="698"/>
                  </a:lnTo>
                  <a:lnTo>
                    <a:pt x="225" y="24"/>
                  </a:lnTo>
                  <a:cubicBezTo>
                    <a:pt x="209" y="7"/>
                    <a:pt x="188" y="0"/>
                    <a:pt x="16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5"/>
            <p:cNvSpPr/>
            <p:nvPr/>
          </p:nvSpPr>
          <p:spPr>
            <a:xfrm>
              <a:off x="3109625" y="2007075"/>
              <a:ext cx="37625" cy="19900"/>
            </a:xfrm>
            <a:custGeom>
              <a:avLst/>
              <a:gdLst/>
              <a:ahLst/>
              <a:cxnLst/>
              <a:rect l="l" t="t" r="r" b="b"/>
              <a:pathLst>
                <a:path w="1505" h="796" extrusionOk="0">
                  <a:moveTo>
                    <a:pt x="162" y="0"/>
                  </a:moveTo>
                  <a:cubicBezTo>
                    <a:pt x="34" y="0"/>
                    <a:pt x="1" y="184"/>
                    <a:pt x="101" y="234"/>
                  </a:cubicBezTo>
                  <a:lnTo>
                    <a:pt x="1449" y="796"/>
                  </a:lnTo>
                  <a:lnTo>
                    <a:pt x="1505" y="571"/>
                  </a:lnTo>
                  <a:lnTo>
                    <a:pt x="213" y="9"/>
                  </a:lnTo>
                  <a:cubicBezTo>
                    <a:pt x="195" y="3"/>
                    <a:pt x="178" y="0"/>
                    <a:pt x="16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5"/>
            <p:cNvSpPr/>
            <p:nvPr/>
          </p:nvSpPr>
          <p:spPr>
            <a:xfrm>
              <a:off x="3154250" y="1926200"/>
              <a:ext cx="35125" cy="24950"/>
            </a:xfrm>
            <a:custGeom>
              <a:avLst/>
              <a:gdLst/>
              <a:ahLst/>
              <a:cxnLst/>
              <a:rect l="l" t="t" r="r" b="b"/>
              <a:pathLst>
                <a:path w="1405" h="998" extrusionOk="0">
                  <a:moveTo>
                    <a:pt x="113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1" y="99"/>
                    <a:pt x="1" y="155"/>
                    <a:pt x="57" y="211"/>
                  </a:cubicBezTo>
                  <a:lnTo>
                    <a:pt x="1236" y="998"/>
                  </a:lnTo>
                  <a:lnTo>
                    <a:pt x="1405" y="829"/>
                  </a:lnTo>
                  <a:lnTo>
                    <a:pt x="169" y="43"/>
                  </a:lnTo>
                  <a:cubicBezTo>
                    <a:pt x="169" y="15"/>
                    <a:pt x="141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5"/>
            <p:cNvSpPr/>
            <p:nvPr/>
          </p:nvSpPr>
          <p:spPr>
            <a:xfrm>
              <a:off x="3180925" y="1890750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57" y="1"/>
                  </a:moveTo>
                  <a:cubicBezTo>
                    <a:pt x="1" y="57"/>
                    <a:pt x="1" y="113"/>
                    <a:pt x="57" y="169"/>
                  </a:cubicBezTo>
                  <a:lnTo>
                    <a:pt x="1124" y="1124"/>
                  </a:lnTo>
                  <a:lnTo>
                    <a:pt x="1293" y="95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5"/>
            <p:cNvSpPr/>
            <p:nvPr/>
          </p:nvSpPr>
          <p:spPr>
            <a:xfrm>
              <a:off x="3849300" y="1858800"/>
              <a:ext cx="29500" cy="29175"/>
            </a:xfrm>
            <a:custGeom>
              <a:avLst/>
              <a:gdLst/>
              <a:ahLst/>
              <a:cxnLst/>
              <a:rect l="l" t="t" r="r" b="b"/>
              <a:pathLst>
                <a:path w="1180" h="1167" extrusionOk="0">
                  <a:moveTo>
                    <a:pt x="1095" y="1"/>
                  </a:moveTo>
                  <a:cubicBezTo>
                    <a:pt x="1067" y="1"/>
                    <a:pt x="1039" y="15"/>
                    <a:pt x="1011" y="43"/>
                  </a:cubicBezTo>
                  <a:lnTo>
                    <a:pt x="0" y="1054"/>
                  </a:lnTo>
                  <a:lnTo>
                    <a:pt x="112" y="1166"/>
                  </a:lnTo>
                  <a:lnTo>
                    <a:pt x="1180" y="155"/>
                  </a:lnTo>
                  <a:cubicBezTo>
                    <a:pt x="1180" y="99"/>
                    <a:pt x="1180" y="43"/>
                    <a:pt x="1180" y="43"/>
                  </a:cubicBezTo>
                  <a:cubicBezTo>
                    <a:pt x="1151" y="15"/>
                    <a:pt x="1123" y="1"/>
                    <a:pt x="10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5"/>
            <p:cNvSpPr/>
            <p:nvPr/>
          </p:nvSpPr>
          <p:spPr>
            <a:xfrm>
              <a:off x="3901250" y="1930075"/>
              <a:ext cx="35125" cy="23900"/>
            </a:xfrm>
            <a:custGeom>
              <a:avLst/>
              <a:gdLst/>
              <a:ahLst/>
              <a:cxnLst/>
              <a:rect l="l" t="t" r="r" b="b"/>
              <a:pathLst>
                <a:path w="1405" h="956" extrusionOk="0">
                  <a:moveTo>
                    <a:pt x="1180" y="0"/>
                  </a:moveTo>
                  <a:lnTo>
                    <a:pt x="0" y="843"/>
                  </a:lnTo>
                  <a:cubicBezTo>
                    <a:pt x="113" y="843"/>
                    <a:pt x="169" y="899"/>
                    <a:pt x="169" y="955"/>
                  </a:cubicBezTo>
                  <a:lnTo>
                    <a:pt x="1348" y="169"/>
                  </a:lnTo>
                  <a:cubicBezTo>
                    <a:pt x="1404" y="113"/>
                    <a:pt x="1404" y="56"/>
                    <a:pt x="134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5"/>
            <p:cNvSpPr/>
            <p:nvPr/>
          </p:nvSpPr>
          <p:spPr>
            <a:xfrm>
              <a:off x="3074225" y="2185625"/>
              <a:ext cx="37925" cy="5625"/>
            </a:xfrm>
            <a:custGeom>
              <a:avLst/>
              <a:gdLst/>
              <a:ahLst/>
              <a:cxnLst/>
              <a:rect l="l" t="t" r="r" b="b"/>
              <a:pathLst>
                <a:path w="1517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5"/>
            <p:cNvSpPr/>
            <p:nvPr/>
          </p:nvSpPr>
          <p:spPr>
            <a:xfrm>
              <a:off x="3875975" y="1891375"/>
              <a:ext cx="34575" cy="27475"/>
            </a:xfrm>
            <a:custGeom>
              <a:avLst/>
              <a:gdLst/>
              <a:ahLst/>
              <a:cxnLst/>
              <a:rect l="l" t="t" r="r" b="b"/>
              <a:pathLst>
                <a:path w="1383" h="1099" extrusionOk="0">
                  <a:moveTo>
                    <a:pt x="1193" y="1"/>
                  </a:moveTo>
                  <a:cubicBezTo>
                    <a:pt x="1170" y="1"/>
                    <a:pt x="1145" y="10"/>
                    <a:pt x="1124" y="32"/>
                  </a:cubicBezTo>
                  <a:lnTo>
                    <a:pt x="0" y="930"/>
                  </a:lnTo>
                  <a:lnTo>
                    <a:pt x="169" y="1099"/>
                  </a:lnTo>
                  <a:lnTo>
                    <a:pt x="1292" y="200"/>
                  </a:lnTo>
                  <a:cubicBezTo>
                    <a:pt x="1382" y="155"/>
                    <a:pt x="1291" y="1"/>
                    <a:pt x="119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5"/>
            <p:cNvSpPr/>
            <p:nvPr/>
          </p:nvSpPr>
          <p:spPr>
            <a:xfrm>
              <a:off x="3943375" y="20101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292" y="1"/>
                  </a:moveTo>
                  <a:lnTo>
                    <a:pt x="0" y="562"/>
                  </a:lnTo>
                  <a:lnTo>
                    <a:pt x="56" y="787"/>
                  </a:lnTo>
                  <a:lnTo>
                    <a:pt x="1404" y="225"/>
                  </a:lnTo>
                  <a:cubicBezTo>
                    <a:pt x="1460" y="169"/>
                    <a:pt x="1460" y="113"/>
                    <a:pt x="1460" y="57"/>
                  </a:cubicBezTo>
                  <a:cubicBezTo>
                    <a:pt x="1404" y="1"/>
                    <a:pt x="1348" y="1"/>
                    <a:pt x="129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5"/>
            <p:cNvSpPr/>
            <p:nvPr/>
          </p:nvSpPr>
          <p:spPr>
            <a:xfrm>
              <a:off x="3923700" y="1967400"/>
              <a:ext cx="36550" cy="23075"/>
            </a:xfrm>
            <a:custGeom>
              <a:avLst/>
              <a:gdLst/>
              <a:ahLst/>
              <a:cxnLst/>
              <a:rect l="l" t="t" r="r" b="b"/>
              <a:pathLst>
                <a:path w="1462" h="923" extrusionOk="0">
                  <a:moveTo>
                    <a:pt x="1342" y="0"/>
                  </a:moveTo>
                  <a:cubicBezTo>
                    <a:pt x="1326" y="0"/>
                    <a:pt x="1309" y="7"/>
                    <a:pt x="1293" y="24"/>
                  </a:cubicBezTo>
                  <a:lnTo>
                    <a:pt x="1" y="698"/>
                  </a:lnTo>
                  <a:cubicBezTo>
                    <a:pt x="57" y="754"/>
                    <a:pt x="57" y="866"/>
                    <a:pt x="113" y="922"/>
                  </a:cubicBezTo>
                  <a:lnTo>
                    <a:pt x="1405" y="192"/>
                  </a:lnTo>
                  <a:cubicBezTo>
                    <a:pt x="1461" y="192"/>
                    <a:pt x="1461" y="136"/>
                    <a:pt x="1461" y="80"/>
                  </a:cubicBezTo>
                  <a:cubicBezTo>
                    <a:pt x="1421" y="40"/>
                    <a:pt x="1382" y="0"/>
                    <a:pt x="13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5"/>
            <p:cNvSpPr/>
            <p:nvPr/>
          </p:nvSpPr>
          <p:spPr>
            <a:xfrm>
              <a:off x="3974250" y="2142100"/>
              <a:ext cx="36550" cy="9850"/>
            </a:xfrm>
            <a:custGeom>
              <a:avLst/>
              <a:gdLst/>
              <a:ahLst/>
              <a:cxnLst/>
              <a:rect l="l" t="t" r="r" b="b"/>
              <a:pathLst>
                <a:path w="1462" h="394" extrusionOk="0">
                  <a:moveTo>
                    <a:pt x="1349" y="0"/>
                  </a:moveTo>
                  <a:lnTo>
                    <a:pt x="1" y="169"/>
                  </a:lnTo>
                  <a:lnTo>
                    <a:pt x="1" y="393"/>
                  </a:lnTo>
                  <a:lnTo>
                    <a:pt x="1405" y="225"/>
                  </a:lnTo>
                  <a:cubicBezTo>
                    <a:pt x="1461" y="225"/>
                    <a:pt x="1461" y="169"/>
                    <a:pt x="1461" y="112"/>
                  </a:cubicBezTo>
                  <a:cubicBezTo>
                    <a:pt x="1461" y="56"/>
                    <a:pt x="1405" y="0"/>
                    <a:pt x="134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5"/>
            <p:cNvSpPr/>
            <p:nvPr/>
          </p:nvSpPr>
          <p:spPr>
            <a:xfrm>
              <a:off x="3956000" y="2052050"/>
              <a:ext cx="40375" cy="17050"/>
            </a:xfrm>
            <a:custGeom>
              <a:avLst/>
              <a:gdLst/>
              <a:ahLst/>
              <a:cxnLst/>
              <a:rect l="l" t="t" r="r" b="b"/>
              <a:pathLst>
                <a:path w="1615" h="682" extrusionOk="0">
                  <a:moveTo>
                    <a:pt x="1435" y="0"/>
                  </a:moveTo>
                  <a:cubicBezTo>
                    <a:pt x="1425" y="0"/>
                    <a:pt x="1415" y="3"/>
                    <a:pt x="1405" y="8"/>
                  </a:cubicBezTo>
                  <a:lnTo>
                    <a:pt x="1" y="457"/>
                  </a:lnTo>
                  <a:lnTo>
                    <a:pt x="57" y="682"/>
                  </a:lnTo>
                  <a:lnTo>
                    <a:pt x="1461" y="232"/>
                  </a:lnTo>
                  <a:cubicBezTo>
                    <a:pt x="1614" y="232"/>
                    <a:pt x="1535" y="0"/>
                    <a:pt x="143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5"/>
            <p:cNvSpPr/>
            <p:nvPr/>
          </p:nvSpPr>
          <p:spPr>
            <a:xfrm>
              <a:off x="3967225" y="2098575"/>
              <a:ext cx="39350" cy="12650"/>
            </a:xfrm>
            <a:custGeom>
              <a:avLst/>
              <a:gdLst/>
              <a:ahLst/>
              <a:cxnLst/>
              <a:rect l="l" t="t" r="r" b="b"/>
              <a:pathLst>
                <a:path w="1574" h="506" extrusionOk="0">
                  <a:moveTo>
                    <a:pt x="1405" y="0"/>
                  </a:moveTo>
                  <a:lnTo>
                    <a:pt x="1" y="281"/>
                  </a:lnTo>
                  <a:cubicBezTo>
                    <a:pt x="1" y="337"/>
                    <a:pt x="57" y="393"/>
                    <a:pt x="57" y="506"/>
                  </a:cubicBezTo>
                  <a:lnTo>
                    <a:pt x="1461" y="225"/>
                  </a:lnTo>
                  <a:cubicBezTo>
                    <a:pt x="1574" y="169"/>
                    <a:pt x="1517" y="0"/>
                    <a:pt x="14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5"/>
            <p:cNvSpPr/>
            <p:nvPr/>
          </p:nvSpPr>
          <p:spPr>
            <a:xfrm>
              <a:off x="3668150" y="1740525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563" y="0"/>
                  </a:moveTo>
                  <a:cubicBezTo>
                    <a:pt x="506" y="0"/>
                    <a:pt x="394" y="0"/>
                    <a:pt x="394" y="56"/>
                  </a:cubicBezTo>
                  <a:lnTo>
                    <a:pt x="1" y="1460"/>
                  </a:lnTo>
                  <a:lnTo>
                    <a:pt x="169" y="1573"/>
                  </a:lnTo>
                  <a:lnTo>
                    <a:pt x="619" y="169"/>
                  </a:lnTo>
                  <a:cubicBezTo>
                    <a:pt x="619" y="56"/>
                    <a:pt x="619" y="0"/>
                    <a:pt x="56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5"/>
            <p:cNvSpPr/>
            <p:nvPr/>
          </p:nvSpPr>
          <p:spPr>
            <a:xfrm>
              <a:off x="3627450" y="1728700"/>
              <a:ext cx="12650" cy="38525"/>
            </a:xfrm>
            <a:custGeom>
              <a:avLst/>
              <a:gdLst/>
              <a:ahLst/>
              <a:cxnLst/>
              <a:rect l="l" t="t" r="r" b="b"/>
              <a:pathLst>
                <a:path w="506" h="1541" extrusionOk="0">
                  <a:moveTo>
                    <a:pt x="345" y="1"/>
                  </a:moveTo>
                  <a:cubicBezTo>
                    <a:pt x="309" y="1"/>
                    <a:pt x="281" y="40"/>
                    <a:pt x="281" y="80"/>
                  </a:cubicBezTo>
                  <a:lnTo>
                    <a:pt x="0" y="1484"/>
                  </a:lnTo>
                  <a:lnTo>
                    <a:pt x="225" y="1540"/>
                  </a:lnTo>
                  <a:lnTo>
                    <a:pt x="506" y="136"/>
                  </a:lnTo>
                  <a:cubicBezTo>
                    <a:pt x="506" y="80"/>
                    <a:pt x="449" y="24"/>
                    <a:pt x="393" y="24"/>
                  </a:cubicBezTo>
                  <a:cubicBezTo>
                    <a:pt x="377" y="7"/>
                    <a:pt x="360" y="1"/>
                    <a:pt x="34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5"/>
            <p:cNvSpPr/>
            <p:nvPr/>
          </p:nvSpPr>
          <p:spPr>
            <a:xfrm>
              <a:off x="3543200" y="1720850"/>
              <a:ext cx="5625" cy="37950"/>
            </a:xfrm>
            <a:custGeom>
              <a:avLst/>
              <a:gdLst/>
              <a:ahLst/>
              <a:cxnLst/>
              <a:rect l="l" t="t" r="r" b="b"/>
              <a:pathLst>
                <a:path w="225" h="1518" extrusionOk="0">
                  <a:moveTo>
                    <a:pt x="113" y="1"/>
                  </a:moveTo>
                  <a:cubicBezTo>
                    <a:pt x="56" y="1"/>
                    <a:pt x="0" y="1"/>
                    <a:pt x="0" y="113"/>
                  </a:cubicBezTo>
                  <a:lnTo>
                    <a:pt x="0" y="1517"/>
                  </a:lnTo>
                  <a:lnTo>
                    <a:pt x="225" y="1517"/>
                  </a:lnTo>
                  <a:lnTo>
                    <a:pt x="225" y="113"/>
                  </a:lnTo>
                  <a:cubicBezTo>
                    <a:pt x="225" y="1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5"/>
            <p:cNvSpPr/>
            <p:nvPr/>
          </p:nvSpPr>
          <p:spPr>
            <a:xfrm>
              <a:off x="3817000" y="1826525"/>
              <a:ext cx="28100" cy="33375"/>
            </a:xfrm>
            <a:custGeom>
              <a:avLst/>
              <a:gdLst/>
              <a:ahLst/>
              <a:cxnLst/>
              <a:rect l="l" t="t" r="r" b="b"/>
              <a:pathLst>
                <a:path w="1124" h="1335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166"/>
                  </a:lnTo>
                  <a:lnTo>
                    <a:pt x="169" y="1334"/>
                  </a:lnTo>
                  <a:lnTo>
                    <a:pt x="1067" y="211"/>
                  </a:lnTo>
                  <a:cubicBezTo>
                    <a:pt x="1124" y="155"/>
                    <a:pt x="1124" y="98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5"/>
            <p:cNvSpPr/>
            <p:nvPr/>
          </p:nvSpPr>
          <p:spPr>
            <a:xfrm>
              <a:off x="3585325" y="1722250"/>
              <a:ext cx="8450" cy="37950"/>
            </a:xfrm>
            <a:custGeom>
              <a:avLst/>
              <a:gdLst/>
              <a:ahLst/>
              <a:cxnLst/>
              <a:rect l="l" t="t" r="r" b="b"/>
              <a:pathLst>
                <a:path w="338" h="1518" extrusionOk="0">
                  <a:moveTo>
                    <a:pt x="225" y="1"/>
                  </a:moveTo>
                  <a:cubicBezTo>
                    <a:pt x="169" y="1"/>
                    <a:pt x="113" y="57"/>
                    <a:pt x="113" y="113"/>
                  </a:cubicBezTo>
                  <a:lnTo>
                    <a:pt x="0" y="1517"/>
                  </a:lnTo>
                  <a:lnTo>
                    <a:pt x="169" y="1517"/>
                  </a:lnTo>
                  <a:lnTo>
                    <a:pt x="337" y="113"/>
                  </a:lnTo>
                  <a:cubicBezTo>
                    <a:pt x="337" y="57"/>
                    <a:pt x="281" y="1"/>
                    <a:pt x="22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5"/>
            <p:cNvSpPr/>
            <p:nvPr/>
          </p:nvSpPr>
          <p:spPr>
            <a:xfrm>
              <a:off x="3781900" y="1799850"/>
              <a:ext cx="26700" cy="34775"/>
            </a:xfrm>
            <a:custGeom>
              <a:avLst/>
              <a:gdLst/>
              <a:ahLst/>
              <a:cxnLst/>
              <a:rect l="l" t="t" r="r" b="b"/>
              <a:pathLst>
                <a:path w="1068" h="1391" extrusionOk="0">
                  <a:moveTo>
                    <a:pt x="983" y="0"/>
                  </a:moveTo>
                  <a:cubicBezTo>
                    <a:pt x="955" y="0"/>
                    <a:pt x="927" y="14"/>
                    <a:pt x="899" y="42"/>
                  </a:cubicBezTo>
                  <a:lnTo>
                    <a:pt x="0" y="1222"/>
                  </a:lnTo>
                  <a:lnTo>
                    <a:pt x="225" y="1390"/>
                  </a:lnTo>
                  <a:lnTo>
                    <a:pt x="1067" y="154"/>
                  </a:lnTo>
                  <a:cubicBezTo>
                    <a:pt x="1067" y="154"/>
                    <a:pt x="1067" y="42"/>
                    <a:pt x="1067" y="42"/>
                  </a:cubicBezTo>
                  <a:cubicBezTo>
                    <a:pt x="1039" y="14"/>
                    <a:pt x="1011" y="0"/>
                    <a:pt x="98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5"/>
            <p:cNvSpPr/>
            <p:nvPr/>
          </p:nvSpPr>
          <p:spPr>
            <a:xfrm>
              <a:off x="3745375" y="1775625"/>
              <a:ext cx="23900" cy="36525"/>
            </a:xfrm>
            <a:custGeom>
              <a:avLst/>
              <a:gdLst/>
              <a:ahLst/>
              <a:cxnLst/>
              <a:rect l="l" t="t" r="r" b="b"/>
              <a:pathLst>
                <a:path w="956" h="1461" extrusionOk="0">
                  <a:moveTo>
                    <a:pt x="900" y="0"/>
                  </a:moveTo>
                  <a:cubicBezTo>
                    <a:pt x="843" y="0"/>
                    <a:pt x="731" y="0"/>
                    <a:pt x="731" y="56"/>
                  </a:cubicBezTo>
                  <a:lnTo>
                    <a:pt x="1" y="1348"/>
                  </a:lnTo>
                  <a:lnTo>
                    <a:pt x="226" y="1460"/>
                  </a:lnTo>
                  <a:lnTo>
                    <a:pt x="900" y="169"/>
                  </a:lnTo>
                  <a:cubicBezTo>
                    <a:pt x="956" y="113"/>
                    <a:pt x="956" y="56"/>
                    <a:pt x="90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5"/>
            <p:cNvSpPr/>
            <p:nvPr/>
          </p:nvSpPr>
          <p:spPr>
            <a:xfrm>
              <a:off x="3708875" y="1756775"/>
              <a:ext cx="19675" cy="37125"/>
            </a:xfrm>
            <a:custGeom>
              <a:avLst/>
              <a:gdLst/>
              <a:ahLst/>
              <a:cxnLst/>
              <a:rect l="l" t="t" r="r" b="b"/>
              <a:pathLst>
                <a:path w="787" h="1485" extrusionOk="0">
                  <a:moveTo>
                    <a:pt x="627" y="1"/>
                  </a:moveTo>
                  <a:cubicBezTo>
                    <a:pt x="590" y="1"/>
                    <a:pt x="562" y="41"/>
                    <a:pt x="562" y="80"/>
                  </a:cubicBezTo>
                  <a:lnTo>
                    <a:pt x="1" y="1372"/>
                  </a:lnTo>
                  <a:lnTo>
                    <a:pt x="169" y="1484"/>
                  </a:lnTo>
                  <a:lnTo>
                    <a:pt x="731" y="136"/>
                  </a:lnTo>
                  <a:cubicBezTo>
                    <a:pt x="787" y="80"/>
                    <a:pt x="731" y="24"/>
                    <a:pt x="675" y="24"/>
                  </a:cubicBezTo>
                  <a:cubicBezTo>
                    <a:pt x="658" y="8"/>
                    <a:pt x="642" y="1"/>
                    <a:pt x="62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5"/>
            <p:cNvSpPr/>
            <p:nvPr/>
          </p:nvSpPr>
          <p:spPr>
            <a:xfrm>
              <a:off x="3319950" y="2568950"/>
              <a:ext cx="22475" cy="36525"/>
            </a:xfrm>
            <a:custGeom>
              <a:avLst/>
              <a:gdLst/>
              <a:ahLst/>
              <a:cxnLst/>
              <a:rect l="l" t="t" r="r" b="b"/>
              <a:pathLst>
                <a:path w="899" h="1461" extrusionOk="0">
                  <a:moveTo>
                    <a:pt x="730" y="0"/>
                  </a:moveTo>
                  <a:lnTo>
                    <a:pt x="0" y="1292"/>
                  </a:lnTo>
                  <a:cubicBezTo>
                    <a:pt x="0" y="1348"/>
                    <a:pt x="0" y="1404"/>
                    <a:pt x="56" y="1460"/>
                  </a:cubicBezTo>
                  <a:lnTo>
                    <a:pt x="112" y="1460"/>
                  </a:lnTo>
                  <a:cubicBezTo>
                    <a:pt x="169" y="1404"/>
                    <a:pt x="225" y="1404"/>
                    <a:pt x="225" y="1348"/>
                  </a:cubicBezTo>
                  <a:lnTo>
                    <a:pt x="899" y="1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5"/>
            <p:cNvSpPr/>
            <p:nvPr/>
          </p:nvSpPr>
          <p:spPr>
            <a:xfrm>
              <a:off x="3780500" y="2547875"/>
              <a:ext cx="25275" cy="35125"/>
            </a:xfrm>
            <a:custGeom>
              <a:avLst/>
              <a:gdLst/>
              <a:ahLst/>
              <a:cxnLst/>
              <a:rect l="l" t="t" r="r" b="b"/>
              <a:pathLst>
                <a:path w="1011" h="1405" extrusionOk="0">
                  <a:moveTo>
                    <a:pt x="169" y="1"/>
                  </a:moveTo>
                  <a:lnTo>
                    <a:pt x="0" y="169"/>
                  </a:lnTo>
                  <a:lnTo>
                    <a:pt x="786" y="1349"/>
                  </a:lnTo>
                  <a:cubicBezTo>
                    <a:pt x="786" y="1405"/>
                    <a:pt x="843" y="1405"/>
                    <a:pt x="899" y="1405"/>
                  </a:cubicBezTo>
                  <a:lnTo>
                    <a:pt x="955" y="1405"/>
                  </a:lnTo>
                  <a:cubicBezTo>
                    <a:pt x="1011" y="1349"/>
                    <a:pt x="1011" y="1293"/>
                    <a:pt x="955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15"/>
            <p:cNvSpPr/>
            <p:nvPr/>
          </p:nvSpPr>
          <p:spPr>
            <a:xfrm>
              <a:off x="3815600" y="2522600"/>
              <a:ext cx="28100" cy="32325"/>
            </a:xfrm>
            <a:custGeom>
              <a:avLst/>
              <a:gdLst/>
              <a:ahLst/>
              <a:cxnLst/>
              <a:rect l="l" t="t" r="r" b="b"/>
              <a:pathLst>
                <a:path w="1124" h="1293" extrusionOk="0">
                  <a:moveTo>
                    <a:pt x="169" y="1"/>
                  </a:moveTo>
                  <a:lnTo>
                    <a:pt x="0" y="113"/>
                  </a:lnTo>
                  <a:lnTo>
                    <a:pt x="899" y="1236"/>
                  </a:lnTo>
                  <a:cubicBezTo>
                    <a:pt x="899" y="1236"/>
                    <a:pt x="955" y="1236"/>
                    <a:pt x="1011" y="1293"/>
                  </a:cubicBezTo>
                  <a:lnTo>
                    <a:pt x="1067" y="1293"/>
                  </a:lnTo>
                  <a:cubicBezTo>
                    <a:pt x="1123" y="1236"/>
                    <a:pt x="1123" y="1124"/>
                    <a:pt x="1067" y="112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15"/>
            <p:cNvSpPr/>
            <p:nvPr/>
          </p:nvSpPr>
          <p:spPr>
            <a:xfrm>
              <a:off x="3846475" y="2494525"/>
              <a:ext cx="30925" cy="30575"/>
            </a:xfrm>
            <a:custGeom>
              <a:avLst/>
              <a:gdLst/>
              <a:ahLst/>
              <a:cxnLst/>
              <a:rect l="l" t="t" r="r" b="b"/>
              <a:pathLst>
                <a:path w="1237" h="1223" extrusionOk="0">
                  <a:moveTo>
                    <a:pt x="169" y="0"/>
                  </a:moveTo>
                  <a:lnTo>
                    <a:pt x="1" y="169"/>
                  </a:lnTo>
                  <a:lnTo>
                    <a:pt x="1012" y="1180"/>
                  </a:lnTo>
                  <a:cubicBezTo>
                    <a:pt x="1040" y="1208"/>
                    <a:pt x="1068" y="1222"/>
                    <a:pt x="1096" y="1222"/>
                  </a:cubicBezTo>
                  <a:cubicBezTo>
                    <a:pt x="1124" y="1222"/>
                    <a:pt x="1152" y="1208"/>
                    <a:pt x="1180" y="1180"/>
                  </a:cubicBezTo>
                  <a:cubicBezTo>
                    <a:pt x="1236" y="1124"/>
                    <a:pt x="1236" y="1068"/>
                    <a:pt x="1180" y="101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15"/>
            <p:cNvSpPr/>
            <p:nvPr/>
          </p:nvSpPr>
          <p:spPr>
            <a:xfrm>
              <a:off x="3745375" y="2570350"/>
              <a:ext cx="22500" cy="35125"/>
            </a:xfrm>
            <a:custGeom>
              <a:avLst/>
              <a:gdLst/>
              <a:ahLst/>
              <a:cxnLst/>
              <a:rect l="l" t="t" r="r" b="b"/>
              <a:pathLst>
                <a:path w="900" h="1405" extrusionOk="0">
                  <a:moveTo>
                    <a:pt x="169" y="0"/>
                  </a:moveTo>
                  <a:lnTo>
                    <a:pt x="1" y="113"/>
                  </a:lnTo>
                  <a:lnTo>
                    <a:pt x="675" y="1348"/>
                  </a:lnTo>
                  <a:cubicBezTo>
                    <a:pt x="675" y="1404"/>
                    <a:pt x="731" y="1404"/>
                    <a:pt x="787" y="1404"/>
                  </a:cubicBezTo>
                  <a:lnTo>
                    <a:pt x="843" y="1404"/>
                  </a:lnTo>
                  <a:cubicBezTo>
                    <a:pt x="900" y="1404"/>
                    <a:pt x="900" y="1292"/>
                    <a:pt x="843" y="129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15"/>
            <p:cNvSpPr/>
            <p:nvPr/>
          </p:nvSpPr>
          <p:spPr>
            <a:xfrm>
              <a:off x="3666750" y="2602650"/>
              <a:ext cx="15475" cy="39325"/>
            </a:xfrm>
            <a:custGeom>
              <a:avLst/>
              <a:gdLst/>
              <a:ahLst/>
              <a:cxnLst/>
              <a:rect l="l" t="t" r="r" b="b"/>
              <a:pathLst>
                <a:path w="619" h="1573" extrusionOk="0">
                  <a:moveTo>
                    <a:pt x="225" y="0"/>
                  </a:moveTo>
                  <a:lnTo>
                    <a:pt x="1" y="56"/>
                  </a:lnTo>
                  <a:lnTo>
                    <a:pt x="394" y="1460"/>
                  </a:lnTo>
                  <a:cubicBezTo>
                    <a:pt x="394" y="1517"/>
                    <a:pt x="450" y="1573"/>
                    <a:pt x="506" y="1573"/>
                  </a:cubicBezTo>
                  <a:lnTo>
                    <a:pt x="562" y="1573"/>
                  </a:lnTo>
                  <a:cubicBezTo>
                    <a:pt x="619" y="1517"/>
                    <a:pt x="619" y="1460"/>
                    <a:pt x="619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15"/>
            <p:cNvSpPr/>
            <p:nvPr/>
          </p:nvSpPr>
          <p:spPr>
            <a:xfrm>
              <a:off x="3624625" y="2613875"/>
              <a:ext cx="12675" cy="37925"/>
            </a:xfrm>
            <a:custGeom>
              <a:avLst/>
              <a:gdLst/>
              <a:ahLst/>
              <a:cxnLst/>
              <a:rect l="l" t="t" r="r" b="b"/>
              <a:pathLst>
                <a:path w="507" h="1517" extrusionOk="0">
                  <a:moveTo>
                    <a:pt x="1" y="0"/>
                  </a:moveTo>
                  <a:lnTo>
                    <a:pt x="282" y="1405"/>
                  </a:lnTo>
                  <a:cubicBezTo>
                    <a:pt x="282" y="1461"/>
                    <a:pt x="338" y="1517"/>
                    <a:pt x="394" y="1517"/>
                  </a:cubicBezTo>
                  <a:cubicBezTo>
                    <a:pt x="450" y="1517"/>
                    <a:pt x="506" y="1461"/>
                    <a:pt x="450" y="140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15"/>
            <p:cNvSpPr/>
            <p:nvPr/>
          </p:nvSpPr>
          <p:spPr>
            <a:xfrm>
              <a:off x="3706075" y="2588600"/>
              <a:ext cx="18275" cy="36525"/>
            </a:xfrm>
            <a:custGeom>
              <a:avLst/>
              <a:gdLst/>
              <a:ahLst/>
              <a:cxnLst/>
              <a:rect l="l" t="t" r="r" b="b"/>
              <a:pathLst>
                <a:path w="731" h="1461" extrusionOk="0">
                  <a:moveTo>
                    <a:pt x="169" y="0"/>
                  </a:moveTo>
                  <a:lnTo>
                    <a:pt x="0" y="57"/>
                  </a:lnTo>
                  <a:lnTo>
                    <a:pt x="506" y="1405"/>
                  </a:lnTo>
                  <a:cubicBezTo>
                    <a:pt x="562" y="1461"/>
                    <a:pt x="562" y="1461"/>
                    <a:pt x="618" y="1461"/>
                  </a:cubicBezTo>
                  <a:lnTo>
                    <a:pt x="674" y="1461"/>
                  </a:lnTo>
                  <a:cubicBezTo>
                    <a:pt x="730" y="1461"/>
                    <a:pt x="730" y="1405"/>
                    <a:pt x="730" y="1348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5"/>
            <p:cNvSpPr/>
            <p:nvPr/>
          </p:nvSpPr>
          <p:spPr>
            <a:xfrm>
              <a:off x="3875975" y="24622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3" y="1"/>
                  </a:moveTo>
                  <a:lnTo>
                    <a:pt x="0" y="169"/>
                  </a:lnTo>
                  <a:lnTo>
                    <a:pt x="1124" y="1124"/>
                  </a:lnTo>
                  <a:lnTo>
                    <a:pt x="1180" y="1124"/>
                  </a:lnTo>
                  <a:cubicBezTo>
                    <a:pt x="1180" y="1124"/>
                    <a:pt x="1236" y="1068"/>
                    <a:pt x="1236" y="1068"/>
                  </a:cubicBezTo>
                  <a:cubicBezTo>
                    <a:pt x="1292" y="1012"/>
                    <a:pt x="1292" y="955"/>
                    <a:pt x="1236" y="89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5"/>
            <p:cNvSpPr/>
            <p:nvPr/>
          </p:nvSpPr>
          <p:spPr>
            <a:xfrm>
              <a:off x="3975650" y="22305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" y="1"/>
                  </a:moveTo>
                  <a:lnTo>
                    <a:pt x="1" y="225"/>
                  </a:lnTo>
                  <a:lnTo>
                    <a:pt x="1405" y="394"/>
                  </a:lnTo>
                  <a:cubicBezTo>
                    <a:pt x="1461" y="394"/>
                    <a:pt x="1517" y="338"/>
                    <a:pt x="1517" y="281"/>
                  </a:cubicBezTo>
                  <a:cubicBezTo>
                    <a:pt x="1517" y="225"/>
                    <a:pt x="1461" y="169"/>
                    <a:pt x="1405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5"/>
            <p:cNvSpPr/>
            <p:nvPr/>
          </p:nvSpPr>
          <p:spPr>
            <a:xfrm>
              <a:off x="3901250" y="2428525"/>
              <a:ext cx="35125" cy="25300"/>
            </a:xfrm>
            <a:custGeom>
              <a:avLst/>
              <a:gdLst/>
              <a:ahLst/>
              <a:cxnLst/>
              <a:rect l="l" t="t" r="r" b="b"/>
              <a:pathLst>
                <a:path w="1405" h="1012" extrusionOk="0">
                  <a:moveTo>
                    <a:pt x="113" y="1"/>
                  </a:moveTo>
                  <a:lnTo>
                    <a:pt x="0" y="225"/>
                  </a:lnTo>
                  <a:lnTo>
                    <a:pt x="1180" y="1012"/>
                  </a:lnTo>
                  <a:lnTo>
                    <a:pt x="1236" y="1012"/>
                  </a:lnTo>
                  <a:cubicBezTo>
                    <a:pt x="1348" y="1012"/>
                    <a:pt x="1404" y="843"/>
                    <a:pt x="1292" y="84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5"/>
            <p:cNvSpPr/>
            <p:nvPr/>
          </p:nvSpPr>
          <p:spPr>
            <a:xfrm>
              <a:off x="3967225" y="2274075"/>
              <a:ext cx="37950" cy="12675"/>
            </a:xfrm>
            <a:custGeom>
              <a:avLst/>
              <a:gdLst/>
              <a:ahLst/>
              <a:cxnLst/>
              <a:rect l="l" t="t" r="r" b="b"/>
              <a:pathLst>
                <a:path w="1518" h="507" extrusionOk="0">
                  <a:moveTo>
                    <a:pt x="57" y="1"/>
                  </a:moveTo>
                  <a:lnTo>
                    <a:pt x="1" y="169"/>
                  </a:lnTo>
                  <a:lnTo>
                    <a:pt x="1405" y="506"/>
                  </a:lnTo>
                  <a:cubicBezTo>
                    <a:pt x="1461" y="450"/>
                    <a:pt x="1517" y="450"/>
                    <a:pt x="1517" y="394"/>
                  </a:cubicBezTo>
                  <a:cubicBezTo>
                    <a:pt x="1517" y="338"/>
                    <a:pt x="1461" y="281"/>
                    <a:pt x="1461" y="281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5"/>
            <p:cNvSpPr/>
            <p:nvPr/>
          </p:nvSpPr>
          <p:spPr>
            <a:xfrm>
              <a:off x="3977075" y="2189825"/>
              <a:ext cx="37925" cy="5650"/>
            </a:xfrm>
            <a:custGeom>
              <a:avLst/>
              <a:gdLst/>
              <a:ahLst/>
              <a:cxnLst/>
              <a:rect l="l" t="t" r="r" b="b"/>
              <a:pathLst>
                <a:path w="1517" h="226" extrusionOk="0">
                  <a:moveTo>
                    <a:pt x="0" y="1"/>
                  </a:moveTo>
                  <a:lnTo>
                    <a:pt x="0" y="57"/>
                  </a:lnTo>
                  <a:cubicBezTo>
                    <a:pt x="0" y="113"/>
                    <a:pt x="0" y="169"/>
                    <a:pt x="0" y="225"/>
                  </a:cubicBezTo>
                  <a:lnTo>
                    <a:pt x="1404" y="225"/>
                  </a:lnTo>
                  <a:cubicBezTo>
                    <a:pt x="1460" y="225"/>
                    <a:pt x="1517" y="169"/>
                    <a:pt x="1517" y="113"/>
                  </a:cubicBezTo>
                  <a:cubicBezTo>
                    <a:pt x="1517" y="57"/>
                    <a:pt x="1460" y="1"/>
                    <a:pt x="140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5"/>
            <p:cNvSpPr/>
            <p:nvPr/>
          </p:nvSpPr>
          <p:spPr>
            <a:xfrm>
              <a:off x="3923700" y="2392025"/>
              <a:ext cx="36550" cy="22500"/>
            </a:xfrm>
            <a:custGeom>
              <a:avLst/>
              <a:gdLst/>
              <a:ahLst/>
              <a:cxnLst/>
              <a:rect l="l" t="t" r="r" b="b"/>
              <a:pathLst>
                <a:path w="1462" h="900" extrusionOk="0">
                  <a:moveTo>
                    <a:pt x="113" y="0"/>
                  </a:moveTo>
                  <a:lnTo>
                    <a:pt x="1" y="169"/>
                  </a:lnTo>
                  <a:lnTo>
                    <a:pt x="1236" y="899"/>
                  </a:lnTo>
                  <a:lnTo>
                    <a:pt x="1293" y="899"/>
                  </a:lnTo>
                  <a:cubicBezTo>
                    <a:pt x="1349" y="899"/>
                    <a:pt x="1405" y="843"/>
                    <a:pt x="1405" y="843"/>
                  </a:cubicBezTo>
                  <a:cubicBezTo>
                    <a:pt x="1461" y="787"/>
                    <a:pt x="1405" y="731"/>
                    <a:pt x="1349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5"/>
            <p:cNvSpPr/>
            <p:nvPr/>
          </p:nvSpPr>
          <p:spPr>
            <a:xfrm>
              <a:off x="3956000" y="2313400"/>
              <a:ext cx="37950" cy="15475"/>
            </a:xfrm>
            <a:custGeom>
              <a:avLst/>
              <a:gdLst/>
              <a:ahLst/>
              <a:cxnLst/>
              <a:rect l="l" t="t" r="r" b="b"/>
              <a:pathLst>
                <a:path w="1518" h="619" extrusionOk="0">
                  <a:moveTo>
                    <a:pt x="57" y="0"/>
                  </a:moveTo>
                  <a:lnTo>
                    <a:pt x="1" y="225"/>
                  </a:lnTo>
                  <a:lnTo>
                    <a:pt x="1405" y="618"/>
                  </a:lnTo>
                  <a:cubicBezTo>
                    <a:pt x="1461" y="618"/>
                    <a:pt x="1517" y="618"/>
                    <a:pt x="1517" y="562"/>
                  </a:cubicBezTo>
                  <a:cubicBezTo>
                    <a:pt x="1517" y="506"/>
                    <a:pt x="1517" y="450"/>
                    <a:pt x="1461" y="45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5"/>
            <p:cNvSpPr/>
            <p:nvPr/>
          </p:nvSpPr>
          <p:spPr>
            <a:xfrm>
              <a:off x="3941950" y="2354125"/>
              <a:ext cx="36550" cy="19675"/>
            </a:xfrm>
            <a:custGeom>
              <a:avLst/>
              <a:gdLst/>
              <a:ahLst/>
              <a:cxnLst/>
              <a:rect l="l" t="t" r="r" b="b"/>
              <a:pathLst>
                <a:path w="1462" h="787" extrusionOk="0">
                  <a:moveTo>
                    <a:pt x="57" y="0"/>
                  </a:moveTo>
                  <a:lnTo>
                    <a:pt x="1" y="225"/>
                  </a:lnTo>
                  <a:lnTo>
                    <a:pt x="1293" y="786"/>
                  </a:lnTo>
                  <a:lnTo>
                    <a:pt x="1349" y="786"/>
                  </a:lnTo>
                  <a:cubicBezTo>
                    <a:pt x="1405" y="786"/>
                    <a:pt x="1405" y="730"/>
                    <a:pt x="1461" y="730"/>
                  </a:cubicBezTo>
                  <a:cubicBezTo>
                    <a:pt x="1461" y="618"/>
                    <a:pt x="1461" y="562"/>
                    <a:pt x="1405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5"/>
            <p:cNvSpPr/>
            <p:nvPr/>
          </p:nvSpPr>
          <p:spPr>
            <a:xfrm>
              <a:off x="3152850" y="2427125"/>
              <a:ext cx="32325" cy="23900"/>
            </a:xfrm>
            <a:custGeom>
              <a:avLst/>
              <a:gdLst/>
              <a:ahLst/>
              <a:cxnLst/>
              <a:rect l="l" t="t" r="r" b="b"/>
              <a:pathLst>
                <a:path w="1293" h="956" extrusionOk="0">
                  <a:moveTo>
                    <a:pt x="1236" y="1"/>
                  </a:moveTo>
                  <a:lnTo>
                    <a:pt x="1" y="787"/>
                  </a:lnTo>
                  <a:cubicBezTo>
                    <a:pt x="1" y="787"/>
                    <a:pt x="1" y="899"/>
                    <a:pt x="1" y="899"/>
                  </a:cubicBezTo>
                  <a:cubicBezTo>
                    <a:pt x="57" y="955"/>
                    <a:pt x="57" y="955"/>
                    <a:pt x="113" y="955"/>
                  </a:cubicBezTo>
                  <a:lnTo>
                    <a:pt x="169" y="955"/>
                  </a:lnTo>
                  <a:lnTo>
                    <a:pt x="1292" y="169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5"/>
            <p:cNvSpPr/>
            <p:nvPr/>
          </p:nvSpPr>
          <p:spPr>
            <a:xfrm>
              <a:off x="3077025" y="2229150"/>
              <a:ext cx="37950" cy="9850"/>
            </a:xfrm>
            <a:custGeom>
              <a:avLst/>
              <a:gdLst/>
              <a:ahLst/>
              <a:cxnLst/>
              <a:rect l="l" t="t" r="r" b="b"/>
              <a:pathLst>
                <a:path w="1518" h="394" extrusionOk="0">
                  <a:moveTo>
                    <a:pt x="1517" y="0"/>
                  </a:moveTo>
                  <a:lnTo>
                    <a:pt x="113" y="169"/>
                  </a:lnTo>
                  <a:cubicBezTo>
                    <a:pt x="57" y="169"/>
                    <a:pt x="1" y="225"/>
                    <a:pt x="57" y="281"/>
                  </a:cubicBezTo>
                  <a:cubicBezTo>
                    <a:pt x="57" y="337"/>
                    <a:pt x="57" y="394"/>
                    <a:pt x="113" y="394"/>
                  </a:cubicBezTo>
                  <a:lnTo>
                    <a:pt x="1517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5"/>
            <p:cNvSpPr/>
            <p:nvPr/>
          </p:nvSpPr>
          <p:spPr>
            <a:xfrm>
              <a:off x="3179525" y="2460825"/>
              <a:ext cx="32325" cy="28100"/>
            </a:xfrm>
            <a:custGeom>
              <a:avLst/>
              <a:gdLst/>
              <a:ahLst/>
              <a:cxnLst/>
              <a:rect l="l" t="t" r="r" b="b"/>
              <a:pathLst>
                <a:path w="1293" h="1124" extrusionOk="0">
                  <a:moveTo>
                    <a:pt x="1180" y="1"/>
                  </a:moveTo>
                  <a:lnTo>
                    <a:pt x="57" y="955"/>
                  </a:lnTo>
                  <a:cubicBezTo>
                    <a:pt x="1" y="1011"/>
                    <a:pt x="1" y="1124"/>
                    <a:pt x="113" y="1124"/>
                  </a:cubicBezTo>
                  <a:lnTo>
                    <a:pt x="169" y="1124"/>
                  </a:lnTo>
                  <a:lnTo>
                    <a:pt x="1292" y="225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5"/>
            <p:cNvSpPr/>
            <p:nvPr/>
          </p:nvSpPr>
          <p:spPr>
            <a:xfrm>
              <a:off x="3128975" y="2390625"/>
              <a:ext cx="36550" cy="22475"/>
            </a:xfrm>
            <a:custGeom>
              <a:avLst/>
              <a:gdLst/>
              <a:ahLst/>
              <a:cxnLst/>
              <a:rect l="l" t="t" r="r" b="b"/>
              <a:pathLst>
                <a:path w="1462" h="899" extrusionOk="0">
                  <a:moveTo>
                    <a:pt x="1349" y="0"/>
                  </a:moveTo>
                  <a:lnTo>
                    <a:pt x="57" y="730"/>
                  </a:lnTo>
                  <a:cubicBezTo>
                    <a:pt x="1" y="730"/>
                    <a:pt x="1" y="787"/>
                    <a:pt x="1" y="843"/>
                  </a:cubicBezTo>
                  <a:cubicBezTo>
                    <a:pt x="57" y="899"/>
                    <a:pt x="57" y="899"/>
                    <a:pt x="113" y="899"/>
                  </a:cubicBezTo>
                  <a:lnTo>
                    <a:pt x="169" y="899"/>
                  </a:lnTo>
                  <a:lnTo>
                    <a:pt x="1461" y="225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5"/>
            <p:cNvSpPr/>
            <p:nvPr/>
          </p:nvSpPr>
          <p:spPr>
            <a:xfrm>
              <a:off x="3109325" y="2351300"/>
              <a:ext cx="36525" cy="19675"/>
            </a:xfrm>
            <a:custGeom>
              <a:avLst/>
              <a:gdLst/>
              <a:ahLst/>
              <a:cxnLst/>
              <a:rect l="l" t="t" r="r" b="b"/>
              <a:pathLst>
                <a:path w="1461" h="787" extrusionOk="0">
                  <a:moveTo>
                    <a:pt x="1405" y="1"/>
                  </a:moveTo>
                  <a:lnTo>
                    <a:pt x="57" y="562"/>
                  </a:lnTo>
                  <a:cubicBezTo>
                    <a:pt x="0" y="562"/>
                    <a:pt x="0" y="618"/>
                    <a:pt x="0" y="675"/>
                  </a:cubicBezTo>
                  <a:cubicBezTo>
                    <a:pt x="0" y="731"/>
                    <a:pt x="57" y="787"/>
                    <a:pt x="113" y="787"/>
                  </a:cubicBezTo>
                  <a:lnTo>
                    <a:pt x="169" y="787"/>
                  </a:lnTo>
                  <a:lnTo>
                    <a:pt x="1461" y="225"/>
                  </a:lnTo>
                  <a:cubicBezTo>
                    <a:pt x="1461" y="169"/>
                    <a:pt x="1405" y="57"/>
                    <a:pt x="140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5"/>
            <p:cNvSpPr/>
            <p:nvPr/>
          </p:nvSpPr>
          <p:spPr>
            <a:xfrm>
              <a:off x="3082650" y="2269875"/>
              <a:ext cx="37925" cy="12650"/>
            </a:xfrm>
            <a:custGeom>
              <a:avLst/>
              <a:gdLst/>
              <a:ahLst/>
              <a:cxnLst/>
              <a:rect l="l" t="t" r="r" b="b"/>
              <a:pathLst>
                <a:path w="1517" h="506" extrusionOk="0">
                  <a:moveTo>
                    <a:pt x="1517" y="0"/>
                  </a:moveTo>
                  <a:lnTo>
                    <a:pt x="113" y="281"/>
                  </a:lnTo>
                  <a:cubicBezTo>
                    <a:pt x="56" y="281"/>
                    <a:pt x="0" y="337"/>
                    <a:pt x="0" y="449"/>
                  </a:cubicBezTo>
                  <a:cubicBezTo>
                    <a:pt x="56" y="449"/>
                    <a:pt x="56" y="506"/>
                    <a:pt x="113" y="506"/>
                  </a:cubicBezTo>
                  <a:lnTo>
                    <a:pt x="1517" y="225"/>
                  </a:lnTo>
                  <a:cubicBezTo>
                    <a:pt x="1517" y="169"/>
                    <a:pt x="1517" y="112"/>
                    <a:pt x="151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5"/>
            <p:cNvSpPr/>
            <p:nvPr/>
          </p:nvSpPr>
          <p:spPr>
            <a:xfrm>
              <a:off x="3092475" y="2312000"/>
              <a:ext cx="39350" cy="16875"/>
            </a:xfrm>
            <a:custGeom>
              <a:avLst/>
              <a:gdLst/>
              <a:ahLst/>
              <a:cxnLst/>
              <a:rect l="l" t="t" r="r" b="b"/>
              <a:pathLst>
                <a:path w="1574" h="675" extrusionOk="0">
                  <a:moveTo>
                    <a:pt x="1517" y="0"/>
                  </a:moveTo>
                  <a:lnTo>
                    <a:pt x="113" y="449"/>
                  </a:lnTo>
                  <a:cubicBezTo>
                    <a:pt x="57" y="449"/>
                    <a:pt x="0" y="506"/>
                    <a:pt x="57" y="562"/>
                  </a:cubicBezTo>
                  <a:cubicBezTo>
                    <a:pt x="57" y="618"/>
                    <a:pt x="113" y="674"/>
                    <a:pt x="169" y="674"/>
                  </a:cubicBezTo>
                  <a:lnTo>
                    <a:pt x="1573" y="22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5"/>
            <p:cNvSpPr/>
            <p:nvPr/>
          </p:nvSpPr>
          <p:spPr>
            <a:xfrm>
              <a:off x="3210425" y="2491725"/>
              <a:ext cx="29500" cy="30550"/>
            </a:xfrm>
            <a:custGeom>
              <a:avLst/>
              <a:gdLst/>
              <a:ahLst/>
              <a:cxnLst/>
              <a:rect l="l" t="t" r="r" b="b"/>
              <a:pathLst>
                <a:path w="1180" h="1222" extrusionOk="0">
                  <a:moveTo>
                    <a:pt x="1067" y="0"/>
                  </a:moveTo>
                  <a:lnTo>
                    <a:pt x="0" y="1067"/>
                  </a:lnTo>
                  <a:cubicBezTo>
                    <a:pt x="0" y="1067"/>
                    <a:pt x="0" y="1180"/>
                    <a:pt x="0" y="1180"/>
                  </a:cubicBezTo>
                  <a:cubicBezTo>
                    <a:pt x="28" y="1208"/>
                    <a:pt x="56" y="1222"/>
                    <a:pt x="85" y="1222"/>
                  </a:cubicBezTo>
                  <a:cubicBezTo>
                    <a:pt x="113" y="1222"/>
                    <a:pt x="141" y="1208"/>
                    <a:pt x="169" y="1180"/>
                  </a:cubicBezTo>
                  <a:lnTo>
                    <a:pt x="1180" y="169"/>
                  </a:lnTo>
                  <a:cubicBezTo>
                    <a:pt x="1124" y="112"/>
                    <a:pt x="1067" y="56"/>
                    <a:pt x="1067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5"/>
            <p:cNvSpPr/>
            <p:nvPr/>
          </p:nvSpPr>
          <p:spPr>
            <a:xfrm>
              <a:off x="3540375" y="2622300"/>
              <a:ext cx="5650" cy="37925"/>
            </a:xfrm>
            <a:custGeom>
              <a:avLst/>
              <a:gdLst/>
              <a:ahLst/>
              <a:cxnLst/>
              <a:rect l="l" t="t" r="r" b="b"/>
              <a:pathLst>
                <a:path w="226" h="1517" extrusionOk="0">
                  <a:moveTo>
                    <a:pt x="1" y="0"/>
                  </a:moveTo>
                  <a:lnTo>
                    <a:pt x="1" y="1405"/>
                  </a:lnTo>
                  <a:cubicBezTo>
                    <a:pt x="1" y="1461"/>
                    <a:pt x="57" y="1517"/>
                    <a:pt x="113" y="1517"/>
                  </a:cubicBezTo>
                  <a:cubicBezTo>
                    <a:pt x="169" y="1517"/>
                    <a:pt x="226" y="1461"/>
                    <a:pt x="226" y="1405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5"/>
            <p:cNvSpPr/>
            <p:nvPr/>
          </p:nvSpPr>
          <p:spPr>
            <a:xfrm>
              <a:off x="3495450" y="2619500"/>
              <a:ext cx="8450" cy="39325"/>
            </a:xfrm>
            <a:custGeom>
              <a:avLst/>
              <a:gdLst/>
              <a:ahLst/>
              <a:cxnLst/>
              <a:rect l="l" t="t" r="r" b="b"/>
              <a:pathLst>
                <a:path w="338" h="1573" extrusionOk="0">
                  <a:moveTo>
                    <a:pt x="113" y="0"/>
                  </a:moveTo>
                  <a:lnTo>
                    <a:pt x="1" y="1460"/>
                  </a:lnTo>
                  <a:cubicBezTo>
                    <a:pt x="1" y="1517"/>
                    <a:pt x="1" y="1517"/>
                    <a:pt x="113" y="1573"/>
                  </a:cubicBezTo>
                  <a:cubicBezTo>
                    <a:pt x="113" y="1573"/>
                    <a:pt x="169" y="1517"/>
                    <a:pt x="169" y="1460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5"/>
            <p:cNvSpPr/>
            <p:nvPr/>
          </p:nvSpPr>
          <p:spPr>
            <a:xfrm>
              <a:off x="3449125" y="2612475"/>
              <a:ext cx="11250" cy="39325"/>
            </a:xfrm>
            <a:custGeom>
              <a:avLst/>
              <a:gdLst/>
              <a:ahLst/>
              <a:cxnLst/>
              <a:rect l="l" t="t" r="r" b="b"/>
              <a:pathLst>
                <a:path w="450" h="1573" extrusionOk="0">
                  <a:moveTo>
                    <a:pt x="281" y="0"/>
                  </a:moveTo>
                  <a:lnTo>
                    <a:pt x="0" y="1404"/>
                  </a:lnTo>
                  <a:cubicBezTo>
                    <a:pt x="0" y="1461"/>
                    <a:pt x="0" y="1517"/>
                    <a:pt x="56" y="1573"/>
                  </a:cubicBezTo>
                  <a:cubicBezTo>
                    <a:pt x="113" y="1573"/>
                    <a:pt x="169" y="1517"/>
                    <a:pt x="169" y="1461"/>
                  </a:cubicBezTo>
                  <a:lnTo>
                    <a:pt x="450" y="56"/>
                  </a:lnTo>
                  <a:cubicBezTo>
                    <a:pt x="393" y="56"/>
                    <a:pt x="337" y="56"/>
                    <a:pt x="28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5"/>
            <p:cNvSpPr/>
            <p:nvPr/>
          </p:nvSpPr>
          <p:spPr>
            <a:xfrm>
              <a:off x="3244125" y="2522600"/>
              <a:ext cx="28100" cy="31975"/>
            </a:xfrm>
            <a:custGeom>
              <a:avLst/>
              <a:gdLst/>
              <a:ahLst/>
              <a:cxnLst/>
              <a:rect l="l" t="t" r="r" b="b"/>
              <a:pathLst>
                <a:path w="1124" h="1279" extrusionOk="0">
                  <a:moveTo>
                    <a:pt x="955" y="1"/>
                  </a:moveTo>
                  <a:lnTo>
                    <a:pt x="56" y="1068"/>
                  </a:lnTo>
                  <a:cubicBezTo>
                    <a:pt x="0" y="1124"/>
                    <a:pt x="0" y="1180"/>
                    <a:pt x="56" y="1236"/>
                  </a:cubicBezTo>
                  <a:cubicBezTo>
                    <a:pt x="56" y="1264"/>
                    <a:pt x="84" y="1278"/>
                    <a:pt x="113" y="1278"/>
                  </a:cubicBezTo>
                  <a:cubicBezTo>
                    <a:pt x="141" y="1278"/>
                    <a:pt x="169" y="1264"/>
                    <a:pt x="169" y="1236"/>
                  </a:cubicBezTo>
                  <a:lnTo>
                    <a:pt x="1124" y="113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5"/>
            <p:cNvSpPr/>
            <p:nvPr/>
          </p:nvSpPr>
          <p:spPr>
            <a:xfrm>
              <a:off x="3583925" y="2619500"/>
              <a:ext cx="8450" cy="37925"/>
            </a:xfrm>
            <a:custGeom>
              <a:avLst/>
              <a:gdLst/>
              <a:ahLst/>
              <a:cxnLst/>
              <a:rect l="l" t="t" r="r" b="b"/>
              <a:pathLst>
                <a:path w="338" h="1517" extrusionOk="0">
                  <a:moveTo>
                    <a:pt x="0" y="0"/>
                  </a:moveTo>
                  <a:lnTo>
                    <a:pt x="112" y="1404"/>
                  </a:lnTo>
                  <a:cubicBezTo>
                    <a:pt x="112" y="1460"/>
                    <a:pt x="169" y="1517"/>
                    <a:pt x="225" y="1517"/>
                  </a:cubicBezTo>
                  <a:cubicBezTo>
                    <a:pt x="281" y="1517"/>
                    <a:pt x="337" y="1460"/>
                    <a:pt x="337" y="1404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5"/>
            <p:cNvSpPr/>
            <p:nvPr/>
          </p:nvSpPr>
          <p:spPr>
            <a:xfrm>
              <a:off x="3279225" y="2546475"/>
              <a:ext cx="25300" cy="33725"/>
            </a:xfrm>
            <a:custGeom>
              <a:avLst/>
              <a:gdLst/>
              <a:ahLst/>
              <a:cxnLst/>
              <a:rect l="l" t="t" r="r" b="b"/>
              <a:pathLst>
                <a:path w="1012" h="1349" extrusionOk="0">
                  <a:moveTo>
                    <a:pt x="899" y="1"/>
                  </a:moveTo>
                  <a:lnTo>
                    <a:pt x="57" y="1180"/>
                  </a:lnTo>
                  <a:cubicBezTo>
                    <a:pt x="0" y="1236"/>
                    <a:pt x="0" y="1292"/>
                    <a:pt x="57" y="1349"/>
                  </a:cubicBezTo>
                  <a:lnTo>
                    <a:pt x="113" y="1349"/>
                  </a:lnTo>
                  <a:cubicBezTo>
                    <a:pt x="169" y="1349"/>
                    <a:pt x="225" y="1349"/>
                    <a:pt x="225" y="1292"/>
                  </a:cubicBezTo>
                  <a:lnTo>
                    <a:pt x="1011" y="113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5"/>
            <p:cNvSpPr/>
            <p:nvPr/>
          </p:nvSpPr>
          <p:spPr>
            <a:xfrm>
              <a:off x="3405600" y="2601225"/>
              <a:ext cx="14050" cy="39350"/>
            </a:xfrm>
            <a:custGeom>
              <a:avLst/>
              <a:gdLst/>
              <a:ahLst/>
              <a:cxnLst/>
              <a:rect l="l" t="t" r="r" b="b"/>
              <a:pathLst>
                <a:path w="562" h="1574" extrusionOk="0">
                  <a:moveTo>
                    <a:pt x="393" y="1"/>
                  </a:moveTo>
                  <a:lnTo>
                    <a:pt x="0" y="1405"/>
                  </a:lnTo>
                  <a:cubicBezTo>
                    <a:pt x="0" y="1461"/>
                    <a:pt x="0" y="1517"/>
                    <a:pt x="56" y="1574"/>
                  </a:cubicBezTo>
                  <a:cubicBezTo>
                    <a:pt x="112" y="1574"/>
                    <a:pt x="169" y="1517"/>
                    <a:pt x="169" y="1461"/>
                  </a:cubicBezTo>
                  <a:lnTo>
                    <a:pt x="562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5"/>
            <p:cNvSpPr/>
            <p:nvPr/>
          </p:nvSpPr>
          <p:spPr>
            <a:xfrm>
              <a:off x="3360650" y="2587200"/>
              <a:ext cx="19700" cy="36525"/>
            </a:xfrm>
            <a:custGeom>
              <a:avLst/>
              <a:gdLst/>
              <a:ahLst/>
              <a:cxnLst/>
              <a:rect l="l" t="t" r="r" b="b"/>
              <a:pathLst>
                <a:path w="788" h="1461" extrusionOk="0">
                  <a:moveTo>
                    <a:pt x="563" y="0"/>
                  </a:moveTo>
                  <a:lnTo>
                    <a:pt x="1" y="1348"/>
                  </a:lnTo>
                  <a:cubicBezTo>
                    <a:pt x="1" y="1404"/>
                    <a:pt x="57" y="1461"/>
                    <a:pt x="113" y="1461"/>
                  </a:cubicBezTo>
                  <a:cubicBezTo>
                    <a:pt x="169" y="1461"/>
                    <a:pt x="226" y="1461"/>
                    <a:pt x="226" y="1404"/>
                  </a:cubicBezTo>
                  <a:lnTo>
                    <a:pt x="787" y="56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5"/>
            <p:cNvSpPr/>
            <p:nvPr/>
          </p:nvSpPr>
          <p:spPr>
            <a:xfrm>
              <a:off x="3301675" y="1786275"/>
              <a:ext cx="40750" cy="62375"/>
            </a:xfrm>
            <a:custGeom>
              <a:avLst/>
              <a:gdLst/>
              <a:ahLst/>
              <a:cxnLst/>
              <a:rect l="l" t="t" r="r" b="b"/>
              <a:pathLst>
                <a:path w="1630" h="2495" extrusionOk="0">
                  <a:moveTo>
                    <a:pt x="106" y="0"/>
                  </a:moveTo>
                  <a:cubicBezTo>
                    <a:pt x="90" y="0"/>
                    <a:pt x="74" y="7"/>
                    <a:pt x="57" y="24"/>
                  </a:cubicBezTo>
                  <a:cubicBezTo>
                    <a:pt x="1" y="24"/>
                    <a:pt x="1" y="136"/>
                    <a:pt x="57" y="192"/>
                  </a:cubicBezTo>
                  <a:lnTo>
                    <a:pt x="1461" y="2495"/>
                  </a:lnTo>
                  <a:lnTo>
                    <a:pt x="1630" y="2382"/>
                  </a:lnTo>
                  <a:lnTo>
                    <a:pt x="226" y="80"/>
                  </a:lnTo>
                  <a:cubicBezTo>
                    <a:pt x="186" y="40"/>
                    <a:pt x="146" y="0"/>
                    <a:pt x="1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5"/>
            <p:cNvSpPr/>
            <p:nvPr/>
          </p:nvSpPr>
          <p:spPr>
            <a:xfrm>
              <a:off x="3261650" y="1812575"/>
              <a:ext cx="47075" cy="58550"/>
            </a:xfrm>
            <a:custGeom>
              <a:avLst/>
              <a:gdLst/>
              <a:ahLst/>
              <a:cxnLst/>
              <a:rect l="l" t="t" r="r" b="b"/>
              <a:pathLst>
                <a:path w="1883" h="2342" extrusionOk="0">
                  <a:moveTo>
                    <a:pt x="191" y="1"/>
                  </a:moveTo>
                  <a:cubicBezTo>
                    <a:pt x="109" y="1"/>
                    <a:pt x="0" y="108"/>
                    <a:pt x="86" y="151"/>
                  </a:cubicBezTo>
                  <a:lnTo>
                    <a:pt x="1714" y="2341"/>
                  </a:lnTo>
                  <a:lnTo>
                    <a:pt x="1883" y="2229"/>
                  </a:lnTo>
                  <a:lnTo>
                    <a:pt x="254" y="39"/>
                  </a:lnTo>
                  <a:cubicBezTo>
                    <a:pt x="241" y="12"/>
                    <a:pt x="217" y="1"/>
                    <a:pt x="19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5"/>
            <p:cNvSpPr/>
            <p:nvPr/>
          </p:nvSpPr>
          <p:spPr>
            <a:xfrm>
              <a:off x="3341000" y="1765800"/>
              <a:ext cx="35125" cy="64600"/>
            </a:xfrm>
            <a:custGeom>
              <a:avLst/>
              <a:gdLst/>
              <a:ahLst/>
              <a:cxnLst/>
              <a:rect l="l" t="t" r="r" b="b"/>
              <a:pathLst>
                <a:path w="1405" h="2584" extrusionOk="0">
                  <a:moveTo>
                    <a:pt x="113" y="0"/>
                  </a:moveTo>
                  <a:cubicBezTo>
                    <a:pt x="57" y="0"/>
                    <a:pt x="1" y="112"/>
                    <a:pt x="57" y="169"/>
                  </a:cubicBezTo>
                  <a:lnTo>
                    <a:pt x="1236" y="2584"/>
                  </a:lnTo>
                  <a:lnTo>
                    <a:pt x="1405" y="2471"/>
                  </a:lnTo>
                  <a:lnTo>
                    <a:pt x="225" y="56"/>
                  </a:lnTo>
                  <a:cubicBezTo>
                    <a:pt x="225" y="0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5"/>
            <p:cNvSpPr/>
            <p:nvPr/>
          </p:nvSpPr>
          <p:spPr>
            <a:xfrm>
              <a:off x="3226525" y="1840675"/>
              <a:ext cx="52725" cy="55725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95" y="1"/>
                  </a:moveTo>
                  <a:cubicBezTo>
                    <a:pt x="113" y="1"/>
                    <a:pt x="0" y="120"/>
                    <a:pt x="86" y="206"/>
                  </a:cubicBezTo>
                  <a:lnTo>
                    <a:pt x="1940" y="2228"/>
                  </a:lnTo>
                  <a:lnTo>
                    <a:pt x="2108" y="2060"/>
                  </a:lnTo>
                  <a:lnTo>
                    <a:pt x="255" y="38"/>
                  </a:lnTo>
                  <a:cubicBezTo>
                    <a:pt x="242" y="12"/>
                    <a:pt x="220" y="1"/>
                    <a:pt x="195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5"/>
            <p:cNvSpPr/>
            <p:nvPr/>
          </p:nvSpPr>
          <p:spPr>
            <a:xfrm>
              <a:off x="3384525" y="1747525"/>
              <a:ext cx="29525" cy="68825"/>
            </a:xfrm>
            <a:custGeom>
              <a:avLst/>
              <a:gdLst/>
              <a:ahLst/>
              <a:cxnLst/>
              <a:rect l="l" t="t" r="r" b="b"/>
              <a:pathLst>
                <a:path w="1181" h="2753" extrusionOk="0">
                  <a:moveTo>
                    <a:pt x="113" y="1"/>
                  </a:moveTo>
                  <a:cubicBezTo>
                    <a:pt x="57" y="57"/>
                    <a:pt x="1" y="113"/>
                    <a:pt x="57" y="169"/>
                  </a:cubicBezTo>
                  <a:lnTo>
                    <a:pt x="955" y="2753"/>
                  </a:lnTo>
                  <a:lnTo>
                    <a:pt x="1180" y="2641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5"/>
            <p:cNvSpPr/>
            <p:nvPr/>
          </p:nvSpPr>
          <p:spPr>
            <a:xfrm>
              <a:off x="3519325" y="1720850"/>
              <a:ext cx="8450" cy="71650"/>
            </a:xfrm>
            <a:custGeom>
              <a:avLst/>
              <a:gdLst/>
              <a:ahLst/>
              <a:cxnLst/>
              <a:rect l="l" t="t" r="r" b="b"/>
              <a:pathLst>
                <a:path w="338" h="2866" extrusionOk="0">
                  <a:moveTo>
                    <a:pt x="113" y="1"/>
                  </a:moveTo>
                  <a:cubicBezTo>
                    <a:pt x="57" y="1"/>
                    <a:pt x="0" y="57"/>
                    <a:pt x="0" y="113"/>
                  </a:cubicBezTo>
                  <a:lnTo>
                    <a:pt x="113" y="2865"/>
                  </a:lnTo>
                  <a:lnTo>
                    <a:pt x="337" y="2809"/>
                  </a:lnTo>
                  <a:lnTo>
                    <a:pt x="225" y="113"/>
                  </a:lnTo>
                  <a:cubicBezTo>
                    <a:pt x="225" y="57"/>
                    <a:pt x="169" y="1"/>
                    <a:pt x="11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5"/>
            <p:cNvSpPr/>
            <p:nvPr/>
          </p:nvSpPr>
          <p:spPr>
            <a:xfrm>
              <a:off x="3428050" y="1734325"/>
              <a:ext cx="22500" cy="69400"/>
            </a:xfrm>
            <a:custGeom>
              <a:avLst/>
              <a:gdLst/>
              <a:ahLst/>
              <a:cxnLst/>
              <a:rect l="l" t="t" r="r" b="b"/>
              <a:pathLst>
                <a:path w="900" h="2776" extrusionOk="0">
                  <a:moveTo>
                    <a:pt x="141" y="0"/>
                  </a:moveTo>
                  <a:cubicBezTo>
                    <a:pt x="118" y="0"/>
                    <a:pt x="90" y="7"/>
                    <a:pt x="57" y="23"/>
                  </a:cubicBezTo>
                  <a:cubicBezTo>
                    <a:pt x="1" y="23"/>
                    <a:pt x="1" y="80"/>
                    <a:pt x="1" y="136"/>
                  </a:cubicBezTo>
                  <a:lnTo>
                    <a:pt x="675" y="2775"/>
                  </a:lnTo>
                  <a:lnTo>
                    <a:pt x="899" y="2719"/>
                  </a:lnTo>
                  <a:lnTo>
                    <a:pt x="225" y="80"/>
                  </a:lnTo>
                  <a:cubicBezTo>
                    <a:pt x="225" y="40"/>
                    <a:pt x="197" y="0"/>
                    <a:pt x="14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5"/>
            <p:cNvSpPr/>
            <p:nvPr/>
          </p:nvSpPr>
          <p:spPr>
            <a:xfrm>
              <a:off x="3474400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113" y="0"/>
                  </a:moveTo>
                  <a:cubicBezTo>
                    <a:pt x="0" y="0"/>
                    <a:pt x="0" y="56"/>
                    <a:pt x="0" y="113"/>
                  </a:cubicBezTo>
                  <a:lnTo>
                    <a:pt x="393" y="2809"/>
                  </a:lnTo>
                  <a:lnTo>
                    <a:pt x="618" y="2809"/>
                  </a:lnTo>
                  <a:lnTo>
                    <a:pt x="225" y="113"/>
                  </a:lnTo>
                  <a:cubicBezTo>
                    <a:pt x="169" y="56"/>
                    <a:pt x="169" y="0"/>
                    <a:pt x="11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5"/>
            <p:cNvSpPr/>
            <p:nvPr/>
          </p:nvSpPr>
          <p:spPr>
            <a:xfrm>
              <a:off x="3100900" y="2030575"/>
              <a:ext cx="68825" cy="27300"/>
            </a:xfrm>
            <a:custGeom>
              <a:avLst/>
              <a:gdLst/>
              <a:ahLst/>
              <a:cxnLst/>
              <a:rect l="l" t="t" r="r" b="b"/>
              <a:pathLst>
                <a:path w="2753" h="109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0" y="136"/>
                    <a:pt x="57" y="193"/>
                    <a:pt x="113" y="193"/>
                  </a:cubicBezTo>
                  <a:lnTo>
                    <a:pt x="2696" y="1091"/>
                  </a:lnTo>
                  <a:lnTo>
                    <a:pt x="2753" y="923"/>
                  </a:lnTo>
                  <a:lnTo>
                    <a:pt x="169" y="24"/>
                  </a:lnTo>
                  <a:cubicBezTo>
                    <a:pt x="152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5"/>
            <p:cNvSpPr/>
            <p:nvPr/>
          </p:nvSpPr>
          <p:spPr>
            <a:xfrm>
              <a:off x="3194975" y="1874250"/>
              <a:ext cx="56200" cy="51625"/>
            </a:xfrm>
            <a:custGeom>
              <a:avLst/>
              <a:gdLst/>
              <a:ahLst/>
              <a:cxnLst/>
              <a:rect l="l" t="t" r="r" b="b"/>
              <a:pathLst>
                <a:path w="2248" h="2065" extrusionOk="0">
                  <a:moveTo>
                    <a:pt x="120" y="1"/>
                  </a:moveTo>
                  <a:cubicBezTo>
                    <a:pt x="85" y="1"/>
                    <a:pt x="57" y="15"/>
                    <a:pt x="57" y="43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2079" y="2065"/>
                  </a:lnTo>
                  <a:lnTo>
                    <a:pt x="2247" y="1896"/>
                  </a:lnTo>
                  <a:lnTo>
                    <a:pt x="225" y="43"/>
                  </a:lnTo>
                  <a:cubicBezTo>
                    <a:pt x="197" y="15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5"/>
            <p:cNvSpPr/>
            <p:nvPr/>
          </p:nvSpPr>
          <p:spPr>
            <a:xfrm>
              <a:off x="3078425" y="2118225"/>
              <a:ext cx="70250" cy="16875"/>
            </a:xfrm>
            <a:custGeom>
              <a:avLst/>
              <a:gdLst/>
              <a:ahLst/>
              <a:cxnLst/>
              <a:rect l="l" t="t" r="r" b="b"/>
              <a:pathLst>
                <a:path w="2810" h="675" extrusionOk="0">
                  <a:moveTo>
                    <a:pt x="169" y="0"/>
                  </a:moveTo>
                  <a:cubicBezTo>
                    <a:pt x="113" y="0"/>
                    <a:pt x="57" y="57"/>
                    <a:pt x="57" y="113"/>
                  </a:cubicBezTo>
                  <a:cubicBezTo>
                    <a:pt x="1" y="169"/>
                    <a:pt x="57" y="225"/>
                    <a:pt x="113" y="281"/>
                  </a:cubicBezTo>
                  <a:lnTo>
                    <a:pt x="2809" y="674"/>
                  </a:lnTo>
                  <a:lnTo>
                    <a:pt x="2809" y="45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5"/>
            <p:cNvSpPr/>
            <p:nvPr/>
          </p:nvSpPr>
          <p:spPr>
            <a:xfrm>
              <a:off x="3088250" y="2074100"/>
              <a:ext cx="70250" cy="21675"/>
            </a:xfrm>
            <a:custGeom>
              <a:avLst/>
              <a:gdLst/>
              <a:ahLst/>
              <a:cxnLst/>
              <a:rect l="l" t="t" r="r" b="b"/>
              <a:pathLst>
                <a:path w="2810" h="867" extrusionOk="0">
                  <a:moveTo>
                    <a:pt x="110" y="1"/>
                  </a:moveTo>
                  <a:cubicBezTo>
                    <a:pt x="57" y="1"/>
                    <a:pt x="1" y="41"/>
                    <a:pt x="1" y="80"/>
                  </a:cubicBezTo>
                  <a:cubicBezTo>
                    <a:pt x="1" y="137"/>
                    <a:pt x="57" y="137"/>
                    <a:pt x="113" y="193"/>
                  </a:cubicBezTo>
                  <a:lnTo>
                    <a:pt x="2753" y="867"/>
                  </a:lnTo>
                  <a:cubicBezTo>
                    <a:pt x="2753" y="811"/>
                    <a:pt x="2753" y="754"/>
                    <a:pt x="2809" y="642"/>
                  </a:cubicBezTo>
                  <a:lnTo>
                    <a:pt x="169" y="24"/>
                  </a:lnTo>
                  <a:cubicBezTo>
                    <a:pt x="153" y="8"/>
                    <a:pt x="132" y="1"/>
                    <a:pt x="11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5"/>
            <p:cNvSpPr/>
            <p:nvPr/>
          </p:nvSpPr>
          <p:spPr>
            <a:xfrm>
              <a:off x="3119150" y="1987050"/>
              <a:ext cx="66025" cy="34300"/>
            </a:xfrm>
            <a:custGeom>
              <a:avLst/>
              <a:gdLst/>
              <a:ahLst/>
              <a:cxnLst/>
              <a:rect l="l" t="t" r="r" b="b"/>
              <a:pathLst>
                <a:path w="2641" h="1372" extrusionOk="0">
                  <a:moveTo>
                    <a:pt x="121" y="1"/>
                  </a:moveTo>
                  <a:cubicBezTo>
                    <a:pt x="85" y="1"/>
                    <a:pt x="57" y="41"/>
                    <a:pt x="57" y="80"/>
                  </a:cubicBezTo>
                  <a:cubicBezTo>
                    <a:pt x="1" y="80"/>
                    <a:pt x="1" y="193"/>
                    <a:pt x="57" y="193"/>
                  </a:cubicBezTo>
                  <a:lnTo>
                    <a:pt x="2528" y="1372"/>
                  </a:lnTo>
                  <a:cubicBezTo>
                    <a:pt x="2584" y="1316"/>
                    <a:pt x="2584" y="1260"/>
                    <a:pt x="2640" y="1204"/>
                  </a:cubicBezTo>
                  <a:lnTo>
                    <a:pt x="169" y="24"/>
                  </a:lnTo>
                  <a:cubicBezTo>
                    <a:pt x="153" y="8"/>
                    <a:pt x="136" y="1"/>
                    <a:pt x="12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5"/>
            <p:cNvSpPr/>
            <p:nvPr/>
          </p:nvSpPr>
          <p:spPr>
            <a:xfrm>
              <a:off x="3166900" y="19079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84" y="1"/>
                  </a:moveTo>
                  <a:cubicBezTo>
                    <a:pt x="56" y="1"/>
                    <a:pt x="28" y="15"/>
                    <a:pt x="0" y="43"/>
                  </a:cubicBezTo>
                  <a:cubicBezTo>
                    <a:pt x="0" y="99"/>
                    <a:pt x="0" y="155"/>
                    <a:pt x="0" y="211"/>
                  </a:cubicBezTo>
                  <a:lnTo>
                    <a:pt x="2247" y="1840"/>
                  </a:lnTo>
                  <a:lnTo>
                    <a:pt x="2359" y="1672"/>
                  </a:lnTo>
                  <a:lnTo>
                    <a:pt x="169" y="43"/>
                  </a:lnTo>
                  <a:cubicBezTo>
                    <a:pt x="141" y="15"/>
                    <a:pt x="113" y="1"/>
                    <a:pt x="8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5"/>
            <p:cNvSpPr/>
            <p:nvPr/>
          </p:nvSpPr>
          <p:spPr>
            <a:xfrm>
              <a:off x="3140225" y="1947275"/>
              <a:ext cx="63200" cy="40400"/>
            </a:xfrm>
            <a:custGeom>
              <a:avLst/>
              <a:gdLst/>
              <a:ahLst/>
              <a:cxnLst/>
              <a:rect l="l" t="t" r="r" b="b"/>
              <a:pathLst>
                <a:path w="2528" h="1616" extrusionOk="0">
                  <a:moveTo>
                    <a:pt x="112" y="0"/>
                  </a:moveTo>
                  <a:cubicBezTo>
                    <a:pt x="84" y="0"/>
                    <a:pt x="56" y="14"/>
                    <a:pt x="56" y="42"/>
                  </a:cubicBezTo>
                  <a:cubicBezTo>
                    <a:pt x="0" y="42"/>
                    <a:pt x="0" y="155"/>
                    <a:pt x="56" y="155"/>
                  </a:cubicBezTo>
                  <a:lnTo>
                    <a:pt x="2415" y="1615"/>
                  </a:lnTo>
                  <a:lnTo>
                    <a:pt x="2527" y="1447"/>
                  </a:lnTo>
                  <a:lnTo>
                    <a:pt x="169" y="42"/>
                  </a:lnTo>
                  <a:cubicBezTo>
                    <a:pt x="169" y="14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5"/>
            <p:cNvSpPr/>
            <p:nvPr/>
          </p:nvSpPr>
          <p:spPr>
            <a:xfrm>
              <a:off x="3676575" y="1747525"/>
              <a:ext cx="28125" cy="67425"/>
            </a:xfrm>
            <a:custGeom>
              <a:avLst/>
              <a:gdLst/>
              <a:ahLst/>
              <a:cxnLst/>
              <a:rect l="l" t="t" r="r" b="b"/>
              <a:pathLst>
                <a:path w="1125" h="2697" extrusionOk="0">
                  <a:moveTo>
                    <a:pt x="1068" y="1"/>
                  </a:moveTo>
                  <a:cubicBezTo>
                    <a:pt x="1012" y="1"/>
                    <a:pt x="956" y="1"/>
                    <a:pt x="900" y="57"/>
                  </a:cubicBezTo>
                  <a:lnTo>
                    <a:pt x="1" y="2641"/>
                  </a:lnTo>
                  <a:lnTo>
                    <a:pt x="226" y="2697"/>
                  </a:lnTo>
                  <a:lnTo>
                    <a:pt x="1124" y="169"/>
                  </a:lnTo>
                  <a:cubicBezTo>
                    <a:pt x="1124" y="113"/>
                    <a:pt x="1124" y="57"/>
                    <a:pt x="1068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5"/>
            <p:cNvSpPr/>
            <p:nvPr/>
          </p:nvSpPr>
          <p:spPr>
            <a:xfrm>
              <a:off x="3919500" y="2031175"/>
              <a:ext cx="68825" cy="28100"/>
            </a:xfrm>
            <a:custGeom>
              <a:avLst/>
              <a:gdLst/>
              <a:ahLst/>
              <a:cxnLst/>
              <a:rect l="l" t="t" r="r" b="b"/>
              <a:pathLst>
                <a:path w="2753" h="1124" extrusionOk="0">
                  <a:moveTo>
                    <a:pt x="2584" y="0"/>
                  </a:moveTo>
                  <a:lnTo>
                    <a:pt x="0" y="899"/>
                  </a:lnTo>
                  <a:cubicBezTo>
                    <a:pt x="56" y="1011"/>
                    <a:pt x="56" y="1067"/>
                    <a:pt x="113" y="1123"/>
                  </a:cubicBezTo>
                  <a:lnTo>
                    <a:pt x="2640" y="225"/>
                  </a:lnTo>
                  <a:cubicBezTo>
                    <a:pt x="2696" y="169"/>
                    <a:pt x="2752" y="112"/>
                    <a:pt x="2696" y="56"/>
                  </a:cubicBezTo>
                  <a:cubicBezTo>
                    <a:pt x="2696" y="0"/>
                    <a:pt x="2640" y="0"/>
                    <a:pt x="258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5"/>
            <p:cNvSpPr/>
            <p:nvPr/>
          </p:nvSpPr>
          <p:spPr>
            <a:xfrm>
              <a:off x="3904050" y="1987650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472" y="0"/>
                  </a:moveTo>
                  <a:lnTo>
                    <a:pt x="1" y="1180"/>
                  </a:lnTo>
                  <a:lnTo>
                    <a:pt x="113" y="1404"/>
                  </a:lnTo>
                  <a:lnTo>
                    <a:pt x="2584" y="225"/>
                  </a:lnTo>
                  <a:cubicBezTo>
                    <a:pt x="2640" y="169"/>
                    <a:pt x="2640" y="112"/>
                    <a:pt x="2640" y="56"/>
                  </a:cubicBezTo>
                  <a:cubicBezTo>
                    <a:pt x="2584" y="0"/>
                    <a:pt x="2528" y="0"/>
                    <a:pt x="24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5"/>
            <p:cNvSpPr/>
            <p:nvPr/>
          </p:nvSpPr>
          <p:spPr>
            <a:xfrm>
              <a:off x="3885800" y="1948325"/>
              <a:ext cx="63200" cy="39350"/>
            </a:xfrm>
            <a:custGeom>
              <a:avLst/>
              <a:gdLst/>
              <a:ahLst/>
              <a:cxnLst/>
              <a:rect l="l" t="t" r="r" b="b"/>
              <a:pathLst>
                <a:path w="2528" h="1574" extrusionOk="0">
                  <a:moveTo>
                    <a:pt x="2359" y="0"/>
                  </a:moveTo>
                  <a:lnTo>
                    <a:pt x="0" y="1405"/>
                  </a:lnTo>
                  <a:lnTo>
                    <a:pt x="113" y="1573"/>
                  </a:lnTo>
                  <a:lnTo>
                    <a:pt x="2472" y="169"/>
                  </a:lnTo>
                  <a:cubicBezTo>
                    <a:pt x="2528" y="169"/>
                    <a:pt x="2528" y="113"/>
                    <a:pt x="2528" y="57"/>
                  </a:cubicBezTo>
                  <a:cubicBezTo>
                    <a:pt x="2472" y="0"/>
                    <a:pt x="2415" y="0"/>
                    <a:pt x="235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5"/>
            <p:cNvSpPr/>
            <p:nvPr/>
          </p:nvSpPr>
          <p:spPr>
            <a:xfrm>
              <a:off x="3863325" y="1909350"/>
              <a:ext cx="59000" cy="46025"/>
            </a:xfrm>
            <a:custGeom>
              <a:avLst/>
              <a:gdLst/>
              <a:ahLst/>
              <a:cxnLst/>
              <a:rect l="l" t="t" r="r" b="b"/>
              <a:pathLst>
                <a:path w="2360" h="1841" extrusionOk="0">
                  <a:moveTo>
                    <a:pt x="2254" y="1"/>
                  </a:moveTo>
                  <a:cubicBezTo>
                    <a:pt x="2219" y="1"/>
                    <a:pt x="2191" y="15"/>
                    <a:pt x="2191" y="43"/>
                  </a:cubicBezTo>
                  <a:lnTo>
                    <a:pt x="1" y="1672"/>
                  </a:lnTo>
                  <a:cubicBezTo>
                    <a:pt x="57" y="1728"/>
                    <a:pt x="113" y="1784"/>
                    <a:pt x="169" y="1840"/>
                  </a:cubicBezTo>
                  <a:lnTo>
                    <a:pt x="2360" y="211"/>
                  </a:lnTo>
                  <a:cubicBezTo>
                    <a:pt x="2360" y="155"/>
                    <a:pt x="2360" y="99"/>
                    <a:pt x="2360" y="43"/>
                  </a:cubicBezTo>
                  <a:cubicBezTo>
                    <a:pt x="2332" y="15"/>
                    <a:pt x="2289" y="1"/>
                    <a:pt x="2254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5"/>
            <p:cNvSpPr/>
            <p:nvPr/>
          </p:nvSpPr>
          <p:spPr>
            <a:xfrm>
              <a:off x="3941950" y="2164550"/>
              <a:ext cx="71650" cy="9850"/>
            </a:xfrm>
            <a:custGeom>
              <a:avLst/>
              <a:gdLst/>
              <a:ahLst/>
              <a:cxnLst/>
              <a:rect l="l" t="t" r="r" b="b"/>
              <a:pathLst>
                <a:path w="2866" h="394" extrusionOk="0">
                  <a:moveTo>
                    <a:pt x="2753" y="1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2753" y="225"/>
                  </a:lnTo>
                  <a:cubicBezTo>
                    <a:pt x="2809" y="225"/>
                    <a:pt x="2865" y="169"/>
                    <a:pt x="2865" y="113"/>
                  </a:cubicBezTo>
                  <a:cubicBezTo>
                    <a:pt x="2865" y="57"/>
                    <a:pt x="2809" y="1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5"/>
            <p:cNvSpPr/>
            <p:nvPr/>
          </p:nvSpPr>
          <p:spPr>
            <a:xfrm>
              <a:off x="3839450" y="1874250"/>
              <a:ext cx="54800" cy="51625"/>
            </a:xfrm>
            <a:custGeom>
              <a:avLst/>
              <a:gdLst/>
              <a:ahLst/>
              <a:cxnLst/>
              <a:rect l="l" t="t" r="r" b="b"/>
              <a:pathLst>
                <a:path w="2192" h="2065" extrusionOk="0">
                  <a:moveTo>
                    <a:pt x="2079" y="1"/>
                  </a:moveTo>
                  <a:cubicBezTo>
                    <a:pt x="2051" y="1"/>
                    <a:pt x="2023" y="15"/>
                    <a:pt x="2023" y="43"/>
                  </a:cubicBezTo>
                  <a:lnTo>
                    <a:pt x="1" y="1896"/>
                  </a:lnTo>
                  <a:lnTo>
                    <a:pt x="113" y="2065"/>
                  </a:lnTo>
                  <a:lnTo>
                    <a:pt x="2135" y="211"/>
                  </a:lnTo>
                  <a:cubicBezTo>
                    <a:pt x="2191" y="155"/>
                    <a:pt x="2191" y="99"/>
                    <a:pt x="2135" y="43"/>
                  </a:cubicBezTo>
                  <a:cubicBezTo>
                    <a:pt x="2135" y="15"/>
                    <a:pt x="2107" y="1"/>
                    <a:pt x="207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5"/>
            <p:cNvSpPr/>
            <p:nvPr/>
          </p:nvSpPr>
          <p:spPr>
            <a:xfrm>
              <a:off x="3930725" y="2074475"/>
              <a:ext cx="70200" cy="21300"/>
            </a:xfrm>
            <a:custGeom>
              <a:avLst/>
              <a:gdLst/>
              <a:ahLst/>
              <a:cxnLst/>
              <a:rect l="l" t="t" r="r" b="b"/>
              <a:pathLst>
                <a:path w="2808" h="852" extrusionOk="0">
                  <a:moveTo>
                    <a:pt x="2690" y="0"/>
                  </a:moveTo>
                  <a:cubicBezTo>
                    <a:pt x="2675" y="0"/>
                    <a:pt x="2659" y="3"/>
                    <a:pt x="2640" y="9"/>
                  </a:cubicBezTo>
                  <a:lnTo>
                    <a:pt x="1" y="627"/>
                  </a:lnTo>
                  <a:cubicBezTo>
                    <a:pt x="57" y="739"/>
                    <a:pt x="57" y="796"/>
                    <a:pt x="57" y="852"/>
                  </a:cubicBezTo>
                  <a:lnTo>
                    <a:pt x="2697" y="234"/>
                  </a:lnTo>
                  <a:cubicBezTo>
                    <a:pt x="2797" y="184"/>
                    <a:pt x="2808" y="0"/>
                    <a:pt x="26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5"/>
            <p:cNvSpPr/>
            <p:nvPr/>
          </p:nvSpPr>
          <p:spPr>
            <a:xfrm>
              <a:off x="3939150" y="2120450"/>
              <a:ext cx="71650" cy="16050"/>
            </a:xfrm>
            <a:custGeom>
              <a:avLst/>
              <a:gdLst/>
              <a:ahLst/>
              <a:cxnLst/>
              <a:rect l="l" t="t" r="r" b="b"/>
              <a:pathLst>
                <a:path w="2866" h="642" extrusionOk="0">
                  <a:moveTo>
                    <a:pt x="2746" y="0"/>
                  </a:moveTo>
                  <a:cubicBezTo>
                    <a:pt x="2729" y="0"/>
                    <a:pt x="2713" y="7"/>
                    <a:pt x="2697" y="24"/>
                  </a:cubicBezTo>
                  <a:lnTo>
                    <a:pt x="1" y="417"/>
                  </a:lnTo>
                  <a:cubicBezTo>
                    <a:pt x="1" y="473"/>
                    <a:pt x="57" y="529"/>
                    <a:pt x="57" y="641"/>
                  </a:cubicBezTo>
                  <a:lnTo>
                    <a:pt x="2753" y="248"/>
                  </a:lnTo>
                  <a:cubicBezTo>
                    <a:pt x="2809" y="192"/>
                    <a:pt x="2865" y="136"/>
                    <a:pt x="2865" y="80"/>
                  </a:cubicBezTo>
                  <a:cubicBezTo>
                    <a:pt x="2825" y="40"/>
                    <a:pt x="2786" y="0"/>
                    <a:pt x="274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5"/>
            <p:cNvSpPr/>
            <p:nvPr/>
          </p:nvSpPr>
          <p:spPr>
            <a:xfrm>
              <a:off x="3748200" y="1786850"/>
              <a:ext cx="39325" cy="63200"/>
            </a:xfrm>
            <a:custGeom>
              <a:avLst/>
              <a:gdLst/>
              <a:ahLst/>
              <a:cxnLst/>
              <a:rect l="l" t="t" r="r" b="b"/>
              <a:pathLst>
                <a:path w="1573" h="2528" extrusionOk="0">
                  <a:moveTo>
                    <a:pt x="1573" y="1"/>
                  </a:moveTo>
                  <a:cubicBezTo>
                    <a:pt x="1517" y="1"/>
                    <a:pt x="1461" y="1"/>
                    <a:pt x="1404" y="57"/>
                  </a:cubicBezTo>
                  <a:lnTo>
                    <a:pt x="0" y="2416"/>
                  </a:lnTo>
                  <a:lnTo>
                    <a:pt x="169" y="2528"/>
                  </a:lnTo>
                  <a:lnTo>
                    <a:pt x="1573" y="169"/>
                  </a:lnTo>
                  <a:cubicBezTo>
                    <a:pt x="1573" y="113"/>
                    <a:pt x="1573" y="57"/>
                    <a:pt x="157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15"/>
            <p:cNvSpPr/>
            <p:nvPr/>
          </p:nvSpPr>
          <p:spPr>
            <a:xfrm>
              <a:off x="3640075" y="1734900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843" y="0"/>
                  </a:moveTo>
                  <a:cubicBezTo>
                    <a:pt x="731" y="0"/>
                    <a:pt x="675" y="0"/>
                    <a:pt x="675" y="57"/>
                  </a:cubicBezTo>
                  <a:lnTo>
                    <a:pt x="1" y="2696"/>
                  </a:lnTo>
                  <a:lnTo>
                    <a:pt x="225" y="2752"/>
                  </a:lnTo>
                  <a:lnTo>
                    <a:pt x="899" y="113"/>
                  </a:lnTo>
                  <a:cubicBezTo>
                    <a:pt x="899" y="57"/>
                    <a:pt x="899" y="0"/>
                    <a:pt x="84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15"/>
            <p:cNvSpPr/>
            <p:nvPr/>
          </p:nvSpPr>
          <p:spPr>
            <a:xfrm>
              <a:off x="3600775" y="1725075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505" y="0"/>
                  </a:moveTo>
                  <a:cubicBezTo>
                    <a:pt x="449" y="0"/>
                    <a:pt x="393" y="56"/>
                    <a:pt x="393" y="113"/>
                  </a:cubicBezTo>
                  <a:lnTo>
                    <a:pt x="0" y="2809"/>
                  </a:lnTo>
                  <a:lnTo>
                    <a:pt x="225" y="2809"/>
                  </a:lnTo>
                  <a:lnTo>
                    <a:pt x="618" y="113"/>
                  </a:lnTo>
                  <a:cubicBezTo>
                    <a:pt x="618" y="56"/>
                    <a:pt x="562" y="0"/>
                    <a:pt x="50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15"/>
            <p:cNvSpPr/>
            <p:nvPr/>
          </p:nvSpPr>
          <p:spPr>
            <a:xfrm>
              <a:off x="3074225" y="2163150"/>
              <a:ext cx="71625" cy="9850"/>
            </a:xfrm>
            <a:custGeom>
              <a:avLst/>
              <a:gdLst/>
              <a:ahLst/>
              <a:cxnLst/>
              <a:rect l="l" t="t" r="r" b="b"/>
              <a:pathLst>
                <a:path w="2865" h="394" extrusionOk="0">
                  <a:moveTo>
                    <a:pt x="113" y="1"/>
                  </a:moveTo>
                  <a:cubicBezTo>
                    <a:pt x="56" y="1"/>
                    <a:pt x="0" y="57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2865" y="394"/>
                  </a:lnTo>
                  <a:lnTo>
                    <a:pt x="2865" y="16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15"/>
            <p:cNvSpPr/>
            <p:nvPr/>
          </p:nvSpPr>
          <p:spPr>
            <a:xfrm>
              <a:off x="3781900" y="181352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29" y="1"/>
                  </a:moveTo>
                  <a:lnTo>
                    <a:pt x="0" y="2191"/>
                  </a:lnTo>
                  <a:lnTo>
                    <a:pt x="113" y="2360"/>
                  </a:lnTo>
                  <a:lnTo>
                    <a:pt x="1741" y="169"/>
                  </a:lnTo>
                  <a:cubicBezTo>
                    <a:pt x="1797" y="113"/>
                    <a:pt x="1797" y="57"/>
                    <a:pt x="174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15"/>
            <p:cNvSpPr/>
            <p:nvPr/>
          </p:nvSpPr>
          <p:spPr>
            <a:xfrm>
              <a:off x="3811375" y="1841600"/>
              <a:ext cx="50575" cy="54800"/>
            </a:xfrm>
            <a:custGeom>
              <a:avLst/>
              <a:gdLst/>
              <a:ahLst/>
              <a:cxnLst/>
              <a:rect l="l" t="t" r="r" b="b"/>
              <a:pathLst>
                <a:path w="2023" h="2192" extrusionOk="0">
                  <a:moveTo>
                    <a:pt x="1798" y="1"/>
                  </a:moveTo>
                  <a:lnTo>
                    <a:pt x="1" y="2023"/>
                  </a:lnTo>
                  <a:lnTo>
                    <a:pt x="113" y="2191"/>
                  </a:lnTo>
                  <a:lnTo>
                    <a:pt x="1966" y="169"/>
                  </a:lnTo>
                  <a:cubicBezTo>
                    <a:pt x="2023" y="113"/>
                    <a:pt x="2023" y="57"/>
                    <a:pt x="196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15"/>
            <p:cNvSpPr/>
            <p:nvPr/>
          </p:nvSpPr>
          <p:spPr>
            <a:xfrm>
              <a:off x="3713100" y="1765200"/>
              <a:ext cx="35125" cy="65200"/>
            </a:xfrm>
            <a:custGeom>
              <a:avLst/>
              <a:gdLst/>
              <a:ahLst/>
              <a:cxnLst/>
              <a:rect l="l" t="t" r="r" b="b"/>
              <a:pathLst>
                <a:path w="1405" h="2608" extrusionOk="0">
                  <a:moveTo>
                    <a:pt x="1299" y="1"/>
                  </a:moveTo>
                  <a:cubicBezTo>
                    <a:pt x="1259" y="1"/>
                    <a:pt x="1219" y="41"/>
                    <a:pt x="1180" y="80"/>
                  </a:cubicBezTo>
                  <a:lnTo>
                    <a:pt x="0" y="2551"/>
                  </a:lnTo>
                  <a:lnTo>
                    <a:pt x="225" y="2608"/>
                  </a:lnTo>
                  <a:lnTo>
                    <a:pt x="1404" y="193"/>
                  </a:lnTo>
                  <a:cubicBezTo>
                    <a:pt x="1404" y="136"/>
                    <a:pt x="1404" y="24"/>
                    <a:pt x="1348" y="24"/>
                  </a:cubicBezTo>
                  <a:cubicBezTo>
                    <a:pt x="1332" y="8"/>
                    <a:pt x="1315" y="1"/>
                    <a:pt x="129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15"/>
            <p:cNvSpPr/>
            <p:nvPr/>
          </p:nvSpPr>
          <p:spPr>
            <a:xfrm>
              <a:off x="3562850" y="1720850"/>
              <a:ext cx="9850" cy="70250"/>
            </a:xfrm>
            <a:custGeom>
              <a:avLst/>
              <a:gdLst/>
              <a:ahLst/>
              <a:cxnLst/>
              <a:rect l="l" t="t" r="r" b="b"/>
              <a:pathLst>
                <a:path w="394" h="2810" extrusionOk="0">
                  <a:moveTo>
                    <a:pt x="281" y="1"/>
                  </a:moveTo>
                  <a:cubicBezTo>
                    <a:pt x="169" y="1"/>
                    <a:pt x="169" y="57"/>
                    <a:pt x="169" y="113"/>
                  </a:cubicBezTo>
                  <a:lnTo>
                    <a:pt x="1" y="2809"/>
                  </a:lnTo>
                  <a:lnTo>
                    <a:pt x="225" y="2809"/>
                  </a:lnTo>
                  <a:lnTo>
                    <a:pt x="338" y="113"/>
                  </a:lnTo>
                  <a:cubicBezTo>
                    <a:pt x="394" y="57"/>
                    <a:pt x="338" y="1"/>
                    <a:pt x="28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15"/>
            <p:cNvSpPr/>
            <p:nvPr/>
          </p:nvSpPr>
          <p:spPr>
            <a:xfrm>
              <a:off x="3473000" y="2585800"/>
              <a:ext cx="15450" cy="70225"/>
            </a:xfrm>
            <a:custGeom>
              <a:avLst/>
              <a:gdLst/>
              <a:ahLst/>
              <a:cxnLst/>
              <a:rect l="l" t="t" r="r" b="b"/>
              <a:pathLst>
                <a:path w="618" h="2809" extrusionOk="0">
                  <a:moveTo>
                    <a:pt x="393" y="0"/>
                  </a:moveTo>
                  <a:lnTo>
                    <a:pt x="0" y="2640"/>
                  </a:lnTo>
                  <a:cubicBezTo>
                    <a:pt x="0" y="2696"/>
                    <a:pt x="56" y="2752"/>
                    <a:pt x="112" y="2808"/>
                  </a:cubicBezTo>
                  <a:cubicBezTo>
                    <a:pt x="169" y="2808"/>
                    <a:pt x="225" y="2752"/>
                    <a:pt x="225" y="2696"/>
                  </a:cubicBezTo>
                  <a:lnTo>
                    <a:pt x="61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15"/>
            <p:cNvSpPr/>
            <p:nvPr/>
          </p:nvSpPr>
          <p:spPr>
            <a:xfrm>
              <a:off x="3780500" y="2509975"/>
              <a:ext cx="44950" cy="59000"/>
            </a:xfrm>
            <a:custGeom>
              <a:avLst/>
              <a:gdLst/>
              <a:ahLst/>
              <a:cxnLst/>
              <a:rect l="l" t="t" r="r" b="b"/>
              <a:pathLst>
                <a:path w="1798" h="2360" extrusionOk="0">
                  <a:moveTo>
                    <a:pt x="169" y="0"/>
                  </a:moveTo>
                  <a:lnTo>
                    <a:pt x="0" y="113"/>
                  </a:lnTo>
                  <a:lnTo>
                    <a:pt x="1629" y="2303"/>
                  </a:lnTo>
                  <a:cubicBezTo>
                    <a:pt x="1629" y="2303"/>
                    <a:pt x="1685" y="2359"/>
                    <a:pt x="1685" y="2359"/>
                  </a:cubicBezTo>
                  <a:lnTo>
                    <a:pt x="1741" y="2359"/>
                  </a:lnTo>
                  <a:cubicBezTo>
                    <a:pt x="1797" y="2303"/>
                    <a:pt x="1797" y="2247"/>
                    <a:pt x="1741" y="219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15"/>
            <p:cNvSpPr/>
            <p:nvPr/>
          </p:nvSpPr>
          <p:spPr>
            <a:xfrm>
              <a:off x="3746800" y="2532425"/>
              <a:ext cx="40725" cy="61825"/>
            </a:xfrm>
            <a:custGeom>
              <a:avLst/>
              <a:gdLst/>
              <a:ahLst/>
              <a:cxnLst/>
              <a:rect l="l" t="t" r="r" b="b"/>
              <a:pathLst>
                <a:path w="1629" h="2473" extrusionOk="0">
                  <a:moveTo>
                    <a:pt x="169" y="1"/>
                  </a:moveTo>
                  <a:lnTo>
                    <a:pt x="0" y="113"/>
                  </a:lnTo>
                  <a:lnTo>
                    <a:pt x="1404" y="2416"/>
                  </a:lnTo>
                  <a:cubicBezTo>
                    <a:pt x="1404" y="2472"/>
                    <a:pt x="1460" y="2472"/>
                    <a:pt x="1517" y="2472"/>
                  </a:cubicBezTo>
                  <a:lnTo>
                    <a:pt x="1573" y="2472"/>
                  </a:lnTo>
                  <a:cubicBezTo>
                    <a:pt x="1573" y="2472"/>
                    <a:pt x="1629" y="2360"/>
                    <a:pt x="1573" y="2360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15"/>
            <p:cNvSpPr/>
            <p:nvPr/>
          </p:nvSpPr>
          <p:spPr>
            <a:xfrm>
              <a:off x="38099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69" y="0"/>
                  </a:moveTo>
                  <a:lnTo>
                    <a:pt x="1" y="169"/>
                  </a:lnTo>
                  <a:lnTo>
                    <a:pt x="1798" y="2191"/>
                  </a:lnTo>
                  <a:lnTo>
                    <a:pt x="1966" y="2191"/>
                  </a:lnTo>
                  <a:cubicBezTo>
                    <a:pt x="2022" y="2135"/>
                    <a:pt x="2022" y="2078"/>
                    <a:pt x="1966" y="2022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15"/>
            <p:cNvSpPr/>
            <p:nvPr/>
          </p:nvSpPr>
          <p:spPr>
            <a:xfrm>
              <a:off x="3713100" y="2550700"/>
              <a:ext cx="33725" cy="64600"/>
            </a:xfrm>
            <a:custGeom>
              <a:avLst/>
              <a:gdLst/>
              <a:ahLst/>
              <a:cxnLst/>
              <a:rect l="l" t="t" r="r" b="b"/>
              <a:pathLst>
                <a:path w="1349" h="2584" extrusionOk="0">
                  <a:moveTo>
                    <a:pt x="169" y="0"/>
                  </a:moveTo>
                  <a:lnTo>
                    <a:pt x="0" y="56"/>
                  </a:lnTo>
                  <a:lnTo>
                    <a:pt x="1123" y="2527"/>
                  </a:lnTo>
                  <a:cubicBezTo>
                    <a:pt x="1180" y="2584"/>
                    <a:pt x="1180" y="2584"/>
                    <a:pt x="1236" y="2584"/>
                  </a:cubicBezTo>
                  <a:lnTo>
                    <a:pt x="1292" y="2584"/>
                  </a:lnTo>
                  <a:cubicBezTo>
                    <a:pt x="1348" y="2584"/>
                    <a:pt x="1348" y="2527"/>
                    <a:pt x="1348" y="2471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15"/>
            <p:cNvSpPr/>
            <p:nvPr/>
          </p:nvSpPr>
          <p:spPr>
            <a:xfrm>
              <a:off x="3838050" y="2456625"/>
              <a:ext cx="56200" cy="50550"/>
            </a:xfrm>
            <a:custGeom>
              <a:avLst/>
              <a:gdLst/>
              <a:ahLst/>
              <a:cxnLst/>
              <a:rect l="l" t="t" r="r" b="b"/>
              <a:pathLst>
                <a:path w="2248" h="2022" extrusionOk="0">
                  <a:moveTo>
                    <a:pt x="169" y="0"/>
                  </a:moveTo>
                  <a:lnTo>
                    <a:pt x="1" y="169"/>
                  </a:lnTo>
                  <a:lnTo>
                    <a:pt x="2023" y="2022"/>
                  </a:lnTo>
                  <a:lnTo>
                    <a:pt x="2135" y="2022"/>
                  </a:lnTo>
                  <a:cubicBezTo>
                    <a:pt x="2191" y="2022"/>
                    <a:pt x="2247" y="1853"/>
                    <a:pt x="2191" y="179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15"/>
            <p:cNvSpPr/>
            <p:nvPr/>
          </p:nvSpPr>
          <p:spPr>
            <a:xfrm>
              <a:off x="3638675" y="2577375"/>
              <a:ext cx="21075" cy="68825"/>
            </a:xfrm>
            <a:custGeom>
              <a:avLst/>
              <a:gdLst/>
              <a:ahLst/>
              <a:cxnLst/>
              <a:rect l="l" t="t" r="r" b="b"/>
              <a:pathLst>
                <a:path w="843" h="2753" extrusionOk="0">
                  <a:moveTo>
                    <a:pt x="169" y="0"/>
                  </a:moveTo>
                  <a:lnTo>
                    <a:pt x="0" y="56"/>
                  </a:lnTo>
                  <a:lnTo>
                    <a:pt x="674" y="2696"/>
                  </a:lnTo>
                  <a:cubicBezTo>
                    <a:pt x="674" y="2752"/>
                    <a:pt x="731" y="2752"/>
                    <a:pt x="787" y="2752"/>
                  </a:cubicBezTo>
                  <a:cubicBezTo>
                    <a:pt x="843" y="2752"/>
                    <a:pt x="843" y="2696"/>
                    <a:pt x="843" y="2640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15"/>
            <p:cNvSpPr/>
            <p:nvPr/>
          </p:nvSpPr>
          <p:spPr>
            <a:xfrm>
              <a:off x="3675175" y="2566125"/>
              <a:ext cx="28100" cy="67425"/>
            </a:xfrm>
            <a:custGeom>
              <a:avLst/>
              <a:gdLst/>
              <a:ahLst/>
              <a:cxnLst/>
              <a:rect l="l" t="t" r="r" b="b"/>
              <a:pathLst>
                <a:path w="1124" h="2697" extrusionOk="0">
                  <a:moveTo>
                    <a:pt x="169" y="1"/>
                  </a:moveTo>
                  <a:lnTo>
                    <a:pt x="1" y="57"/>
                  </a:lnTo>
                  <a:lnTo>
                    <a:pt x="956" y="2641"/>
                  </a:lnTo>
                  <a:cubicBezTo>
                    <a:pt x="956" y="2697"/>
                    <a:pt x="1012" y="2697"/>
                    <a:pt x="1012" y="2697"/>
                  </a:cubicBezTo>
                  <a:cubicBezTo>
                    <a:pt x="1068" y="2697"/>
                    <a:pt x="1124" y="2584"/>
                    <a:pt x="1124" y="252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15"/>
            <p:cNvSpPr/>
            <p:nvPr/>
          </p:nvSpPr>
          <p:spPr>
            <a:xfrm>
              <a:off x="3863325" y="2427125"/>
              <a:ext cx="59000" cy="44950"/>
            </a:xfrm>
            <a:custGeom>
              <a:avLst/>
              <a:gdLst/>
              <a:ahLst/>
              <a:cxnLst/>
              <a:rect l="l" t="t" r="r" b="b"/>
              <a:pathLst>
                <a:path w="2360" h="1798" extrusionOk="0">
                  <a:moveTo>
                    <a:pt x="113" y="1"/>
                  </a:moveTo>
                  <a:cubicBezTo>
                    <a:pt x="57" y="57"/>
                    <a:pt x="57" y="113"/>
                    <a:pt x="1" y="169"/>
                  </a:cubicBezTo>
                  <a:lnTo>
                    <a:pt x="2191" y="1798"/>
                  </a:lnTo>
                  <a:lnTo>
                    <a:pt x="2247" y="1798"/>
                  </a:lnTo>
                  <a:cubicBezTo>
                    <a:pt x="2247" y="1798"/>
                    <a:pt x="2303" y="1798"/>
                    <a:pt x="2303" y="1742"/>
                  </a:cubicBezTo>
                  <a:cubicBezTo>
                    <a:pt x="2360" y="1686"/>
                    <a:pt x="2360" y="1629"/>
                    <a:pt x="2303" y="1573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15"/>
            <p:cNvSpPr/>
            <p:nvPr/>
          </p:nvSpPr>
          <p:spPr>
            <a:xfrm>
              <a:off x="3930725" y="2285300"/>
              <a:ext cx="68825" cy="22500"/>
            </a:xfrm>
            <a:custGeom>
              <a:avLst/>
              <a:gdLst/>
              <a:ahLst/>
              <a:cxnLst/>
              <a:rect l="l" t="t" r="r" b="b"/>
              <a:pathLst>
                <a:path w="2753" h="900" extrusionOk="0">
                  <a:moveTo>
                    <a:pt x="57" y="1"/>
                  </a:moveTo>
                  <a:cubicBezTo>
                    <a:pt x="57" y="113"/>
                    <a:pt x="1" y="169"/>
                    <a:pt x="1" y="226"/>
                  </a:cubicBezTo>
                  <a:lnTo>
                    <a:pt x="2640" y="900"/>
                  </a:lnTo>
                  <a:cubicBezTo>
                    <a:pt x="2697" y="900"/>
                    <a:pt x="2753" y="843"/>
                    <a:pt x="2753" y="787"/>
                  </a:cubicBezTo>
                  <a:cubicBezTo>
                    <a:pt x="2753" y="731"/>
                    <a:pt x="2753" y="731"/>
                    <a:pt x="2697" y="675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15"/>
            <p:cNvSpPr/>
            <p:nvPr/>
          </p:nvSpPr>
          <p:spPr>
            <a:xfrm>
              <a:off x="3940550" y="2246000"/>
              <a:ext cx="70250" cy="15475"/>
            </a:xfrm>
            <a:custGeom>
              <a:avLst/>
              <a:gdLst/>
              <a:ahLst/>
              <a:cxnLst/>
              <a:rect l="l" t="t" r="r" b="b"/>
              <a:pathLst>
                <a:path w="2810" h="619" extrusionOk="0">
                  <a:moveTo>
                    <a:pt x="1" y="0"/>
                  </a:moveTo>
                  <a:cubicBezTo>
                    <a:pt x="1" y="113"/>
                    <a:pt x="1" y="169"/>
                    <a:pt x="1" y="225"/>
                  </a:cubicBezTo>
                  <a:lnTo>
                    <a:pt x="2697" y="618"/>
                  </a:lnTo>
                  <a:cubicBezTo>
                    <a:pt x="2753" y="618"/>
                    <a:pt x="2809" y="618"/>
                    <a:pt x="2809" y="562"/>
                  </a:cubicBezTo>
                  <a:cubicBezTo>
                    <a:pt x="2809" y="450"/>
                    <a:pt x="2753" y="393"/>
                    <a:pt x="2697" y="3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15"/>
            <p:cNvSpPr/>
            <p:nvPr/>
          </p:nvSpPr>
          <p:spPr>
            <a:xfrm>
              <a:off x="3943375" y="2208075"/>
              <a:ext cx="70225" cy="8450"/>
            </a:xfrm>
            <a:custGeom>
              <a:avLst/>
              <a:gdLst/>
              <a:ahLst/>
              <a:cxnLst/>
              <a:rect l="l" t="t" r="r" b="b"/>
              <a:pathLst>
                <a:path w="2809" h="338" extrusionOk="0">
                  <a:moveTo>
                    <a:pt x="0" y="1"/>
                  </a:moveTo>
                  <a:lnTo>
                    <a:pt x="0" y="226"/>
                  </a:lnTo>
                  <a:lnTo>
                    <a:pt x="2696" y="338"/>
                  </a:lnTo>
                  <a:cubicBezTo>
                    <a:pt x="2808" y="338"/>
                    <a:pt x="2808" y="169"/>
                    <a:pt x="2696" y="169"/>
                  </a:cubicBezTo>
                  <a:lnTo>
                    <a:pt x="2752" y="1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15"/>
            <p:cNvSpPr/>
            <p:nvPr/>
          </p:nvSpPr>
          <p:spPr>
            <a:xfrm>
              <a:off x="3919500" y="2321825"/>
              <a:ext cx="68825" cy="29500"/>
            </a:xfrm>
            <a:custGeom>
              <a:avLst/>
              <a:gdLst/>
              <a:ahLst/>
              <a:cxnLst/>
              <a:rect l="l" t="t" r="r" b="b"/>
              <a:pathLst>
                <a:path w="2753" h="1180" extrusionOk="0">
                  <a:moveTo>
                    <a:pt x="56" y="0"/>
                  </a:moveTo>
                  <a:cubicBezTo>
                    <a:pt x="56" y="113"/>
                    <a:pt x="0" y="169"/>
                    <a:pt x="0" y="225"/>
                  </a:cubicBezTo>
                  <a:lnTo>
                    <a:pt x="2584" y="1180"/>
                  </a:lnTo>
                  <a:cubicBezTo>
                    <a:pt x="2696" y="1124"/>
                    <a:pt x="2752" y="1011"/>
                    <a:pt x="2640" y="955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15"/>
            <p:cNvSpPr/>
            <p:nvPr/>
          </p:nvSpPr>
          <p:spPr>
            <a:xfrm>
              <a:off x="3884400" y="2393425"/>
              <a:ext cx="64300" cy="39575"/>
            </a:xfrm>
            <a:custGeom>
              <a:avLst/>
              <a:gdLst/>
              <a:ahLst/>
              <a:cxnLst/>
              <a:rect l="l" t="t" r="r" b="b"/>
              <a:pathLst>
                <a:path w="2572" h="1583" extrusionOk="0">
                  <a:moveTo>
                    <a:pt x="113" y="1"/>
                  </a:moveTo>
                  <a:cubicBezTo>
                    <a:pt x="113" y="57"/>
                    <a:pt x="56" y="113"/>
                    <a:pt x="0" y="169"/>
                  </a:cubicBezTo>
                  <a:lnTo>
                    <a:pt x="2359" y="1573"/>
                  </a:lnTo>
                  <a:lnTo>
                    <a:pt x="2415" y="1573"/>
                  </a:lnTo>
                  <a:cubicBezTo>
                    <a:pt x="2428" y="1579"/>
                    <a:pt x="2440" y="1582"/>
                    <a:pt x="2451" y="1582"/>
                  </a:cubicBezTo>
                  <a:cubicBezTo>
                    <a:pt x="2538" y="1582"/>
                    <a:pt x="2571" y="1405"/>
                    <a:pt x="2471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15"/>
            <p:cNvSpPr/>
            <p:nvPr/>
          </p:nvSpPr>
          <p:spPr>
            <a:xfrm>
              <a:off x="3599350" y="2585800"/>
              <a:ext cx="15475" cy="70225"/>
            </a:xfrm>
            <a:custGeom>
              <a:avLst/>
              <a:gdLst/>
              <a:ahLst/>
              <a:cxnLst/>
              <a:rect l="l" t="t" r="r" b="b"/>
              <a:pathLst>
                <a:path w="619" h="2809" extrusionOk="0">
                  <a:moveTo>
                    <a:pt x="1" y="0"/>
                  </a:moveTo>
                  <a:lnTo>
                    <a:pt x="394" y="2696"/>
                  </a:lnTo>
                  <a:cubicBezTo>
                    <a:pt x="394" y="2752"/>
                    <a:pt x="450" y="2808"/>
                    <a:pt x="506" y="2808"/>
                  </a:cubicBezTo>
                  <a:cubicBezTo>
                    <a:pt x="562" y="2808"/>
                    <a:pt x="619" y="2752"/>
                    <a:pt x="619" y="2696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15"/>
            <p:cNvSpPr/>
            <p:nvPr/>
          </p:nvSpPr>
          <p:spPr>
            <a:xfrm>
              <a:off x="3904050" y="2359725"/>
              <a:ext cx="66025" cy="33725"/>
            </a:xfrm>
            <a:custGeom>
              <a:avLst/>
              <a:gdLst/>
              <a:ahLst/>
              <a:cxnLst/>
              <a:rect l="l" t="t" r="r" b="b"/>
              <a:pathLst>
                <a:path w="2641" h="1349" extrusionOk="0">
                  <a:moveTo>
                    <a:pt x="113" y="1"/>
                  </a:moveTo>
                  <a:cubicBezTo>
                    <a:pt x="113" y="57"/>
                    <a:pt x="1" y="113"/>
                    <a:pt x="1" y="169"/>
                  </a:cubicBezTo>
                  <a:lnTo>
                    <a:pt x="2472" y="1349"/>
                  </a:lnTo>
                  <a:cubicBezTo>
                    <a:pt x="2528" y="1349"/>
                    <a:pt x="2584" y="1349"/>
                    <a:pt x="2584" y="1292"/>
                  </a:cubicBezTo>
                  <a:cubicBezTo>
                    <a:pt x="2640" y="1236"/>
                    <a:pt x="2584" y="1180"/>
                    <a:pt x="2528" y="1124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15"/>
            <p:cNvSpPr/>
            <p:nvPr/>
          </p:nvSpPr>
          <p:spPr>
            <a:xfrm>
              <a:off x="3100900" y="2321825"/>
              <a:ext cx="67425" cy="28100"/>
            </a:xfrm>
            <a:custGeom>
              <a:avLst/>
              <a:gdLst/>
              <a:ahLst/>
              <a:cxnLst/>
              <a:rect l="l" t="t" r="r" b="b"/>
              <a:pathLst>
                <a:path w="2697" h="1124" extrusionOk="0">
                  <a:moveTo>
                    <a:pt x="2640" y="0"/>
                  </a:moveTo>
                  <a:lnTo>
                    <a:pt x="113" y="899"/>
                  </a:lnTo>
                  <a:cubicBezTo>
                    <a:pt x="57" y="899"/>
                    <a:pt x="0" y="1011"/>
                    <a:pt x="0" y="1067"/>
                  </a:cubicBezTo>
                  <a:cubicBezTo>
                    <a:pt x="57" y="1067"/>
                    <a:pt x="57" y="1124"/>
                    <a:pt x="113" y="1124"/>
                  </a:cubicBezTo>
                  <a:lnTo>
                    <a:pt x="169" y="1124"/>
                  </a:lnTo>
                  <a:lnTo>
                    <a:pt x="2696" y="225"/>
                  </a:lnTo>
                  <a:cubicBezTo>
                    <a:pt x="2696" y="113"/>
                    <a:pt x="2696" y="56"/>
                    <a:pt x="264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15"/>
            <p:cNvSpPr/>
            <p:nvPr/>
          </p:nvSpPr>
          <p:spPr>
            <a:xfrm>
              <a:off x="3140225" y="2392025"/>
              <a:ext cx="63200" cy="40750"/>
            </a:xfrm>
            <a:custGeom>
              <a:avLst/>
              <a:gdLst/>
              <a:ahLst/>
              <a:cxnLst/>
              <a:rect l="l" t="t" r="r" b="b"/>
              <a:pathLst>
                <a:path w="2528" h="1630" extrusionOk="0">
                  <a:moveTo>
                    <a:pt x="2415" y="0"/>
                  </a:moveTo>
                  <a:lnTo>
                    <a:pt x="56" y="1405"/>
                  </a:lnTo>
                  <a:cubicBezTo>
                    <a:pt x="0" y="1461"/>
                    <a:pt x="0" y="1517"/>
                    <a:pt x="0" y="1573"/>
                  </a:cubicBezTo>
                  <a:cubicBezTo>
                    <a:pt x="56" y="1629"/>
                    <a:pt x="56" y="1629"/>
                    <a:pt x="112" y="1629"/>
                  </a:cubicBezTo>
                  <a:lnTo>
                    <a:pt x="169" y="1629"/>
                  </a:lnTo>
                  <a:lnTo>
                    <a:pt x="2527" y="225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15"/>
            <p:cNvSpPr/>
            <p:nvPr/>
          </p:nvSpPr>
          <p:spPr>
            <a:xfrm>
              <a:off x="3119150" y="2358325"/>
              <a:ext cx="66025" cy="35125"/>
            </a:xfrm>
            <a:custGeom>
              <a:avLst/>
              <a:gdLst/>
              <a:ahLst/>
              <a:cxnLst/>
              <a:rect l="l" t="t" r="r" b="b"/>
              <a:pathLst>
                <a:path w="2641" h="1405" extrusionOk="0">
                  <a:moveTo>
                    <a:pt x="2528" y="1"/>
                  </a:moveTo>
                  <a:lnTo>
                    <a:pt x="57" y="1180"/>
                  </a:lnTo>
                  <a:cubicBezTo>
                    <a:pt x="1" y="1180"/>
                    <a:pt x="1" y="1236"/>
                    <a:pt x="1" y="1348"/>
                  </a:cubicBezTo>
                  <a:cubicBezTo>
                    <a:pt x="1" y="1348"/>
                    <a:pt x="57" y="1405"/>
                    <a:pt x="113" y="1405"/>
                  </a:cubicBezTo>
                  <a:lnTo>
                    <a:pt x="169" y="1405"/>
                  </a:lnTo>
                  <a:lnTo>
                    <a:pt x="2640" y="22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15"/>
            <p:cNvSpPr/>
            <p:nvPr/>
          </p:nvSpPr>
          <p:spPr>
            <a:xfrm>
              <a:off x="3166900" y="2425725"/>
              <a:ext cx="60400" cy="46350"/>
            </a:xfrm>
            <a:custGeom>
              <a:avLst/>
              <a:gdLst/>
              <a:ahLst/>
              <a:cxnLst/>
              <a:rect l="l" t="t" r="r" b="b"/>
              <a:pathLst>
                <a:path w="2416" h="1854" extrusionOk="0">
                  <a:moveTo>
                    <a:pt x="2191" y="0"/>
                  </a:moveTo>
                  <a:lnTo>
                    <a:pt x="56" y="1629"/>
                  </a:lnTo>
                  <a:cubicBezTo>
                    <a:pt x="0" y="1685"/>
                    <a:pt x="0" y="1742"/>
                    <a:pt x="56" y="1798"/>
                  </a:cubicBezTo>
                  <a:cubicBezTo>
                    <a:pt x="56" y="1798"/>
                    <a:pt x="113" y="1854"/>
                    <a:pt x="169" y="1854"/>
                  </a:cubicBezTo>
                  <a:lnTo>
                    <a:pt x="225" y="1854"/>
                  </a:lnTo>
                  <a:lnTo>
                    <a:pt x="2415" y="22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15"/>
            <p:cNvSpPr/>
            <p:nvPr/>
          </p:nvSpPr>
          <p:spPr>
            <a:xfrm>
              <a:off x="3078425" y="2246000"/>
              <a:ext cx="71650" cy="15475"/>
            </a:xfrm>
            <a:custGeom>
              <a:avLst/>
              <a:gdLst/>
              <a:ahLst/>
              <a:cxnLst/>
              <a:rect l="l" t="t" r="r" b="b"/>
              <a:pathLst>
                <a:path w="2866" h="619" extrusionOk="0">
                  <a:moveTo>
                    <a:pt x="2809" y="0"/>
                  </a:moveTo>
                  <a:lnTo>
                    <a:pt x="113" y="393"/>
                  </a:lnTo>
                  <a:cubicBezTo>
                    <a:pt x="57" y="393"/>
                    <a:pt x="1" y="450"/>
                    <a:pt x="57" y="506"/>
                  </a:cubicBezTo>
                  <a:cubicBezTo>
                    <a:pt x="57" y="562"/>
                    <a:pt x="57" y="618"/>
                    <a:pt x="169" y="618"/>
                  </a:cubicBezTo>
                  <a:lnTo>
                    <a:pt x="2865" y="225"/>
                  </a:lnTo>
                  <a:cubicBezTo>
                    <a:pt x="2865" y="113"/>
                    <a:pt x="2809" y="56"/>
                    <a:pt x="28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15"/>
            <p:cNvSpPr/>
            <p:nvPr/>
          </p:nvSpPr>
          <p:spPr>
            <a:xfrm>
              <a:off x="3194975" y="2455200"/>
              <a:ext cx="54775" cy="50575"/>
            </a:xfrm>
            <a:custGeom>
              <a:avLst/>
              <a:gdLst/>
              <a:ahLst/>
              <a:cxnLst/>
              <a:rect l="l" t="t" r="r" b="b"/>
              <a:pathLst>
                <a:path w="2191" h="2023" extrusionOk="0">
                  <a:moveTo>
                    <a:pt x="2022" y="1"/>
                  </a:moveTo>
                  <a:lnTo>
                    <a:pt x="0" y="1854"/>
                  </a:lnTo>
                  <a:cubicBezTo>
                    <a:pt x="0" y="1910"/>
                    <a:pt x="0" y="1967"/>
                    <a:pt x="0" y="2023"/>
                  </a:cubicBezTo>
                  <a:lnTo>
                    <a:pt x="169" y="2023"/>
                  </a:lnTo>
                  <a:lnTo>
                    <a:pt x="2191" y="169"/>
                  </a:lnTo>
                  <a:lnTo>
                    <a:pt x="202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15"/>
            <p:cNvSpPr/>
            <p:nvPr/>
          </p:nvSpPr>
          <p:spPr>
            <a:xfrm>
              <a:off x="3088250" y="2285300"/>
              <a:ext cx="68850" cy="22500"/>
            </a:xfrm>
            <a:custGeom>
              <a:avLst/>
              <a:gdLst/>
              <a:ahLst/>
              <a:cxnLst/>
              <a:rect l="l" t="t" r="r" b="b"/>
              <a:pathLst>
                <a:path w="2754" h="900" extrusionOk="0">
                  <a:moveTo>
                    <a:pt x="2753" y="1"/>
                  </a:moveTo>
                  <a:lnTo>
                    <a:pt x="113" y="675"/>
                  </a:lnTo>
                  <a:cubicBezTo>
                    <a:pt x="1" y="675"/>
                    <a:pt x="1" y="731"/>
                    <a:pt x="1" y="787"/>
                  </a:cubicBezTo>
                  <a:cubicBezTo>
                    <a:pt x="1" y="843"/>
                    <a:pt x="57" y="900"/>
                    <a:pt x="113" y="900"/>
                  </a:cubicBezTo>
                  <a:lnTo>
                    <a:pt x="2753" y="226"/>
                  </a:lnTo>
                  <a:cubicBezTo>
                    <a:pt x="2753" y="169"/>
                    <a:pt x="2753" y="57"/>
                    <a:pt x="2753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15"/>
            <p:cNvSpPr/>
            <p:nvPr/>
          </p:nvSpPr>
          <p:spPr>
            <a:xfrm>
              <a:off x="3561450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225" y="0"/>
                  </a:moveTo>
                  <a:lnTo>
                    <a:pt x="0" y="57"/>
                  </a:lnTo>
                  <a:lnTo>
                    <a:pt x="113" y="2753"/>
                  </a:lnTo>
                  <a:cubicBezTo>
                    <a:pt x="113" y="2809"/>
                    <a:pt x="169" y="2865"/>
                    <a:pt x="225" y="2865"/>
                  </a:cubicBezTo>
                  <a:cubicBezTo>
                    <a:pt x="281" y="2865"/>
                    <a:pt x="337" y="2809"/>
                    <a:pt x="337" y="2753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15"/>
            <p:cNvSpPr/>
            <p:nvPr/>
          </p:nvSpPr>
          <p:spPr>
            <a:xfrm>
              <a:off x="3075625" y="2206675"/>
              <a:ext cx="70225" cy="9850"/>
            </a:xfrm>
            <a:custGeom>
              <a:avLst/>
              <a:gdLst/>
              <a:ahLst/>
              <a:cxnLst/>
              <a:rect l="l" t="t" r="r" b="b"/>
              <a:pathLst>
                <a:path w="2809" h="394" extrusionOk="0">
                  <a:moveTo>
                    <a:pt x="2809" y="1"/>
                  </a:moveTo>
                  <a:lnTo>
                    <a:pt x="113" y="169"/>
                  </a:lnTo>
                  <a:cubicBezTo>
                    <a:pt x="0" y="169"/>
                    <a:pt x="0" y="225"/>
                    <a:pt x="0" y="282"/>
                  </a:cubicBezTo>
                  <a:cubicBezTo>
                    <a:pt x="0" y="338"/>
                    <a:pt x="57" y="394"/>
                    <a:pt x="113" y="394"/>
                  </a:cubicBezTo>
                  <a:lnTo>
                    <a:pt x="2809" y="22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15"/>
            <p:cNvSpPr/>
            <p:nvPr/>
          </p:nvSpPr>
          <p:spPr>
            <a:xfrm>
              <a:off x="3426650" y="2577375"/>
              <a:ext cx="22500" cy="68825"/>
            </a:xfrm>
            <a:custGeom>
              <a:avLst/>
              <a:gdLst/>
              <a:ahLst/>
              <a:cxnLst/>
              <a:rect l="l" t="t" r="r" b="b"/>
              <a:pathLst>
                <a:path w="900" h="2753" extrusionOk="0">
                  <a:moveTo>
                    <a:pt x="675" y="0"/>
                  </a:moveTo>
                  <a:lnTo>
                    <a:pt x="1" y="2640"/>
                  </a:lnTo>
                  <a:cubicBezTo>
                    <a:pt x="1" y="2696"/>
                    <a:pt x="57" y="2752"/>
                    <a:pt x="113" y="2752"/>
                  </a:cubicBezTo>
                  <a:cubicBezTo>
                    <a:pt x="169" y="2752"/>
                    <a:pt x="169" y="2696"/>
                    <a:pt x="225" y="2696"/>
                  </a:cubicBezTo>
                  <a:lnTo>
                    <a:pt x="899" y="56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15"/>
            <p:cNvSpPr/>
            <p:nvPr/>
          </p:nvSpPr>
          <p:spPr>
            <a:xfrm>
              <a:off x="3384525" y="2566125"/>
              <a:ext cx="26700" cy="67425"/>
            </a:xfrm>
            <a:custGeom>
              <a:avLst/>
              <a:gdLst/>
              <a:ahLst/>
              <a:cxnLst/>
              <a:rect l="l" t="t" r="r" b="b"/>
              <a:pathLst>
                <a:path w="1068" h="2697" extrusionOk="0">
                  <a:moveTo>
                    <a:pt x="899" y="1"/>
                  </a:moveTo>
                  <a:lnTo>
                    <a:pt x="1" y="2528"/>
                  </a:lnTo>
                  <a:cubicBezTo>
                    <a:pt x="1" y="2584"/>
                    <a:pt x="1" y="2641"/>
                    <a:pt x="57" y="2697"/>
                  </a:cubicBezTo>
                  <a:cubicBezTo>
                    <a:pt x="113" y="2697"/>
                    <a:pt x="169" y="2641"/>
                    <a:pt x="169" y="2584"/>
                  </a:cubicBezTo>
                  <a:lnTo>
                    <a:pt x="1068" y="57"/>
                  </a:lnTo>
                  <a:lnTo>
                    <a:pt x="89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15"/>
            <p:cNvSpPr/>
            <p:nvPr/>
          </p:nvSpPr>
          <p:spPr>
            <a:xfrm>
              <a:off x="3227275" y="2484700"/>
              <a:ext cx="50575" cy="54775"/>
            </a:xfrm>
            <a:custGeom>
              <a:avLst/>
              <a:gdLst/>
              <a:ahLst/>
              <a:cxnLst/>
              <a:rect l="l" t="t" r="r" b="b"/>
              <a:pathLst>
                <a:path w="2023" h="2191" extrusionOk="0">
                  <a:moveTo>
                    <a:pt x="1854" y="0"/>
                  </a:moveTo>
                  <a:lnTo>
                    <a:pt x="0" y="2022"/>
                  </a:lnTo>
                  <a:cubicBezTo>
                    <a:pt x="0" y="2078"/>
                    <a:pt x="0" y="2135"/>
                    <a:pt x="0" y="2191"/>
                  </a:cubicBezTo>
                  <a:lnTo>
                    <a:pt x="169" y="2191"/>
                  </a:lnTo>
                  <a:lnTo>
                    <a:pt x="2022" y="113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15"/>
            <p:cNvSpPr/>
            <p:nvPr/>
          </p:nvSpPr>
          <p:spPr>
            <a:xfrm>
              <a:off x="3517925" y="2588600"/>
              <a:ext cx="8450" cy="71625"/>
            </a:xfrm>
            <a:custGeom>
              <a:avLst/>
              <a:gdLst/>
              <a:ahLst/>
              <a:cxnLst/>
              <a:rect l="l" t="t" r="r" b="b"/>
              <a:pathLst>
                <a:path w="338" h="2865" extrusionOk="0">
                  <a:moveTo>
                    <a:pt x="113" y="0"/>
                  </a:moveTo>
                  <a:lnTo>
                    <a:pt x="0" y="2753"/>
                  </a:lnTo>
                  <a:cubicBezTo>
                    <a:pt x="0" y="2809"/>
                    <a:pt x="56" y="2865"/>
                    <a:pt x="113" y="2865"/>
                  </a:cubicBezTo>
                  <a:cubicBezTo>
                    <a:pt x="169" y="2865"/>
                    <a:pt x="225" y="2809"/>
                    <a:pt x="225" y="2753"/>
                  </a:cubicBez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15"/>
            <p:cNvSpPr/>
            <p:nvPr/>
          </p:nvSpPr>
          <p:spPr>
            <a:xfrm>
              <a:off x="3341000" y="2549275"/>
              <a:ext cx="33725" cy="66025"/>
            </a:xfrm>
            <a:custGeom>
              <a:avLst/>
              <a:gdLst/>
              <a:ahLst/>
              <a:cxnLst/>
              <a:rect l="l" t="t" r="r" b="b"/>
              <a:pathLst>
                <a:path w="1349" h="2641" extrusionOk="0">
                  <a:moveTo>
                    <a:pt x="1180" y="1"/>
                  </a:moveTo>
                  <a:lnTo>
                    <a:pt x="1" y="2472"/>
                  </a:lnTo>
                  <a:cubicBezTo>
                    <a:pt x="1" y="2528"/>
                    <a:pt x="1" y="2584"/>
                    <a:pt x="57" y="2641"/>
                  </a:cubicBezTo>
                  <a:lnTo>
                    <a:pt x="113" y="2641"/>
                  </a:lnTo>
                  <a:cubicBezTo>
                    <a:pt x="169" y="2641"/>
                    <a:pt x="169" y="2584"/>
                    <a:pt x="225" y="2584"/>
                  </a:cubicBezTo>
                  <a:lnTo>
                    <a:pt x="1349" y="11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15"/>
            <p:cNvSpPr/>
            <p:nvPr/>
          </p:nvSpPr>
          <p:spPr>
            <a:xfrm>
              <a:off x="3262375" y="2508575"/>
              <a:ext cx="46350" cy="59000"/>
            </a:xfrm>
            <a:custGeom>
              <a:avLst/>
              <a:gdLst/>
              <a:ahLst/>
              <a:cxnLst/>
              <a:rect l="l" t="t" r="r" b="b"/>
              <a:pathLst>
                <a:path w="1854" h="2360" extrusionOk="0">
                  <a:moveTo>
                    <a:pt x="1629" y="0"/>
                  </a:moveTo>
                  <a:lnTo>
                    <a:pt x="0" y="2191"/>
                  </a:lnTo>
                  <a:cubicBezTo>
                    <a:pt x="0" y="2247"/>
                    <a:pt x="0" y="2303"/>
                    <a:pt x="0" y="2359"/>
                  </a:cubicBezTo>
                  <a:lnTo>
                    <a:pt x="113" y="2359"/>
                  </a:lnTo>
                  <a:cubicBezTo>
                    <a:pt x="113" y="2359"/>
                    <a:pt x="169" y="2359"/>
                    <a:pt x="169" y="2303"/>
                  </a:cubicBezTo>
                  <a:lnTo>
                    <a:pt x="1854" y="169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15"/>
            <p:cNvSpPr/>
            <p:nvPr/>
          </p:nvSpPr>
          <p:spPr>
            <a:xfrm>
              <a:off x="3300275" y="2531025"/>
              <a:ext cx="40750" cy="63225"/>
            </a:xfrm>
            <a:custGeom>
              <a:avLst/>
              <a:gdLst/>
              <a:ahLst/>
              <a:cxnLst/>
              <a:rect l="l" t="t" r="r" b="b"/>
              <a:pathLst>
                <a:path w="1630" h="2529" extrusionOk="0">
                  <a:moveTo>
                    <a:pt x="1461" y="1"/>
                  </a:moveTo>
                  <a:lnTo>
                    <a:pt x="57" y="2360"/>
                  </a:lnTo>
                  <a:cubicBezTo>
                    <a:pt x="1" y="2416"/>
                    <a:pt x="1" y="2472"/>
                    <a:pt x="57" y="2528"/>
                  </a:cubicBezTo>
                  <a:lnTo>
                    <a:pt x="113" y="2528"/>
                  </a:lnTo>
                  <a:cubicBezTo>
                    <a:pt x="169" y="2528"/>
                    <a:pt x="169" y="2472"/>
                    <a:pt x="225" y="2472"/>
                  </a:cubicBezTo>
                  <a:lnTo>
                    <a:pt x="1630" y="113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15"/>
            <p:cNvSpPr/>
            <p:nvPr/>
          </p:nvSpPr>
          <p:spPr>
            <a:xfrm>
              <a:off x="3065800" y="1831775"/>
              <a:ext cx="836875" cy="718050"/>
            </a:xfrm>
            <a:custGeom>
              <a:avLst/>
              <a:gdLst/>
              <a:ahLst/>
              <a:cxnLst/>
              <a:rect l="l" t="t" r="r" b="b"/>
              <a:pathLst>
                <a:path w="33475" h="28722" extrusionOk="0">
                  <a:moveTo>
                    <a:pt x="19038" y="344"/>
                  </a:moveTo>
                  <a:cubicBezTo>
                    <a:pt x="26234" y="344"/>
                    <a:pt x="33137" y="5917"/>
                    <a:pt x="33137" y="14323"/>
                  </a:cubicBezTo>
                  <a:cubicBezTo>
                    <a:pt x="33081" y="22073"/>
                    <a:pt x="26847" y="28308"/>
                    <a:pt x="19152" y="28308"/>
                  </a:cubicBezTo>
                  <a:cubicBezTo>
                    <a:pt x="6684" y="28308"/>
                    <a:pt x="450" y="13256"/>
                    <a:pt x="9267" y="4438"/>
                  </a:cubicBezTo>
                  <a:cubicBezTo>
                    <a:pt x="12114" y="1610"/>
                    <a:pt x="15609" y="344"/>
                    <a:pt x="19038" y="344"/>
                  </a:cubicBezTo>
                  <a:close/>
                  <a:moveTo>
                    <a:pt x="19152" y="1"/>
                  </a:moveTo>
                  <a:cubicBezTo>
                    <a:pt x="6347" y="1"/>
                    <a:pt x="0" y="15446"/>
                    <a:pt x="8987" y="24489"/>
                  </a:cubicBezTo>
                  <a:cubicBezTo>
                    <a:pt x="11910" y="27412"/>
                    <a:pt x="15503" y="28721"/>
                    <a:pt x="19027" y="28721"/>
                  </a:cubicBezTo>
                  <a:cubicBezTo>
                    <a:pt x="26402" y="28721"/>
                    <a:pt x="33474" y="22988"/>
                    <a:pt x="33474" y="14323"/>
                  </a:cubicBezTo>
                  <a:cubicBezTo>
                    <a:pt x="33474" y="6404"/>
                    <a:pt x="27072" y="1"/>
                    <a:pt x="1915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15"/>
            <p:cNvSpPr/>
            <p:nvPr/>
          </p:nvSpPr>
          <p:spPr>
            <a:xfrm>
              <a:off x="3427300" y="2075175"/>
              <a:ext cx="42900" cy="41675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2" y="0"/>
                  </a:moveTo>
                  <a:cubicBezTo>
                    <a:pt x="80" y="0"/>
                    <a:pt x="1" y="120"/>
                    <a:pt x="87" y="206"/>
                  </a:cubicBezTo>
                  <a:lnTo>
                    <a:pt x="1547" y="1666"/>
                  </a:lnTo>
                  <a:lnTo>
                    <a:pt x="1716" y="1498"/>
                  </a:lnTo>
                  <a:lnTo>
                    <a:pt x="255" y="37"/>
                  </a:lnTo>
                  <a:cubicBezTo>
                    <a:pt x="229" y="11"/>
                    <a:pt x="200" y="0"/>
                    <a:pt x="1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15"/>
            <p:cNvSpPr/>
            <p:nvPr/>
          </p:nvSpPr>
          <p:spPr>
            <a:xfrm>
              <a:off x="3329775" y="2185625"/>
              <a:ext cx="106725" cy="5625"/>
            </a:xfrm>
            <a:custGeom>
              <a:avLst/>
              <a:gdLst/>
              <a:ahLst/>
              <a:cxnLst/>
              <a:rect l="l" t="t" r="r" b="b"/>
              <a:pathLst>
                <a:path w="4269" h="225" extrusionOk="0">
                  <a:moveTo>
                    <a:pt x="113" y="0"/>
                  </a:moveTo>
                  <a:cubicBezTo>
                    <a:pt x="56" y="0"/>
                    <a:pt x="0" y="56"/>
                    <a:pt x="0" y="113"/>
                  </a:cubicBezTo>
                  <a:cubicBezTo>
                    <a:pt x="0" y="169"/>
                    <a:pt x="56" y="225"/>
                    <a:pt x="113" y="225"/>
                  </a:cubicBezTo>
                  <a:lnTo>
                    <a:pt x="4269" y="225"/>
                  </a:lnTo>
                  <a:lnTo>
                    <a:pt x="4269" y="169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15"/>
            <p:cNvSpPr/>
            <p:nvPr/>
          </p:nvSpPr>
          <p:spPr>
            <a:xfrm>
              <a:off x="3539675" y="1977100"/>
              <a:ext cx="6350" cy="106050"/>
            </a:xfrm>
            <a:custGeom>
              <a:avLst/>
              <a:gdLst/>
              <a:ahLst/>
              <a:cxnLst/>
              <a:rect l="l" t="t" r="r" b="b"/>
              <a:pathLst>
                <a:path w="254" h="4242" extrusionOk="0">
                  <a:moveTo>
                    <a:pt x="120" y="1"/>
                  </a:moveTo>
                  <a:cubicBezTo>
                    <a:pt x="57" y="1"/>
                    <a:pt x="1" y="29"/>
                    <a:pt x="29" y="85"/>
                  </a:cubicBezTo>
                  <a:lnTo>
                    <a:pt x="29" y="4241"/>
                  </a:lnTo>
                  <a:lnTo>
                    <a:pt x="254" y="4241"/>
                  </a:lnTo>
                  <a:lnTo>
                    <a:pt x="254" y="85"/>
                  </a:lnTo>
                  <a:cubicBezTo>
                    <a:pt x="254" y="29"/>
                    <a:pt x="183" y="1"/>
                    <a:pt x="12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15"/>
            <p:cNvSpPr/>
            <p:nvPr/>
          </p:nvSpPr>
          <p:spPr>
            <a:xfrm>
              <a:off x="3390150" y="2036775"/>
              <a:ext cx="366500" cy="365100"/>
            </a:xfrm>
            <a:custGeom>
              <a:avLst/>
              <a:gdLst/>
              <a:ahLst/>
              <a:cxnLst/>
              <a:rect l="l" t="t" r="r" b="b"/>
              <a:pathLst>
                <a:path w="14660" h="14604" extrusionOk="0">
                  <a:moveTo>
                    <a:pt x="7976" y="1"/>
                  </a:moveTo>
                  <a:lnTo>
                    <a:pt x="7751" y="731"/>
                  </a:lnTo>
                  <a:cubicBezTo>
                    <a:pt x="8593" y="1012"/>
                    <a:pt x="9324" y="1461"/>
                    <a:pt x="9998" y="2079"/>
                  </a:cubicBezTo>
                  <a:lnTo>
                    <a:pt x="9099" y="2978"/>
                  </a:lnTo>
                  <a:cubicBezTo>
                    <a:pt x="9155" y="2978"/>
                    <a:pt x="9211" y="3034"/>
                    <a:pt x="9267" y="3090"/>
                  </a:cubicBezTo>
                  <a:lnTo>
                    <a:pt x="10166" y="2247"/>
                  </a:lnTo>
                  <a:cubicBezTo>
                    <a:pt x="11121" y="3258"/>
                    <a:pt x="11683" y="4550"/>
                    <a:pt x="11739" y="5954"/>
                  </a:cubicBezTo>
                  <a:lnTo>
                    <a:pt x="10503" y="5954"/>
                  </a:lnTo>
                  <a:lnTo>
                    <a:pt x="10503" y="6123"/>
                  </a:lnTo>
                  <a:lnTo>
                    <a:pt x="10503" y="6179"/>
                  </a:lnTo>
                  <a:lnTo>
                    <a:pt x="11739" y="6179"/>
                  </a:lnTo>
                  <a:cubicBezTo>
                    <a:pt x="11683" y="7583"/>
                    <a:pt x="11121" y="8931"/>
                    <a:pt x="10166" y="9998"/>
                  </a:cubicBezTo>
                  <a:lnTo>
                    <a:pt x="9324" y="9099"/>
                  </a:lnTo>
                  <a:lnTo>
                    <a:pt x="9155" y="9268"/>
                  </a:lnTo>
                  <a:lnTo>
                    <a:pt x="9998" y="10110"/>
                  </a:lnTo>
                  <a:cubicBezTo>
                    <a:pt x="8987" y="11121"/>
                    <a:pt x="7639" y="11683"/>
                    <a:pt x="6235" y="11683"/>
                  </a:cubicBezTo>
                  <a:lnTo>
                    <a:pt x="6235" y="10447"/>
                  </a:lnTo>
                  <a:lnTo>
                    <a:pt x="6010" y="10447"/>
                  </a:lnTo>
                  <a:lnTo>
                    <a:pt x="6010" y="11683"/>
                  </a:lnTo>
                  <a:cubicBezTo>
                    <a:pt x="4550" y="11683"/>
                    <a:pt x="3202" y="11121"/>
                    <a:pt x="2191" y="10110"/>
                  </a:cubicBezTo>
                  <a:lnTo>
                    <a:pt x="3146" y="9212"/>
                  </a:lnTo>
                  <a:lnTo>
                    <a:pt x="2977" y="9043"/>
                  </a:lnTo>
                  <a:lnTo>
                    <a:pt x="2022" y="9942"/>
                  </a:lnTo>
                  <a:cubicBezTo>
                    <a:pt x="1461" y="9324"/>
                    <a:pt x="1011" y="8594"/>
                    <a:pt x="730" y="7752"/>
                  </a:cubicBezTo>
                  <a:lnTo>
                    <a:pt x="0" y="7976"/>
                  </a:lnTo>
                  <a:cubicBezTo>
                    <a:pt x="787" y="10616"/>
                    <a:pt x="3202" y="12469"/>
                    <a:pt x="6010" y="12469"/>
                  </a:cubicBezTo>
                  <a:lnTo>
                    <a:pt x="6010" y="14491"/>
                  </a:lnTo>
                  <a:cubicBezTo>
                    <a:pt x="6010" y="14547"/>
                    <a:pt x="6066" y="14547"/>
                    <a:pt x="6122" y="14604"/>
                  </a:cubicBezTo>
                  <a:cubicBezTo>
                    <a:pt x="6178" y="14604"/>
                    <a:pt x="6178" y="14547"/>
                    <a:pt x="6235" y="14491"/>
                  </a:cubicBezTo>
                  <a:lnTo>
                    <a:pt x="6235" y="12526"/>
                  </a:lnTo>
                  <a:cubicBezTo>
                    <a:pt x="9661" y="12469"/>
                    <a:pt x="12469" y="9661"/>
                    <a:pt x="12525" y="6179"/>
                  </a:cubicBezTo>
                  <a:lnTo>
                    <a:pt x="14547" y="6179"/>
                  </a:lnTo>
                  <a:cubicBezTo>
                    <a:pt x="14603" y="6179"/>
                    <a:pt x="14659" y="6123"/>
                    <a:pt x="14659" y="6067"/>
                  </a:cubicBezTo>
                  <a:cubicBezTo>
                    <a:pt x="14659" y="6010"/>
                    <a:pt x="14603" y="5954"/>
                    <a:pt x="14547" y="5954"/>
                  </a:cubicBezTo>
                  <a:lnTo>
                    <a:pt x="12525" y="5954"/>
                  </a:lnTo>
                  <a:cubicBezTo>
                    <a:pt x="12469" y="4325"/>
                    <a:pt x="11795" y="2753"/>
                    <a:pt x="10672" y="1630"/>
                  </a:cubicBezTo>
                  <a:lnTo>
                    <a:pt x="10672" y="1573"/>
                  </a:lnTo>
                  <a:cubicBezTo>
                    <a:pt x="9885" y="843"/>
                    <a:pt x="8987" y="282"/>
                    <a:pt x="7976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15"/>
            <p:cNvSpPr/>
            <p:nvPr/>
          </p:nvSpPr>
          <p:spPr>
            <a:xfrm>
              <a:off x="3238500" y="1894975"/>
              <a:ext cx="659950" cy="590600"/>
            </a:xfrm>
            <a:custGeom>
              <a:avLst/>
              <a:gdLst/>
              <a:ahLst/>
              <a:cxnLst/>
              <a:rect l="l" t="t" r="r" b="b"/>
              <a:pathLst>
                <a:path w="26398" h="23624" extrusionOk="0">
                  <a:moveTo>
                    <a:pt x="12244" y="0"/>
                  </a:moveTo>
                  <a:lnTo>
                    <a:pt x="12244" y="1067"/>
                  </a:lnTo>
                  <a:lnTo>
                    <a:pt x="12076" y="1067"/>
                  </a:lnTo>
                  <a:cubicBezTo>
                    <a:pt x="11177" y="1067"/>
                    <a:pt x="10223" y="1180"/>
                    <a:pt x="9380" y="1404"/>
                  </a:cubicBezTo>
                  <a:lnTo>
                    <a:pt x="9436" y="1685"/>
                  </a:lnTo>
                  <a:cubicBezTo>
                    <a:pt x="8706" y="1854"/>
                    <a:pt x="7976" y="2134"/>
                    <a:pt x="7302" y="2471"/>
                  </a:cubicBezTo>
                  <a:lnTo>
                    <a:pt x="7190" y="2191"/>
                  </a:lnTo>
                  <a:cubicBezTo>
                    <a:pt x="2303" y="4662"/>
                    <a:pt x="1" y="10334"/>
                    <a:pt x="1798" y="15445"/>
                  </a:cubicBezTo>
                  <a:lnTo>
                    <a:pt x="2079" y="15389"/>
                  </a:lnTo>
                  <a:cubicBezTo>
                    <a:pt x="3580" y="19561"/>
                    <a:pt x="7506" y="22411"/>
                    <a:pt x="11946" y="22411"/>
                  </a:cubicBezTo>
                  <a:cubicBezTo>
                    <a:pt x="11989" y="22411"/>
                    <a:pt x="12033" y="22410"/>
                    <a:pt x="12076" y="22410"/>
                  </a:cubicBezTo>
                  <a:lnTo>
                    <a:pt x="12076" y="20837"/>
                  </a:lnTo>
                  <a:cubicBezTo>
                    <a:pt x="7807" y="20837"/>
                    <a:pt x="4157" y="17861"/>
                    <a:pt x="3314" y="13704"/>
                  </a:cubicBezTo>
                  <a:cubicBezTo>
                    <a:pt x="3202" y="13087"/>
                    <a:pt x="3146" y="12469"/>
                    <a:pt x="3146" y="11907"/>
                  </a:cubicBezTo>
                  <a:lnTo>
                    <a:pt x="2416" y="11907"/>
                  </a:lnTo>
                  <a:cubicBezTo>
                    <a:pt x="2416" y="9380"/>
                    <a:pt x="3427" y="6965"/>
                    <a:pt x="5168" y="5167"/>
                  </a:cubicBezTo>
                  <a:lnTo>
                    <a:pt x="5673" y="5617"/>
                  </a:lnTo>
                  <a:cubicBezTo>
                    <a:pt x="7419" y="3871"/>
                    <a:pt x="9729" y="2952"/>
                    <a:pt x="12141" y="2952"/>
                  </a:cubicBezTo>
                  <a:cubicBezTo>
                    <a:pt x="12677" y="2952"/>
                    <a:pt x="13219" y="2997"/>
                    <a:pt x="13761" y="3089"/>
                  </a:cubicBezTo>
                  <a:lnTo>
                    <a:pt x="13873" y="2415"/>
                  </a:lnTo>
                  <a:cubicBezTo>
                    <a:pt x="14659" y="2528"/>
                    <a:pt x="15390" y="2808"/>
                    <a:pt x="16120" y="3089"/>
                  </a:cubicBezTo>
                  <a:lnTo>
                    <a:pt x="15839" y="3763"/>
                  </a:lnTo>
                  <a:cubicBezTo>
                    <a:pt x="16569" y="4100"/>
                    <a:pt x="17299" y="4550"/>
                    <a:pt x="17917" y="5167"/>
                  </a:cubicBezTo>
                  <a:lnTo>
                    <a:pt x="18366" y="4606"/>
                  </a:lnTo>
                  <a:cubicBezTo>
                    <a:pt x="21624" y="7414"/>
                    <a:pt x="22635" y="12076"/>
                    <a:pt x="20838" y="15951"/>
                  </a:cubicBezTo>
                  <a:lnTo>
                    <a:pt x="21905" y="16456"/>
                  </a:lnTo>
                  <a:cubicBezTo>
                    <a:pt x="22579" y="15052"/>
                    <a:pt x="22916" y="13480"/>
                    <a:pt x="22916" y="11907"/>
                  </a:cubicBezTo>
                  <a:cubicBezTo>
                    <a:pt x="22916" y="6571"/>
                    <a:pt x="19040" y="2078"/>
                    <a:pt x="13817" y="1236"/>
                  </a:cubicBezTo>
                  <a:lnTo>
                    <a:pt x="13817" y="1236"/>
                  </a:lnTo>
                  <a:cubicBezTo>
                    <a:pt x="21006" y="2247"/>
                    <a:pt x="25106" y="10110"/>
                    <a:pt x="21849" y="16625"/>
                  </a:cubicBezTo>
                  <a:cubicBezTo>
                    <a:pt x="19925" y="20505"/>
                    <a:pt x="16083" y="22583"/>
                    <a:pt x="12195" y="22583"/>
                  </a:cubicBezTo>
                  <a:cubicBezTo>
                    <a:pt x="9498" y="22583"/>
                    <a:pt x="6779" y="21583"/>
                    <a:pt x="4662" y="19489"/>
                  </a:cubicBezTo>
                  <a:lnTo>
                    <a:pt x="3876" y="20163"/>
                  </a:lnTo>
                  <a:cubicBezTo>
                    <a:pt x="6229" y="22516"/>
                    <a:pt x="9231" y="23623"/>
                    <a:pt x="12200" y="23623"/>
                  </a:cubicBezTo>
                  <a:cubicBezTo>
                    <a:pt x="16742" y="23623"/>
                    <a:pt x="21204" y="21031"/>
                    <a:pt x="23140" y="16344"/>
                  </a:cubicBezTo>
                  <a:cubicBezTo>
                    <a:pt x="26398" y="8537"/>
                    <a:pt x="20669" y="0"/>
                    <a:pt x="12244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15"/>
            <p:cNvSpPr/>
            <p:nvPr/>
          </p:nvSpPr>
          <p:spPr>
            <a:xfrm>
              <a:off x="3560050" y="2137875"/>
              <a:ext cx="33725" cy="33725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067" y="1"/>
                  </a:moveTo>
                  <a:lnTo>
                    <a:pt x="0" y="1068"/>
                  </a:lnTo>
                  <a:cubicBezTo>
                    <a:pt x="113" y="1124"/>
                    <a:pt x="225" y="1236"/>
                    <a:pt x="281" y="1349"/>
                  </a:cubicBezTo>
                  <a:lnTo>
                    <a:pt x="1348" y="281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15"/>
            <p:cNvSpPr/>
            <p:nvPr/>
          </p:nvSpPr>
          <p:spPr>
            <a:xfrm>
              <a:off x="3489850" y="2208075"/>
              <a:ext cx="32300" cy="33725"/>
            </a:xfrm>
            <a:custGeom>
              <a:avLst/>
              <a:gdLst/>
              <a:ahLst/>
              <a:cxnLst/>
              <a:rect l="l" t="t" r="r" b="b"/>
              <a:pathLst>
                <a:path w="1292" h="1349" extrusionOk="0">
                  <a:moveTo>
                    <a:pt x="1011" y="1"/>
                  </a:moveTo>
                  <a:lnTo>
                    <a:pt x="0" y="1068"/>
                  </a:lnTo>
                  <a:lnTo>
                    <a:pt x="281" y="1349"/>
                  </a:lnTo>
                  <a:lnTo>
                    <a:pt x="1292" y="282"/>
                  </a:lnTo>
                  <a:cubicBezTo>
                    <a:pt x="1179" y="226"/>
                    <a:pt x="1067" y="113"/>
                    <a:pt x="1011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15"/>
            <p:cNvSpPr/>
            <p:nvPr/>
          </p:nvSpPr>
          <p:spPr>
            <a:xfrm>
              <a:off x="3561450" y="2208075"/>
              <a:ext cx="32325" cy="33725"/>
            </a:xfrm>
            <a:custGeom>
              <a:avLst/>
              <a:gdLst/>
              <a:ahLst/>
              <a:cxnLst/>
              <a:rect l="l" t="t" r="r" b="b"/>
              <a:pathLst>
                <a:path w="1293" h="1349" extrusionOk="0">
                  <a:moveTo>
                    <a:pt x="281" y="1"/>
                  </a:moveTo>
                  <a:cubicBezTo>
                    <a:pt x="169" y="113"/>
                    <a:pt x="57" y="226"/>
                    <a:pt x="0" y="338"/>
                  </a:cubicBezTo>
                  <a:lnTo>
                    <a:pt x="1011" y="1349"/>
                  </a:lnTo>
                  <a:lnTo>
                    <a:pt x="1292" y="1068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15"/>
            <p:cNvSpPr/>
            <p:nvPr/>
          </p:nvSpPr>
          <p:spPr>
            <a:xfrm>
              <a:off x="3489850" y="2137875"/>
              <a:ext cx="33700" cy="33725"/>
            </a:xfrm>
            <a:custGeom>
              <a:avLst/>
              <a:gdLst/>
              <a:ahLst/>
              <a:cxnLst/>
              <a:rect l="l" t="t" r="r" b="b"/>
              <a:pathLst>
                <a:path w="1348" h="1349" extrusionOk="0">
                  <a:moveTo>
                    <a:pt x="281" y="1"/>
                  </a:moveTo>
                  <a:lnTo>
                    <a:pt x="0" y="281"/>
                  </a:lnTo>
                  <a:lnTo>
                    <a:pt x="1067" y="1349"/>
                  </a:lnTo>
                  <a:cubicBezTo>
                    <a:pt x="1123" y="1236"/>
                    <a:pt x="1236" y="1124"/>
                    <a:pt x="1348" y="1068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15"/>
            <p:cNvSpPr/>
            <p:nvPr/>
          </p:nvSpPr>
          <p:spPr>
            <a:xfrm>
              <a:off x="3519325" y="2168775"/>
              <a:ext cx="51975" cy="44500"/>
            </a:xfrm>
            <a:custGeom>
              <a:avLst/>
              <a:gdLst/>
              <a:ahLst/>
              <a:cxnLst/>
              <a:rect l="l" t="t" r="r" b="b"/>
              <a:pathLst>
                <a:path w="2079" h="1780" extrusionOk="0">
                  <a:moveTo>
                    <a:pt x="899" y="0"/>
                  </a:moveTo>
                  <a:cubicBezTo>
                    <a:pt x="394" y="0"/>
                    <a:pt x="0" y="393"/>
                    <a:pt x="0" y="843"/>
                  </a:cubicBezTo>
                  <a:cubicBezTo>
                    <a:pt x="0" y="1414"/>
                    <a:pt x="440" y="1779"/>
                    <a:pt x="898" y="1779"/>
                  </a:cubicBezTo>
                  <a:cubicBezTo>
                    <a:pt x="1115" y="1779"/>
                    <a:pt x="1336" y="1697"/>
                    <a:pt x="1517" y="1517"/>
                  </a:cubicBezTo>
                  <a:cubicBezTo>
                    <a:pt x="2079" y="955"/>
                    <a:pt x="1685" y="0"/>
                    <a:pt x="89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15"/>
            <p:cNvSpPr/>
            <p:nvPr/>
          </p:nvSpPr>
          <p:spPr>
            <a:xfrm>
              <a:off x="2634725" y="2247400"/>
              <a:ext cx="370725" cy="209250"/>
            </a:xfrm>
            <a:custGeom>
              <a:avLst/>
              <a:gdLst/>
              <a:ahLst/>
              <a:cxnLst/>
              <a:rect l="l" t="t" r="r" b="b"/>
              <a:pathLst>
                <a:path w="14829" h="8370" extrusionOk="0">
                  <a:moveTo>
                    <a:pt x="11627" y="0"/>
                  </a:moveTo>
                  <a:lnTo>
                    <a:pt x="6965" y="8201"/>
                  </a:lnTo>
                  <a:lnTo>
                    <a:pt x="1" y="8201"/>
                  </a:lnTo>
                  <a:lnTo>
                    <a:pt x="1" y="8369"/>
                  </a:lnTo>
                  <a:lnTo>
                    <a:pt x="7078" y="8369"/>
                  </a:lnTo>
                  <a:lnTo>
                    <a:pt x="11739" y="169"/>
                  </a:lnTo>
                  <a:lnTo>
                    <a:pt x="14828" y="169"/>
                  </a:lnTo>
                  <a:lnTo>
                    <a:pt x="1482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15"/>
            <p:cNvSpPr/>
            <p:nvPr/>
          </p:nvSpPr>
          <p:spPr>
            <a:xfrm>
              <a:off x="2624900" y="2438350"/>
              <a:ext cx="28100" cy="28125"/>
            </a:xfrm>
            <a:custGeom>
              <a:avLst/>
              <a:gdLst/>
              <a:ahLst/>
              <a:cxnLst/>
              <a:rect l="l" t="t" r="r" b="b"/>
              <a:pathLst>
                <a:path w="1124" h="1125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15"/>
            <p:cNvSpPr/>
            <p:nvPr/>
          </p:nvSpPr>
          <p:spPr>
            <a:xfrm>
              <a:off x="2997000" y="2236175"/>
              <a:ext cx="26700" cy="26700"/>
            </a:xfrm>
            <a:custGeom>
              <a:avLst/>
              <a:gdLst/>
              <a:ahLst/>
              <a:cxnLst/>
              <a:rect l="l" t="t" r="r" b="b"/>
              <a:pathLst>
                <a:path w="1068" h="1068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15"/>
            <p:cNvSpPr/>
            <p:nvPr/>
          </p:nvSpPr>
          <p:spPr>
            <a:xfrm>
              <a:off x="4052875" y="1882325"/>
              <a:ext cx="754050" cy="563075"/>
            </a:xfrm>
            <a:custGeom>
              <a:avLst/>
              <a:gdLst/>
              <a:ahLst/>
              <a:cxnLst/>
              <a:rect l="l" t="t" r="r" b="b"/>
              <a:pathLst>
                <a:path w="30162" h="22523" extrusionOk="0">
                  <a:moveTo>
                    <a:pt x="26960" y="1"/>
                  </a:moveTo>
                  <a:lnTo>
                    <a:pt x="12750" y="22354"/>
                  </a:lnTo>
                  <a:lnTo>
                    <a:pt x="1" y="22354"/>
                  </a:lnTo>
                  <a:lnTo>
                    <a:pt x="1" y="22523"/>
                  </a:lnTo>
                  <a:lnTo>
                    <a:pt x="12863" y="22523"/>
                  </a:lnTo>
                  <a:lnTo>
                    <a:pt x="27072" y="225"/>
                  </a:lnTo>
                  <a:lnTo>
                    <a:pt x="30161" y="225"/>
                  </a:lnTo>
                  <a:lnTo>
                    <a:pt x="3016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15"/>
            <p:cNvSpPr/>
            <p:nvPr/>
          </p:nvSpPr>
          <p:spPr>
            <a:xfrm>
              <a:off x="4044450" y="2427125"/>
              <a:ext cx="26725" cy="28100"/>
            </a:xfrm>
            <a:custGeom>
              <a:avLst/>
              <a:gdLst/>
              <a:ahLst/>
              <a:cxnLst/>
              <a:rect l="l" t="t" r="r" b="b"/>
              <a:pathLst>
                <a:path w="1069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068" y="112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15"/>
            <p:cNvSpPr/>
            <p:nvPr/>
          </p:nvSpPr>
          <p:spPr>
            <a:xfrm>
              <a:off x="4798475" y="187110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0" y="0"/>
                  </a:moveTo>
                  <a:lnTo>
                    <a:pt x="0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15"/>
            <p:cNvSpPr/>
            <p:nvPr/>
          </p:nvSpPr>
          <p:spPr>
            <a:xfrm>
              <a:off x="2660000" y="1812125"/>
              <a:ext cx="91300" cy="636100"/>
            </a:xfrm>
            <a:custGeom>
              <a:avLst/>
              <a:gdLst/>
              <a:ahLst/>
              <a:cxnLst/>
              <a:rect l="l" t="t" r="r" b="b"/>
              <a:pathLst>
                <a:path w="3652" h="25444" extrusionOk="0">
                  <a:moveTo>
                    <a:pt x="1" y="0"/>
                  </a:moveTo>
                  <a:lnTo>
                    <a:pt x="1" y="14322"/>
                  </a:lnTo>
                  <a:lnTo>
                    <a:pt x="3483" y="18085"/>
                  </a:lnTo>
                  <a:lnTo>
                    <a:pt x="3483" y="25443"/>
                  </a:lnTo>
                  <a:lnTo>
                    <a:pt x="3652" y="25443"/>
                  </a:lnTo>
                  <a:lnTo>
                    <a:pt x="3652" y="18029"/>
                  </a:lnTo>
                  <a:lnTo>
                    <a:pt x="169" y="1421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15"/>
            <p:cNvSpPr/>
            <p:nvPr/>
          </p:nvSpPr>
          <p:spPr>
            <a:xfrm>
              <a:off x="2735825" y="2436950"/>
              <a:ext cx="28100" cy="28100"/>
            </a:xfrm>
            <a:custGeom>
              <a:avLst/>
              <a:gdLst/>
              <a:ahLst/>
              <a:cxnLst/>
              <a:rect l="l" t="t" r="r" b="b"/>
              <a:pathLst>
                <a:path w="1124" h="1124" extrusionOk="0">
                  <a:moveTo>
                    <a:pt x="1" y="1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15"/>
            <p:cNvSpPr/>
            <p:nvPr/>
          </p:nvSpPr>
          <p:spPr>
            <a:xfrm>
              <a:off x="4229800" y="1924450"/>
              <a:ext cx="61800" cy="520950"/>
            </a:xfrm>
            <a:custGeom>
              <a:avLst/>
              <a:gdLst/>
              <a:ahLst/>
              <a:cxnLst/>
              <a:rect l="l" t="t" r="r" b="b"/>
              <a:pathLst>
                <a:path w="2472" h="20838" extrusionOk="0">
                  <a:moveTo>
                    <a:pt x="1" y="1"/>
                  </a:moveTo>
                  <a:lnTo>
                    <a:pt x="1" y="169"/>
                  </a:lnTo>
                  <a:lnTo>
                    <a:pt x="2303" y="169"/>
                  </a:lnTo>
                  <a:lnTo>
                    <a:pt x="2303" y="20838"/>
                  </a:lnTo>
                  <a:lnTo>
                    <a:pt x="2472" y="20838"/>
                  </a:lnTo>
                  <a:lnTo>
                    <a:pt x="247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15"/>
            <p:cNvSpPr/>
            <p:nvPr/>
          </p:nvSpPr>
          <p:spPr>
            <a:xfrm>
              <a:off x="4205925" y="19104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3"/>
                  </a:lnTo>
                  <a:lnTo>
                    <a:pt x="1124" y="1123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15"/>
            <p:cNvSpPr/>
            <p:nvPr/>
          </p:nvSpPr>
          <p:spPr>
            <a:xfrm>
              <a:off x="4274725" y="2425725"/>
              <a:ext cx="28125" cy="28100"/>
            </a:xfrm>
            <a:custGeom>
              <a:avLst/>
              <a:gdLst/>
              <a:ahLst/>
              <a:cxnLst/>
              <a:rect l="l" t="t" r="r" b="b"/>
              <a:pathLst>
                <a:path w="1125" h="1124" extrusionOk="0">
                  <a:moveTo>
                    <a:pt x="1" y="0"/>
                  </a:moveTo>
                  <a:lnTo>
                    <a:pt x="1" y="1124"/>
                  </a:lnTo>
                  <a:lnTo>
                    <a:pt x="1124" y="112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15"/>
            <p:cNvSpPr/>
            <p:nvPr/>
          </p:nvSpPr>
          <p:spPr>
            <a:xfrm>
              <a:off x="3641475" y="2257225"/>
              <a:ext cx="35125" cy="47775"/>
            </a:xfrm>
            <a:custGeom>
              <a:avLst/>
              <a:gdLst/>
              <a:ahLst/>
              <a:cxnLst/>
              <a:rect l="l" t="t" r="r" b="b"/>
              <a:pathLst>
                <a:path w="1405" h="1911" extrusionOk="0">
                  <a:moveTo>
                    <a:pt x="1405" y="955"/>
                  </a:moveTo>
                  <a:cubicBezTo>
                    <a:pt x="1405" y="1910"/>
                    <a:pt x="1" y="1910"/>
                    <a:pt x="1" y="955"/>
                  </a:cubicBezTo>
                  <a:cubicBezTo>
                    <a:pt x="1" y="1"/>
                    <a:pt x="1405" y="1"/>
                    <a:pt x="1405" y="955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15"/>
            <p:cNvSpPr/>
            <p:nvPr/>
          </p:nvSpPr>
          <p:spPr>
            <a:xfrm>
              <a:off x="3645700" y="2272675"/>
              <a:ext cx="22475" cy="22500"/>
            </a:xfrm>
            <a:custGeom>
              <a:avLst/>
              <a:gdLst/>
              <a:ahLst/>
              <a:cxnLst/>
              <a:rect l="l" t="t" r="r" b="b"/>
              <a:pathLst>
                <a:path w="899" h="900" extrusionOk="0">
                  <a:moveTo>
                    <a:pt x="899" y="337"/>
                  </a:moveTo>
                  <a:cubicBezTo>
                    <a:pt x="899" y="899"/>
                    <a:pt x="0" y="0"/>
                    <a:pt x="562" y="0"/>
                  </a:cubicBezTo>
                  <a:cubicBezTo>
                    <a:pt x="730" y="0"/>
                    <a:pt x="899" y="169"/>
                    <a:pt x="899" y="337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15"/>
            <p:cNvSpPr/>
            <p:nvPr/>
          </p:nvSpPr>
          <p:spPr>
            <a:xfrm>
              <a:off x="3238500" y="2196850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extrusionOk="0">
                  <a:moveTo>
                    <a:pt x="2640" y="1686"/>
                  </a:moveTo>
                  <a:cubicBezTo>
                    <a:pt x="2753" y="675"/>
                    <a:pt x="1573" y="1"/>
                    <a:pt x="787" y="675"/>
                  </a:cubicBezTo>
                  <a:cubicBezTo>
                    <a:pt x="1" y="1292"/>
                    <a:pt x="394" y="2584"/>
                    <a:pt x="1405" y="2696"/>
                  </a:cubicBezTo>
                  <a:cubicBezTo>
                    <a:pt x="2022" y="2753"/>
                    <a:pt x="2584" y="2303"/>
                    <a:pt x="2696" y="1686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15"/>
            <p:cNvSpPr/>
            <p:nvPr/>
          </p:nvSpPr>
          <p:spPr>
            <a:xfrm>
              <a:off x="3253950" y="2216500"/>
              <a:ext cx="42150" cy="37950"/>
            </a:xfrm>
            <a:custGeom>
              <a:avLst/>
              <a:gdLst/>
              <a:ahLst/>
              <a:cxnLst/>
              <a:rect l="l" t="t" r="r" b="b"/>
              <a:pathLst>
                <a:path w="1686" h="1518" extrusionOk="0">
                  <a:moveTo>
                    <a:pt x="1629" y="843"/>
                  </a:moveTo>
                  <a:cubicBezTo>
                    <a:pt x="1685" y="394"/>
                    <a:pt x="1404" y="57"/>
                    <a:pt x="955" y="1"/>
                  </a:cubicBezTo>
                  <a:lnTo>
                    <a:pt x="899" y="1"/>
                  </a:lnTo>
                  <a:cubicBezTo>
                    <a:pt x="0" y="113"/>
                    <a:pt x="0" y="1405"/>
                    <a:pt x="899" y="1517"/>
                  </a:cubicBezTo>
                  <a:lnTo>
                    <a:pt x="955" y="1517"/>
                  </a:lnTo>
                  <a:cubicBezTo>
                    <a:pt x="1292" y="1461"/>
                    <a:pt x="1573" y="1180"/>
                    <a:pt x="1629" y="843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15"/>
            <p:cNvSpPr/>
            <p:nvPr/>
          </p:nvSpPr>
          <p:spPr>
            <a:xfrm>
              <a:off x="3266575" y="2224925"/>
              <a:ext cx="19700" cy="21100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787" y="450"/>
                  </a:moveTo>
                  <a:cubicBezTo>
                    <a:pt x="787" y="226"/>
                    <a:pt x="619" y="57"/>
                    <a:pt x="450" y="57"/>
                  </a:cubicBezTo>
                  <a:cubicBezTo>
                    <a:pt x="226" y="1"/>
                    <a:pt x="1" y="169"/>
                    <a:pt x="1" y="394"/>
                  </a:cubicBezTo>
                  <a:cubicBezTo>
                    <a:pt x="1" y="619"/>
                    <a:pt x="113" y="787"/>
                    <a:pt x="338" y="787"/>
                  </a:cubicBezTo>
                  <a:cubicBezTo>
                    <a:pt x="563" y="843"/>
                    <a:pt x="731" y="675"/>
                    <a:pt x="787" y="45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15"/>
            <p:cNvSpPr/>
            <p:nvPr/>
          </p:nvSpPr>
          <p:spPr>
            <a:xfrm>
              <a:off x="3269400" y="2234775"/>
              <a:ext cx="5625" cy="7025"/>
            </a:xfrm>
            <a:custGeom>
              <a:avLst/>
              <a:gdLst/>
              <a:ahLst/>
              <a:cxnLst/>
              <a:rect l="l" t="t" r="r" b="b"/>
              <a:pathLst>
                <a:path w="225" h="281" extrusionOk="0">
                  <a:moveTo>
                    <a:pt x="225" y="112"/>
                  </a:moveTo>
                  <a:cubicBezTo>
                    <a:pt x="169" y="0"/>
                    <a:pt x="0" y="0"/>
                    <a:pt x="0" y="112"/>
                  </a:cubicBezTo>
                  <a:cubicBezTo>
                    <a:pt x="0" y="225"/>
                    <a:pt x="0" y="281"/>
                    <a:pt x="113" y="281"/>
                  </a:cubicBezTo>
                  <a:cubicBezTo>
                    <a:pt x="169" y="281"/>
                    <a:pt x="225" y="225"/>
                    <a:pt x="225" y="169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4" name="Google Shape;6414;p15"/>
          <p:cNvGrpSpPr/>
          <p:nvPr/>
        </p:nvGrpSpPr>
        <p:grpSpPr>
          <a:xfrm>
            <a:off x="13" y="56"/>
            <a:ext cx="9143721" cy="2251922"/>
            <a:chOff x="-347225" y="-1310325"/>
            <a:chExt cx="7672194" cy="1889514"/>
          </a:xfrm>
        </p:grpSpPr>
        <p:sp>
          <p:nvSpPr>
            <p:cNvPr id="6415" name="Google Shape;6415;p15"/>
            <p:cNvSpPr/>
            <p:nvPr/>
          </p:nvSpPr>
          <p:spPr>
            <a:xfrm>
              <a:off x="1908395" y="18533"/>
              <a:ext cx="98243" cy="116656"/>
            </a:xfrm>
            <a:custGeom>
              <a:avLst/>
              <a:gdLst/>
              <a:ahLst/>
              <a:cxnLst/>
              <a:rect l="l" t="t" r="r" b="b"/>
              <a:pathLst>
                <a:path w="179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797" y="2134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15"/>
            <p:cNvSpPr/>
            <p:nvPr/>
          </p:nvSpPr>
          <p:spPr>
            <a:xfrm>
              <a:off x="2046472" y="18533"/>
              <a:ext cx="92123" cy="116656"/>
            </a:xfrm>
            <a:custGeom>
              <a:avLst/>
              <a:gdLst/>
              <a:ahLst/>
              <a:cxnLst/>
              <a:rect l="l" t="t" r="r" b="b"/>
              <a:pathLst>
                <a:path w="168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85" y="2134"/>
                  </a:lnTo>
                  <a:lnTo>
                    <a:pt x="168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15"/>
            <p:cNvSpPr/>
            <p:nvPr/>
          </p:nvSpPr>
          <p:spPr>
            <a:xfrm>
              <a:off x="2184549" y="18533"/>
              <a:ext cx="89063" cy="116656"/>
            </a:xfrm>
            <a:custGeom>
              <a:avLst/>
              <a:gdLst/>
              <a:ahLst/>
              <a:cxnLst/>
              <a:rect l="l" t="t" r="r" b="b"/>
              <a:pathLst>
                <a:path w="1630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630" y="2134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15"/>
            <p:cNvSpPr/>
            <p:nvPr/>
          </p:nvSpPr>
          <p:spPr>
            <a:xfrm>
              <a:off x="2319620" y="18533"/>
              <a:ext cx="89009" cy="116656"/>
            </a:xfrm>
            <a:custGeom>
              <a:avLst/>
              <a:gdLst/>
              <a:ahLst/>
              <a:cxnLst/>
              <a:rect l="l" t="t" r="r" b="b"/>
              <a:pathLst>
                <a:path w="1629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629" y="2134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15"/>
            <p:cNvSpPr/>
            <p:nvPr/>
          </p:nvSpPr>
          <p:spPr>
            <a:xfrm>
              <a:off x="2457697" y="18533"/>
              <a:ext cx="82889" cy="116656"/>
            </a:xfrm>
            <a:custGeom>
              <a:avLst/>
              <a:gdLst/>
              <a:ahLst/>
              <a:cxnLst/>
              <a:rect l="l" t="t" r="r" b="b"/>
              <a:pathLst>
                <a:path w="1517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517" y="213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15"/>
            <p:cNvSpPr/>
            <p:nvPr/>
          </p:nvSpPr>
          <p:spPr>
            <a:xfrm>
              <a:off x="2595774" y="18533"/>
              <a:ext cx="79884" cy="116656"/>
            </a:xfrm>
            <a:custGeom>
              <a:avLst/>
              <a:gdLst/>
              <a:ahLst/>
              <a:cxnLst/>
              <a:rect l="l" t="t" r="r" b="b"/>
              <a:pathLst>
                <a:path w="146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461" y="2134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15"/>
            <p:cNvSpPr/>
            <p:nvPr/>
          </p:nvSpPr>
          <p:spPr>
            <a:xfrm>
              <a:off x="2730846" y="18533"/>
              <a:ext cx="76769" cy="116656"/>
            </a:xfrm>
            <a:custGeom>
              <a:avLst/>
              <a:gdLst/>
              <a:ahLst/>
              <a:cxnLst/>
              <a:rect l="l" t="t" r="r" b="b"/>
              <a:pathLst>
                <a:path w="1405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404" y="2134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15"/>
            <p:cNvSpPr/>
            <p:nvPr/>
          </p:nvSpPr>
          <p:spPr>
            <a:xfrm>
              <a:off x="2868922" y="18533"/>
              <a:ext cx="73709" cy="116656"/>
            </a:xfrm>
            <a:custGeom>
              <a:avLst/>
              <a:gdLst/>
              <a:ahLst/>
              <a:cxnLst/>
              <a:rect l="l" t="t" r="r" b="b"/>
              <a:pathLst>
                <a:path w="1349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348" y="2134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15"/>
            <p:cNvSpPr/>
            <p:nvPr/>
          </p:nvSpPr>
          <p:spPr>
            <a:xfrm>
              <a:off x="3003939" y="18533"/>
              <a:ext cx="70650" cy="116656"/>
            </a:xfrm>
            <a:custGeom>
              <a:avLst/>
              <a:gdLst/>
              <a:ahLst/>
              <a:cxnLst/>
              <a:rect l="l" t="t" r="r" b="b"/>
              <a:pathLst>
                <a:path w="1293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293" y="2134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15"/>
            <p:cNvSpPr/>
            <p:nvPr/>
          </p:nvSpPr>
          <p:spPr>
            <a:xfrm>
              <a:off x="3142071" y="18533"/>
              <a:ext cx="67535" cy="116656"/>
            </a:xfrm>
            <a:custGeom>
              <a:avLst/>
              <a:gdLst/>
              <a:ahLst/>
              <a:cxnLst/>
              <a:rect l="l" t="t" r="r" b="b"/>
              <a:pathLst>
                <a:path w="1236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236" y="21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15"/>
            <p:cNvSpPr/>
            <p:nvPr/>
          </p:nvSpPr>
          <p:spPr>
            <a:xfrm>
              <a:off x="3280148" y="18533"/>
              <a:ext cx="61415" cy="116656"/>
            </a:xfrm>
            <a:custGeom>
              <a:avLst/>
              <a:gdLst/>
              <a:ahLst/>
              <a:cxnLst/>
              <a:rect l="l" t="t" r="r" b="b"/>
              <a:pathLst>
                <a:path w="1124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15"/>
            <p:cNvSpPr/>
            <p:nvPr/>
          </p:nvSpPr>
          <p:spPr>
            <a:xfrm>
              <a:off x="3415165" y="18533"/>
              <a:ext cx="61470" cy="116656"/>
            </a:xfrm>
            <a:custGeom>
              <a:avLst/>
              <a:gdLst/>
              <a:ahLst/>
              <a:cxnLst/>
              <a:rect l="l" t="t" r="r" b="b"/>
              <a:pathLst>
                <a:path w="1125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1124" y="2134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15"/>
            <p:cNvSpPr/>
            <p:nvPr/>
          </p:nvSpPr>
          <p:spPr>
            <a:xfrm>
              <a:off x="3553296" y="18533"/>
              <a:ext cx="58356" cy="116656"/>
            </a:xfrm>
            <a:custGeom>
              <a:avLst/>
              <a:gdLst/>
              <a:ahLst/>
              <a:cxnLst/>
              <a:rect l="l" t="t" r="r" b="b"/>
              <a:pathLst>
                <a:path w="1068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1067" y="2134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15"/>
            <p:cNvSpPr/>
            <p:nvPr/>
          </p:nvSpPr>
          <p:spPr>
            <a:xfrm>
              <a:off x="3691373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5" y="2134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15"/>
            <p:cNvSpPr/>
            <p:nvPr/>
          </p:nvSpPr>
          <p:spPr>
            <a:xfrm>
              <a:off x="3826390" y="18533"/>
              <a:ext cx="52236" cy="116656"/>
            </a:xfrm>
            <a:custGeom>
              <a:avLst/>
              <a:gdLst/>
              <a:ahLst/>
              <a:cxnLst/>
              <a:rect l="l" t="t" r="r" b="b"/>
              <a:pathLst>
                <a:path w="956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956" y="2134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15"/>
            <p:cNvSpPr/>
            <p:nvPr/>
          </p:nvSpPr>
          <p:spPr>
            <a:xfrm>
              <a:off x="3964522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15"/>
            <p:cNvSpPr/>
            <p:nvPr/>
          </p:nvSpPr>
          <p:spPr>
            <a:xfrm>
              <a:off x="4099539" y="18533"/>
              <a:ext cx="46062" cy="116656"/>
            </a:xfrm>
            <a:custGeom>
              <a:avLst/>
              <a:gdLst/>
              <a:ahLst/>
              <a:cxnLst/>
              <a:rect l="l" t="t" r="r" b="b"/>
              <a:pathLst>
                <a:path w="843" h="2135" extrusionOk="0">
                  <a:moveTo>
                    <a:pt x="0" y="0"/>
                  </a:moveTo>
                  <a:lnTo>
                    <a:pt x="0" y="2134"/>
                  </a:lnTo>
                  <a:lnTo>
                    <a:pt x="843" y="2134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15"/>
            <p:cNvSpPr/>
            <p:nvPr/>
          </p:nvSpPr>
          <p:spPr>
            <a:xfrm>
              <a:off x="4237616" y="18533"/>
              <a:ext cx="39996" cy="116656"/>
            </a:xfrm>
            <a:custGeom>
              <a:avLst/>
              <a:gdLst/>
              <a:ahLst/>
              <a:cxnLst/>
              <a:rect l="l" t="t" r="r" b="b"/>
              <a:pathLst>
                <a:path w="732" h="2135" extrusionOk="0">
                  <a:moveTo>
                    <a:pt x="1" y="0"/>
                  </a:moveTo>
                  <a:lnTo>
                    <a:pt x="1" y="2134"/>
                  </a:lnTo>
                  <a:lnTo>
                    <a:pt x="731" y="2134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15"/>
            <p:cNvSpPr/>
            <p:nvPr/>
          </p:nvSpPr>
          <p:spPr>
            <a:xfrm>
              <a:off x="2362568" y="-1307210"/>
              <a:ext cx="15408" cy="6174"/>
            </a:xfrm>
            <a:custGeom>
              <a:avLst/>
              <a:gdLst/>
              <a:ahLst/>
              <a:cxnLst/>
              <a:rect l="l" t="t" r="r" b="b"/>
              <a:pathLst>
                <a:path w="282" h="113" extrusionOk="0">
                  <a:moveTo>
                    <a:pt x="0" y="0"/>
                  </a:moveTo>
                  <a:lnTo>
                    <a:pt x="169" y="112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15"/>
            <p:cNvSpPr/>
            <p:nvPr/>
          </p:nvSpPr>
          <p:spPr>
            <a:xfrm>
              <a:off x="2221376" y="-1294971"/>
              <a:ext cx="95183" cy="73709"/>
            </a:xfrm>
            <a:custGeom>
              <a:avLst/>
              <a:gdLst/>
              <a:ahLst/>
              <a:cxnLst/>
              <a:rect l="l" t="t" r="r" b="b"/>
              <a:pathLst>
                <a:path w="1742" h="1349" extrusionOk="0">
                  <a:moveTo>
                    <a:pt x="169" y="1"/>
                  </a:moveTo>
                  <a:cubicBezTo>
                    <a:pt x="113" y="113"/>
                    <a:pt x="57" y="169"/>
                    <a:pt x="1" y="282"/>
                  </a:cubicBezTo>
                  <a:lnTo>
                    <a:pt x="1573" y="1349"/>
                  </a:lnTo>
                  <a:cubicBezTo>
                    <a:pt x="1630" y="1236"/>
                    <a:pt x="1686" y="1124"/>
                    <a:pt x="1742" y="1068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15"/>
            <p:cNvSpPr/>
            <p:nvPr/>
          </p:nvSpPr>
          <p:spPr>
            <a:xfrm>
              <a:off x="2132421" y="-1080124"/>
              <a:ext cx="104362" cy="36882"/>
            </a:xfrm>
            <a:custGeom>
              <a:avLst/>
              <a:gdLst/>
              <a:ahLst/>
              <a:cxnLst/>
              <a:rect l="l" t="t" r="r" b="b"/>
              <a:pathLst>
                <a:path w="1910" h="675" extrusionOk="0">
                  <a:moveTo>
                    <a:pt x="56" y="0"/>
                  </a:moveTo>
                  <a:cubicBezTo>
                    <a:pt x="0" y="113"/>
                    <a:pt x="0" y="169"/>
                    <a:pt x="0" y="281"/>
                  </a:cubicBezTo>
                  <a:lnTo>
                    <a:pt x="1854" y="674"/>
                  </a:lnTo>
                  <a:cubicBezTo>
                    <a:pt x="1854" y="618"/>
                    <a:pt x="1910" y="562"/>
                    <a:pt x="1910" y="506"/>
                  </a:cubicBezTo>
                  <a:lnTo>
                    <a:pt x="1910" y="3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15"/>
            <p:cNvSpPr/>
            <p:nvPr/>
          </p:nvSpPr>
          <p:spPr>
            <a:xfrm>
              <a:off x="2147721" y="-1135366"/>
              <a:ext cx="104417" cy="46062"/>
            </a:xfrm>
            <a:custGeom>
              <a:avLst/>
              <a:gdLst/>
              <a:ahLst/>
              <a:cxnLst/>
              <a:rect l="l" t="t" r="r" b="b"/>
              <a:pathLst>
                <a:path w="1911" h="843" extrusionOk="0">
                  <a:moveTo>
                    <a:pt x="57" y="0"/>
                  </a:moveTo>
                  <a:lnTo>
                    <a:pt x="57" y="56"/>
                  </a:lnTo>
                  <a:cubicBezTo>
                    <a:pt x="57" y="113"/>
                    <a:pt x="57" y="225"/>
                    <a:pt x="1" y="281"/>
                  </a:cubicBezTo>
                  <a:lnTo>
                    <a:pt x="1854" y="843"/>
                  </a:lnTo>
                  <a:cubicBezTo>
                    <a:pt x="1854" y="730"/>
                    <a:pt x="1854" y="618"/>
                    <a:pt x="1910" y="56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15"/>
            <p:cNvSpPr/>
            <p:nvPr/>
          </p:nvSpPr>
          <p:spPr>
            <a:xfrm>
              <a:off x="2282792" y="-1307210"/>
              <a:ext cx="64475" cy="43002"/>
            </a:xfrm>
            <a:custGeom>
              <a:avLst/>
              <a:gdLst/>
              <a:ahLst/>
              <a:cxnLst/>
              <a:rect l="l" t="t" r="r" b="b"/>
              <a:pathLst>
                <a:path w="1180" h="787" extrusionOk="0">
                  <a:moveTo>
                    <a:pt x="0" y="0"/>
                  </a:moveTo>
                  <a:lnTo>
                    <a:pt x="955" y="786"/>
                  </a:lnTo>
                  <a:lnTo>
                    <a:pt x="1180" y="562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15"/>
            <p:cNvSpPr/>
            <p:nvPr/>
          </p:nvSpPr>
          <p:spPr>
            <a:xfrm>
              <a:off x="2126247" y="-1021823"/>
              <a:ext cx="104417" cy="27648"/>
            </a:xfrm>
            <a:custGeom>
              <a:avLst/>
              <a:gdLst/>
              <a:ahLst/>
              <a:cxnLst/>
              <a:rect l="l" t="t" r="r" b="b"/>
              <a:pathLst>
                <a:path w="1911" h="506" extrusionOk="0">
                  <a:moveTo>
                    <a:pt x="1" y="0"/>
                  </a:moveTo>
                  <a:lnTo>
                    <a:pt x="1" y="337"/>
                  </a:lnTo>
                  <a:lnTo>
                    <a:pt x="1910" y="506"/>
                  </a:lnTo>
                  <a:cubicBezTo>
                    <a:pt x="1910" y="394"/>
                    <a:pt x="1910" y="337"/>
                    <a:pt x="1910" y="2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15"/>
            <p:cNvSpPr/>
            <p:nvPr/>
          </p:nvSpPr>
          <p:spPr>
            <a:xfrm>
              <a:off x="2166135" y="-1193667"/>
              <a:ext cx="101357" cy="55296"/>
            </a:xfrm>
            <a:custGeom>
              <a:avLst/>
              <a:gdLst/>
              <a:ahLst/>
              <a:cxnLst/>
              <a:rect l="l" t="t" r="r" b="b"/>
              <a:pathLst>
                <a:path w="1855" h="1012" extrusionOk="0">
                  <a:moveTo>
                    <a:pt x="113" y="0"/>
                  </a:moveTo>
                  <a:cubicBezTo>
                    <a:pt x="57" y="113"/>
                    <a:pt x="57" y="225"/>
                    <a:pt x="1" y="281"/>
                  </a:cubicBezTo>
                  <a:lnTo>
                    <a:pt x="1742" y="1011"/>
                  </a:lnTo>
                  <a:cubicBezTo>
                    <a:pt x="1798" y="955"/>
                    <a:pt x="1854" y="843"/>
                    <a:pt x="1854" y="73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15"/>
            <p:cNvSpPr/>
            <p:nvPr/>
          </p:nvSpPr>
          <p:spPr>
            <a:xfrm>
              <a:off x="2190723" y="-1245849"/>
              <a:ext cx="98243" cy="67535"/>
            </a:xfrm>
            <a:custGeom>
              <a:avLst/>
              <a:gdLst/>
              <a:ahLst/>
              <a:cxnLst/>
              <a:rect l="l" t="t" r="r" b="b"/>
              <a:pathLst>
                <a:path w="1798" h="1236" extrusionOk="0">
                  <a:moveTo>
                    <a:pt x="113" y="0"/>
                  </a:moveTo>
                  <a:lnTo>
                    <a:pt x="0" y="281"/>
                  </a:lnTo>
                  <a:lnTo>
                    <a:pt x="1685" y="1236"/>
                  </a:lnTo>
                  <a:lnTo>
                    <a:pt x="1797" y="89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15"/>
            <p:cNvSpPr/>
            <p:nvPr/>
          </p:nvSpPr>
          <p:spPr>
            <a:xfrm>
              <a:off x="2123187" y="-1307210"/>
              <a:ext cx="1206123" cy="957511"/>
            </a:xfrm>
            <a:custGeom>
              <a:avLst/>
              <a:gdLst/>
              <a:ahLst/>
              <a:cxnLst/>
              <a:rect l="l" t="t" r="r" b="b"/>
              <a:pathLst>
                <a:path w="22074" h="17524" extrusionOk="0">
                  <a:moveTo>
                    <a:pt x="18310" y="0"/>
                  </a:moveTo>
                  <a:cubicBezTo>
                    <a:pt x="18366" y="56"/>
                    <a:pt x="18423" y="112"/>
                    <a:pt x="18479" y="225"/>
                  </a:cubicBezTo>
                  <a:lnTo>
                    <a:pt x="18029" y="618"/>
                  </a:lnTo>
                  <a:cubicBezTo>
                    <a:pt x="18086" y="674"/>
                    <a:pt x="18142" y="786"/>
                    <a:pt x="18198" y="843"/>
                  </a:cubicBezTo>
                  <a:lnTo>
                    <a:pt x="18703" y="449"/>
                  </a:lnTo>
                  <a:cubicBezTo>
                    <a:pt x="18816" y="618"/>
                    <a:pt x="18928" y="843"/>
                    <a:pt x="19097" y="1011"/>
                  </a:cubicBezTo>
                  <a:lnTo>
                    <a:pt x="18591" y="1348"/>
                  </a:lnTo>
                  <a:lnTo>
                    <a:pt x="18760" y="1573"/>
                  </a:lnTo>
                  <a:lnTo>
                    <a:pt x="19265" y="1236"/>
                  </a:lnTo>
                  <a:cubicBezTo>
                    <a:pt x="19377" y="1460"/>
                    <a:pt x="19490" y="1629"/>
                    <a:pt x="19546" y="1797"/>
                  </a:cubicBezTo>
                  <a:lnTo>
                    <a:pt x="19040" y="2078"/>
                  </a:lnTo>
                  <a:lnTo>
                    <a:pt x="19153" y="2359"/>
                  </a:lnTo>
                  <a:lnTo>
                    <a:pt x="19714" y="2078"/>
                  </a:lnTo>
                  <a:cubicBezTo>
                    <a:pt x="19827" y="2247"/>
                    <a:pt x="19939" y="2471"/>
                    <a:pt x="19995" y="2696"/>
                  </a:cubicBezTo>
                  <a:lnTo>
                    <a:pt x="19433" y="2921"/>
                  </a:lnTo>
                  <a:cubicBezTo>
                    <a:pt x="19433" y="2977"/>
                    <a:pt x="19546" y="3089"/>
                    <a:pt x="19546" y="3201"/>
                  </a:cubicBezTo>
                  <a:lnTo>
                    <a:pt x="20107" y="2977"/>
                  </a:lnTo>
                  <a:cubicBezTo>
                    <a:pt x="20164" y="3145"/>
                    <a:pt x="20276" y="3370"/>
                    <a:pt x="20332" y="3538"/>
                  </a:cubicBezTo>
                  <a:lnTo>
                    <a:pt x="19770" y="3707"/>
                  </a:lnTo>
                  <a:lnTo>
                    <a:pt x="19827" y="4044"/>
                  </a:lnTo>
                  <a:lnTo>
                    <a:pt x="20388" y="3819"/>
                  </a:lnTo>
                  <a:cubicBezTo>
                    <a:pt x="20501" y="4044"/>
                    <a:pt x="20557" y="4269"/>
                    <a:pt x="20557" y="4493"/>
                  </a:cubicBezTo>
                  <a:lnTo>
                    <a:pt x="19995" y="4606"/>
                  </a:lnTo>
                  <a:cubicBezTo>
                    <a:pt x="19995" y="4718"/>
                    <a:pt x="20051" y="4830"/>
                    <a:pt x="20051" y="4886"/>
                  </a:cubicBezTo>
                  <a:lnTo>
                    <a:pt x="20613" y="4774"/>
                  </a:lnTo>
                  <a:cubicBezTo>
                    <a:pt x="20613" y="4999"/>
                    <a:pt x="20725" y="5223"/>
                    <a:pt x="20725" y="5392"/>
                  </a:cubicBezTo>
                  <a:lnTo>
                    <a:pt x="20107" y="5448"/>
                  </a:lnTo>
                  <a:lnTo>
                    <a:pt x="20107" y="5785"/>
                  </a:lnTo>
                  <a:lnTo>
                    <a:pt x="20725" y="5729"/>
                  </a:lnTo>
                  <a:lnTo>
                    <a:pt x="20725" y="6403"/>
                  </a:lnTo>
                  <a:lnTo>
                    <a:pt x="20107" y="6403"/>
                  </a:lnTo>
                  <a:lnTo>
                    <a:pt x="20107" y="6684"/>
                  </a:lnTo>
                  <a:lnTo>
                    <a:pt x="20781" y="6684"/>
                  </a:lnTo>
                  <a:lnTo>
                    <a:pt x="20781" y="7301"/>
                  </a:lnTo>
                  <a:lnTo>
                    <a:pt x="20220" y="7245"/>
                  </a:lnTo>
                  <a:lnTo>
                    <a:pt x="20220" y="7582"/>
                  </a:lnTo>
                  <a:lnTo>
                    <a:pt x="20838" y="7638"/>
                  </a:lnTo>
                  <a:cubicBezTo>
                    <a:pt x="20838" y="7863"/>
                    <a:pt x="20725" y="8088"/>
                    <a:pt x="20725" y="8312"/>
                  </a:cubicBezTo>
                  <a:lnTo>
                    <a:pt x="20107" y="8144"/>
                  </a:lnTo>
                  <a:cubicBezTo>
                    <a:pt x="20107" y="8200"/>
                    <a:pt x="20107" y="8256"/>
                    <a:pt x="20107" y="8312"/>
                  </a:cubicBezTo>
                  <a:lnTo>
                    <a:pt x="20107" y="8481"/>
                  </a:lnTo>
                  <a:lnTo>
                    <a:pt x="20725" y="8593"/>
                  </a:lnTo>
                  <a:cubicBezTo>
                    <a:pt x="20669" y="8818"/>
                    <a:pt x="20613" y="8986"/>
                    <a:pt x="20557" y="9211"/>
                  </a:cubicBezTo>
                  <a:lnTo>
                    <a:pt x="19995" y="9043"/>
                  </a:lnTo>
                  <a:cubicBezTo>
                    <a:pt x="19995" y="9099"/>
                    <a:pt x="19939" y="9211"/>
                    <a:pt x="19883" y="9323"/>
                  </a:cubicBezTo>
                  <a:lnTo>
                    <a:pt x="20444" y="9492"/>
                  </a:lnTo>
                  <a:cubicBezTo>
                    <a:pt x="20388" y="9717"/>
                    <a:pt x="20332" y="9941"/>
                    <a:pt x="20220" y="10110"/>
                  </a:cubicBezTo>
                  <a:lnTo>
                    <a:pt x="19658" y="9885"/>
                  </a:lnTo>
                  <a:cubicBezTo>
                    <a:pt x="19658" y="9997"/>
                    <a:pt x="19602" y="10110"/>
                    <a:pt x="19546" y="10166"/>
                  </a:cubicBezTo>
                  <a:lnTo>
                    <a:pt x="20107" y="10391"/>
                  </a:lnTo>
                  <a:cubicBezTo>
                    <a:pt x="20051" y="10615"/>
                    <a:pt x="19939" y="10784"/>
                    <a:pt x="19827" y="10952"/>
                  </a:cubicBezTo>
                  <a:lnTo>
                    <a:pt x="19321" y="10671"/>
                  </a:lnTo>
                  <a:cubicBezTo>
                    <a:pt x="19265" y="10784"/>
                    <a:pt x="19209" y="10896"/>
                    <a:pt x="19153" y="10952"/>
                  </a:cubicBezTo>
                  <a:lnTo>
                    <a:pt x="19714" y="11233"/>
                  </a:lnTo>
                  <a:cubicBezTo>
                    <a:pt x="19602" y="11458"/>
                    <a:pt x="19490" y="11626"/>
                    <a:pt x="19377" y="11795"/>
                  </a:cubicBezTo>
                  <a:lnTo>
                    <a:pt x="18703" y="11458"/>
                  </a:lnTo>
                  <a:cubicBezTo>
                    <a:pt x="18647" y="11570"/>
                    <a:pt x="18591" y="11626"/>
                    <a:pt x="18535" y="11738"/>
                  </a:cubicBezTo>
                  <a:lnTo>
                    <a:pt x="19040" y="12075"/>
                  </a:lnTo>
                  <a:cubicBezTo>
                    <a:pt x="18928" y="12244"/>
                    <a:pt x="18760" y="12412"/>
                    <a:pt x="18647" y="12581"/>
                  </a:cubicBezTo>
                  <a:lnTo>
                    <a:pt x="18198" y="12188"/>
                  </a:lnTo>
                  <a:lnTo>
                    <a:pt x="17973" y="12412"/>
                  </a:lnTo>
                  <a:lnTo>
                    <a:pt x="18479" y="12806"/>
                  </a:lnTo>
                  <a:cubicBezTo>
                    <a:pt x="18310" y="12974"/>
                    <a:pt x="18142" y="13143"/>
                    <a:pt x="18029" y="13311"/>
                  </a:cubicBezTo>
                  <a:lnTo>
                    <a:pt x="17580" y="12862"/>
                  </a:lnTo>
                  <a:lnTo>
                    <a:pt x="17355" y="13086"/>
                  </a:lnTo>
                  <a:lnTo>
                    <a:pt x="17805" y="13480"/>
                  </a:lnTo>
                  <a:cubicBezTo>
                    <a:pt x="17636" y="13648"/>
                    <a:pt x="17468" y="13760"/>
                    <a:pt x="17299" y="13929"/>
                  </a:cubicBezTo>
                  <a:lnTo>
                    <a:pt x="16906" y="13480"/>
                  </a:lnTo>
                  <a:lnTo>
                    <a:pt x="16681" y="13648"/>
                  </a:lnTo>
                  <a:lnTo>
                    <a:pt x="17075" y="14097"/>
                  </a:lnTo>
                  <a:cubicBezTo>
                    <a:pt x="16906" y="14266"/>
                    <a:pt x="16738" y="14378"/>
                    <a:pt x="16569" y="14547"/>
                  </a:cubicBezTo>
                  <a:lnTo>
                    <a:pt x="16232" y="14041"/>
                  </a:lnTo>
                  <a:lnTo>
                    <a:pt x="15951" y="14210"/>
                  </a:lnTo>
                  <a:lnTo>
                    <a:pt x="16288" y="14715"/>
                  </a:lnTo>
                  <a:cubicBezTo>
                    <a:pt x="16120" y="14828"/>
                    <a:pt x="15951" y="14940"/>
                    <a:pt x="15727" y="14996"/>
                  </a:cubicBezTo>
                  <a:lnTo>
                    <a:pt x="15446" y="14491"/>
                  </a:lnTo>
                  <a:lnTo>
                    <a:pt x="15165" y="14603"/>
                  </a:lnTo>
                  <a:lnTo>
                    <a:pt x="15502" y="15165"/>
                  </a:lnTo>
                  <a:cubicBezTo>
                    <a:pt x="15277" y="15277"/>
                    <a:pt x="15109" y="15333"/>
                    <a:pt x="14884" y="15445"/>
                  </a:cubicBezTo>
                  <a:lnTo>
                    <a:pt x="14660" y="14884"/>
                  </a:lnTo>
                  <a:lnTo>
                    <a:pt x="14379" y="14996"/>
                  </a:lnTo>
                  <a:lnTo>
                    <a:pt x="14603" y="15558"/>
                  </a:lnTo>
                  <a:cubicBezTo>
                    <a:pt x="14379" y="15614"/>
                    <a:pt x="14210" y="15726"/>
                    <a:pt x="13986" y="15782"/>
                  </a:cubicBezTo>
                  <a:lnTo>
                    <a:pt x="13817" y="15165"/>
                  </a:lnTo>
                  <a:lnTo>
                    <a:pt x="13536" y="15277"/>
                  </a:lnTo>
                  <a:lnTo>
                    <a:pt x="13705" y="15839"/>
                  </a:lnTo>
                  <a:cubicBezTo>
                    <a:pt x="13480" y="15895"/>
                    <a:pt x="13255" y="15951"/>
                    <a:pt x="13031" y="16007"/>
                  </a:cubicBezTo>
                  <a:lnTo>
                    <a:pt x="12918" y="15445"/>
                  </a:lnTo>
                  <a:lnTo>
                    <a:pt x="12638" y="15502"/>
                  </a:lnTo>
                  <a:lnTo>
                    <a:pt x="12750" y="16063"/>
                  </a:lnTo>
                  <a:cubicBezTo>
                    <a:pt x="12525" y="16063"/>
                    <a:pt x="12357" y="16119"/>
                    <a:pt x="12132" y="16175"/>
                  </a:cubicBezTo>
                  <a:lnTo>
                    <a:pt x="12076" y="15558"/>
                  </a:lnTo>
                  <a:lnTo>
                    <a:pt x="11739" y="15558"/>
                  </a:lnTo>
                  <a:lnTo>
                    <a:pt x="11851" y="16175"/>
                  </a:lnTo>
                  <a:lnTo>
                    <a:pt x="11121" y="16175"/>
                  </a:lnTo>
                  <a:lnTo>
                    <a:pt x="11121" y="15670"/>
                  </a:lnTo>
                  <a:lnTo>
                    <a:pt x="10840" y="15670"/>
                  </a:lnTo>
                  <a:lnTo>
                    <a:pt x="10840" y="16288"/>
                  </a:lnTo>
                  <a:lnTo>
                    <a:pt x="10166" y="16288"/>
                  </a:lnTo>
                  <a:lnTo>
                    <a:pt x="10223" y="15670"/>
                  </a:lnTo>
                  <a:lnTo>
                    <a:pt x="9942" y="15670"/>
                  </a:lnTo>
                  <a:lnTo>
                    <a:pt x="9886" y="16288"/>
                  </a:lnTo>
                  <a:cubicBezTo>
                    <a:pt x="9661" y="16288"/>
                    <a:pt x="9436" y="16232"/>
                    <a:pt x="9155" y="16175"/>
                  </a:cubicBezTo>
                  <a:lnTo>
                    <a:pt x="9324" y="15558"/>
                  </a:lnTo>
                  <a:lnTo>
                    <a:pt x="8987" y="15558"/>
                  </a:lnTo>
                  <a:lnTo>
                    <a:pt x="8875" y="16119"/>
                  </a:lnTo>
                  <a:cubicBezTo>
                    <a:pt x="8650" y="16119"/>
                    <a:pt x="8481" y="16063"/>
                    <a:pt x="8257" y="16007"/>
                  </a:cubicBezTo>
                  <a:lnTo>
                    <a:pt x="8425" y="15389"/>
                  </a:lnTo>
                  <a:cubicBezTo>
                    <a:pt x="8369" y="15389"/>
                    <a:pt x="8257" y="15333"/>
                    <a:pt x="8144" y="15333"/>
                  </a:cubicBezTo>
                  <a:lnTo>
                    <a:pt x="7976" y="15895"/>
                  </a:lnTo>
                  <a:cubicBezTo>
                    <a:pt x="7751" y="15839"/>
                    <a:pt x="7527" y="15726"/>
                    <a:pt x="7358" y="15670"/>
                  </a:cubicBezTo>
                  <a:lnTo>
                    <a:pt x="7583" y="15108"/>
                  </a:lnTo>
                  <a:lnTo>
                    <a:pt x="7302" y="14996"/>
                  </a:lnTo>
                  <a:lnTo>
                    <a:pt x="7077" y="15558"/>
                  </a:lnTo>
                  <a:cubicBezTo>
                    <a:pt x="6853" y="15445"/>
                    <a:pt x="6684" y="15389"/>
                    <a:pt x="6516" y="15277"/>
                  </a:cubicBezTo>
                  <a:lnTo>
                    <a:pt x="6796" y="14715"/>
                  </a:lnTo>
                  <a:lnTo>
                    <a:pt x="6516" y="14603"/>
                  </a:lnTo>
                  <a:lnTo>
                    <a:pt x="6235" y="15108"/>
                  </a:lnTo>
                  <a:cubicBezTo>
                    <a:pt x="6010" y="14996"/>
                    <a:pt x="5842" y="14884"/>
                    <a:pt x="5673" y="14771"/>
                  </a:cubicBezTo>
                  <a:lnTo>
                    <a:pt x="6010" y="14266"/>
                  </a:lnTo>
                  <a:cubicBezTo>
                    <a:pt x="5898" y="14210"/>
                    <a:pt x="5842" y="14154"/>
                    <a:pt x="5729" y="14097"/>
                  </a:cubicBezTo>
                  <a:lnTo>
                    <a:pt x="5392" y="14603"/>
                  </a:lnTo>
                  <a:cubicBezTo>
                    <a:pt x="5224" y="14491"/>
                    <a:pt x="5055" y="14378"/>
                    <a:pt x="4887" y="14210"/>
                  </a:cubicBezTo>
                  <a:lnTo>
                    <a:pt x="5280" y="13760"/>
                  </a:lnTo>
                  <a:lnTo>
                    <a:pt x="5055" y="13592"/>
                  </a:lnTo>
                  <a:lnTo>
                    <a:pt x="4662" y="14041"/>
                  </a:lnTo>
                  <a:cubicBezTo>
                    <a:pt x="4494" y="13873"/>
                    <a:pt x="4325" y="13760"/>
                    <a:pt x="4157" y="13592"/>
                  </a:cubicBezTo>
                  <a:lnTo>
                    <a:pt x="4606" y="13143"/>
                  </a:lnTo>
                  <a:lnTo>
                    <a:pt x="4438" y="12862"/>
                  </a:lnTo>
                  <a:lnTo>
                    <a:pt x="4044" y="13311"/>
                  </a:lnTo>
                  <a:cubicBezTo>
                    <a:pt x="3876" y="13143"/>
                    <a:pt x="3764" y="12974"/>
                    <a:pt x="3595" y="12806"/>
                  </a:cubicBezTo>
                  <a:lnTo>
                    <a:pt x="4044" y="12412"/>
                  </a:lnTo>
                  <a:lnTo>
                    <a:pt x="3876" y="12188"/>
                  </a:lnTo>
                  <a:lnTo>
                    <a:pt x="3427" y="12581"/>
                  </a:lnTo>
                  <a:cubicBezTo>
                    <a:pt x="3258" y="12412"/>
                    <a:pt x="3146" y="12244"/>
                    <a:pt x="3033" y="12019"/>
                  </a:cubicBezTo>
                  <a:lnTo>
                    <a:pt x="3539" y="11682"/>
                  </a:lnTo>
                  <a:lnTo>
                    <a:pt x="3370" y="11458"/>
                  </a:lnTo>
                  <a:lnTo>
                    <a:pt x="2865" y="11795"/>
                  </a:lnTo>
                  <a:cubicBezTo>
                    <a:pt x="2753" y="11626"/>
                    <a:pt x="2640" y="11402"/>
                    <a:pt x="2528" y="11233"/>
                  </a:cubicBezTo>
                  <a:lnTo>
                    <a:pt x="3033" y="10952"/>
                  </a:lnTo>
                  <a:lnTo>
                    <a:pt x="2921" y="10671"/>
                  </a:lnTo>
                  <a:lnTo>
                    <a:pt x="2359" y="10952"/>
                  </a:lnTo>
                  <a:cubicBezTo>
                    <a:pt x="2247" y="10784"/>
                    <a:pt x="2191" y="10559"/>
                    <a:pt x="2079" y="10391"/>
                  </a:cubicBezTo>
                  <a:lnTo>
                    <a:pt x="2640" y="10110"/>
                  </a:lnTo>
                  <a:cubicBezTo>
                    <a:pt x="2584" y="10054"/>
                    <a:pt x="2584" y="9941"/>
                    <a:pt x="2528" y="9829"/>
                  </a:cubicBezTo>
                  <a:lnTo>
                    <a:pt x="1966" y="10054"/>
                  </a:lnTo>
                  <a:cubicBezTo>
                    <a:pt x="1910" y="9885"/>
                    <a:pt x="1798" y="9717"/>
                    <a:pt x="1742" y="9492"/>
                  </a:cubicBezTo>
                  <a:lnTo>
                    <a:pt x="2359" y="9323"/>
                  </a:lnTo>
                  <a:lnTo>
                    <a:pt x="2247" y="9043"/>
                  </a:lnTo>
                  <a:lnTo>
                    <a:pt x="1686" y="9211"/>
                  </a:lnTo>
                  <a:cubicBezTo>
                    <a:pt x="1629" y="8986"/>
                    <a:pt x="1573" y="8762"/>
                    <a:pt x="1517" y="8537"/>
                  </a:cubicBezTo>
                  <a:lnTo>
                    <a:pt x="2079" y="8425"/>
                  </a:lnTo>
                  <a:cubicBezTo>
                    <a:pt x="2079" y="8312"/>
                    <a:pt x="2079" y="8256"/>
                    <a:pt x="2023" y="8144"/>
                  </a:cubicBezTo>
                  <a:lnTo>
                    <a:pt x="1461" y="8256"/>
                  </a:lnTo>
                  <a:cubicBezTo>
                    <a:pt x="1461" y="8032"/>
                    <a:pt x="1405" y="7807"/>
                    <a:pt x="1349" y="7638"/>
                  </a:cubicBezTo>
                  <a:lnTo>
                    <a:pt x="1966" y="7582"/>
                  </a:lnTo>
                  <a:lnTo>
                    <a:pt x="1966" y="7245"/>
                  </a:lnTo>
                  <a:lnTo>
                    <a:pt x="1349" y="7301"/>
                  </a:lnTo>
                  <a:lnTo>
                    <a:pt x="1349" y="6628"/>
                  </a:lnTo>
                  <a:lnTo>
                    <a:pt x="1966" y="6628"/>
                  </a:lnTo>
                  <a:lnTo>
                    <a:pt x="1966" y="6291"/>
                  </a:lnTo>
                  <a:lnTo>
                    <a:pt x="1" y="6291"/>
                  </a:lnTo>
                  <a:lnTo>
                    <a:pt x="1" y="6571"/>
                  </a:lnTo>
                  <a:cubicBezTo>
                    <a:pt x="1" y="6908"/>
                    <a:pt x="1" y="7245"/>
                    <a:pt x="57" y="7582"/>
                  </a:cubicBezTo>
                  <a:cubicBezTo>
                    <a:pt x="57" y="7638"/>
                    <a:pt x="57" y="7695"/>
                    <a:pt x="57" y="7751"/>
                  </a:cubicBezTo>
                  <a:cubicBezTo>
                    <a:pt x="57" y="7975"/>
                    <a:pt x="113" y="8200"/>
                    <a:pt x="169" y="8481"/>
                  </a:cubicBezTo>
                  <a:cubicBezTo>
                    <a:pt x="169" y="8593"/>
                    <a:pt x="169" y="8649"/>
                    <a:pt x="225" y="8762"/>
                  </a:cubicBezTo>
                  <a:cubicBezTo>
                    <a:pt x="281" y="9043"/>
                    <a:pt x="338" y="9267"/>
                    <a:pt x="394" y="9548"/>
                  </a:cubicBezTo>
                  <a:cubicBezTo>
                    <a:pt x="450" y="9604"/>
                    <a:pt x="450" y="9717"/>
                    <a:pt x="450" y="9773"/>
                  </a:cubicBezTo>
                  <a:cubicBezTo>
                    <a:pt x="562" y="10054"/>
                    <a:pt x="675" y="10278"/>
                    <a:pt x="731" y="10559"/>
                  </a:cubicBezTo>
                  <a:cubicBezTo>
                    <a:pt x="731" y="10559"/>
                    <a:pt x="731" y="10615"/>
                    <a:pt x="731" y="10615"/>
                  </a:cubicBezTo>
                  <a:cubicBezTo>
                    <a:pt x="899" y="11008"/>
                    <a:pt x="1068" y="11402"/>
                    <a:pt x="1292" y="11738"/>
                  </a:cubicBezTo>
                  <a:lnTo>
                    <a:pt x="1349" y="11851"/>
                  </a:lnTo>
                  <a:cubicBezTo>
                    <a:pt x="1461" y="12075"/>
                    <a:pt x="1573" y="12300"/>
                    <a:pt x="1686" y="12469"/>
                  </a:cubicBezTo>
                  <a:lnTo>
                    <a:pt x="1854" y="12749"/>
                  </a:lnTo>
                  <a:cubicBezTo>
                    <a:pt x="2023" y="12974"/>
                    <a:pt x="2191" y="13199"/>
                    <a:pt x="2359" y="13367"/>
                  </a:cubicBezTo>
                  <a:lnTo>
                    <a:pt x="2472" y="13536"/>
                  </a:lnTo>
                  <a:cubicBezTo>
                    <a:pt x="2640" y="13760"/>
                    <a:pt x="2865" y="13985"/>
                    <a:pt x="3033" y="14210"/>
                  </a:cubicBezTo>
                  <a:lnTo>
                    <a:pt x="3146" y="14266"/>
                  </a:lnTo>
                  <a:cubicBezTo>
                    <a:pt x="3370" y="14491"/>
                    <a:pt x="3595" y="14771"/>
                    <a:pt x="3876" y="14996"/>
                  </a:cubicBezTo>
                  <a:lnTo>
                    <a:pt x="3932" y="15052"/>
                  </a:lnTo>
                  <a:cubicBezTo>
                    <a:pt x="4213" y="15221"/>
                    <a:pt x="4438" y="15445"/>
                    <a:pt x="4718" y="15614"/>
                  </a:cubicBezTo>
                  <a:lnTo>
                    <a:pt x="4943" y="15726"/>
                  </a:lnTo>
                  <a:cubicBezTo>
                    <a:pt x="5168" y="15895"/>
                    <a:pt x="5392" y="16063"/>
                    <a:pt x="5673" y="16175"/>
                  </a:cubicBezTo>
                  <a:lnTo>
                    <a:pt x="5842" y="16288"/>
                  </a:lnTo>
                  <a:cubicBezTo>
                    <a:pt x="6066" y="16400"/>
                    <a:pt x="6347" y="16512"/>
                    <a:pt x="6628" y="16625"/>
                  </a:cubicBezTo>
                  <a:lnTo>
                    <a:pt x="6740" y="16681"/>
                  </a:lnTo>
                  <a:cubicBezTo>
                    <a:pt x="7077" y="16849"/>
                    <a:pt x="7414" y="16962"/>
                    <a:pt x="7751" y="17074"/>
                  </a:cubicBezTo>
                  <a:lnTo>
                    <a:pt x="7976" y="17130"/>
                  </a:lnTo>
                  <a:cubicBezTo>
                    <a:pt x="8313" y="17243"/>
                    <a:pt x="8650" y="17299"/>
                    <a:pt x="8987" y="17355"/>
                  </a:cubicBezTo>
                  <a:cubicBezTo>
                    <a:pt x="9212" y="17411"/>
                    <a:pt x="9492" y="17467"/>
                    <a:pt x="9773" y="17467"/>
                  </a:cubicBezTo>
                  <a:lnTo>
                    <a:pt x="9942" y="17467"/>
                  </a:lnTo>
                  <a:cubicBezTo>
                    <a:pt x="10279" y="17467"/>
                    <a:pt x="10672" y="17523"/>
                    <a:pt x="11009" y="17523"/>
                  </a:cubicBezTo>
                  <a:cubicBezTo>
                    <a:pt x="12020" y="17523"/>
                    <a:pt x="13087" y="17411"/>
                    <a:pt x="14042" y="17130"/>
                  </a:cubicBezTo>
                  <a:lnTo>
                    <a:pt x="14323" y="17018"/>
                  </a:lnTo>
                  <a:cubicBezTo>
                    <a:pt x="15277" y="16737"/>
                    <a:pt x="16176" y="16344"/>
                    <a:pt x="17018" y="15782"/>
                  </a:cubicBezTo>
                  <a:lnTo>
                    <a:pt x="17131" y="15726"/>
                  </a:lnTo>
                  <a:cubicBezTo>
                    <a:pt x="17412" y="15502"/>
                    <a:pt x="17636" y="15333"/>
                    <a:pt x="17917" y="15165"/>
                  </a:cubicBezTo>
                  <a:lnTo>
                    <a:pt x="18142" y="14940"/>
                  </a:lnTo>
                  <a:cubicBezTo>
                    <a:pt x="18310" y="14771"/>
                    <a:pt x="18535" y="14603"/>
                    <a:pt x="18703" y="14434"/>
                  </a:cubicBezTo>
                  <a:lnTo>
                    <a:pt x="18928" y="14210"/>
                  </a:lnTo>
                  <a:cubicBezTo>
                    <a:pt x="19097" y="14041"/>
                    <a:pt x="19265" y="13817"/>
                    <a:pt x="19490" y="13648"/>
                  </a:cubicBezTo>
                  <a:cubicBezTo>
                    <a:pt x="19490" y="13592"/>
                    <a:pt x="19546" y="13536"/>
                    <a:pt x="19602" y="13480"/>
                  </a:cubicBezTo>
                  <a:lnTo>
                    <a:pt x="19658" y="13423"/>
                  </a:lnTo>
                  <a:cubicBezTo>
                    <a:pt x="20107" y="12862"/>
                    <a:pt x="20444" y="12300"/>
                    <a:pt x="20781" y="11682"/>
                  </a:cubicBezTo>
                  <a:lnTo>
                    <a:pt x="20894" y="11570"/>
                  </a:lnTo>
                  <a:cubicBezTo>
                    <a:pt x="21006" y="11345"/>
                    <a:pt x="21062" y="11121"/>
                    <a:pt x="21175" y="10896"/>
                  </a:cubicBezTo>
                  <a:cubicBezTo>
                    <a:pt x="21343" y="10503"/>
                    <a:pt x="21512" y="10166"/>
                    <a:pt x="21624" y="9773"/>
                  </a:cubicBezTo>
                  <a:cubicBezTo>
                    <a:pt x="21624" y="9717"/>
                    <a:pt x="21624" y="9660"/>
                    <a:pt x="21680" y="9548"/>
                  </a:cubicBezTo>
                  <a:cubicBezTo>
                    <a:pt x="21736" y="9211"/>
                    <a:pt x="21849" y="8874"/>
                    <a:pt x="21905" y="8537"/>
                  </a:cubicBezTo>
                  <a:cubicBezTo>
                    <a:pt x="21961" y="8144"/>
                    <a:pt x="22017" y="7807"/>
                    <a:pt x="22073" y="7414"/>
                  </a:cubicBezTo>
                  <a:lnTo>
                    <a:pt x="22073" y="6684"/>
                  </a:lnTo>
                  <a:cubicBezTo>
                    <a:pt x="22073" y="5954"/>
                    <a:pt x="22017" y="5223"/>
                    <a:pt x="21905" y="4493"/>
                  </a:cubicBezTo>
                  <a:cubicBezTo>
                    <a:pt x="21849" y="4156"/>
                    <a:pt x="21736" y="3819"/>
                    <a:pt x="21624" y="3426"/>
                  </a:cubicBezTo>
                  <a:cubicBezTo>
                    <a:pt x="21512" y="2977"/>
                    <a:pt x="21343" y="2584"/>
                    <a:pt x="21175" y="2134"/>
                  </a:cubicBezTo>
                  <a:cubicBezTo>
                    <a:pt x="20950" y="1573"/>
                    <a:pt x="20669" y="1011"/>
                    <a:pt x="20332" y="506"/>
                  </a:cubicBezTo>
                  <a:cubicBezTo>
                    <a:pt x="20164" y="337"/>
                    <a:pt x="20051" y="169"/>
                    <a:pt x="199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15"/>
            <p:cNvSpPr/>
            <p:nvPr/>
          </p:nvSpPr>
          <p:spPr>
            <a:xfrm>
              <a:off x="3077595" y="-1307210"/>
              <a:ext cx="18468" cy="9234"/>
            </a:xfrm>
            <a:custGeom>
              <a:avLst/>
              <a:gdLst/>
              <a:ahLst/>
              <a:cxnLst/>
              <a:rect l="l" t="t" r="r" b="b"/>
              <a:pathLst>
                <a:path w="338" h="169" extrusionOk="0">
                  <a:moveTo>
                    <a:pt x="1" y="0"/>
                  </a:moveTo>
                  <a:lnTo>
                    <a:pt x="169" y="169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15"/>
            <p:cNvSpPr/>
            <p:nvPr/>
          </p:nvSpPr>
          <p:spPr>
            <a:xfrm>
              <a:off x="2334920" y="-1282677"/>
              <a:ext cx="816376" cy="721357"/>
            </a:xfrm>
            <a:custGeom>
              <a:avLst/>
              <a:gdLst/>
              <a:ahLst/>
              <a:cxnLst/>
              <a:rect l="l" t="t" r="r" b="b"/>
              <a:pathLst>
                <a:path w="14941" h="13202" extrusionOk="0">
                  <a:moveTo>
                    <a:pt x="11009" y="0"/>
                  </a:moveTo>
                  <a:lnTo>
                    <a:pt x="10672" y="618"/>
                  </a:lnTo>
                  <a:cubicBezTo>
                    <a:pt x="13031" y="2135"/>
                    <a:pt x="14154" y="5055"/>
                    <a:pt x="13424" y="7807"/>
                  </a:cubicBezTo>
                  <a:cubicBezTo>
                    <a:pt x="12975" y="9492"/>
                    <a:pt x="11852" y="10896"/>
                    <a:pt x="10335" y="11739"/>
                  </a:cubicBezTo>
                  <a:cubicBezTo>
                    <a:pt x="9313" y="12304"/>
                    <a:pt x="8236" y="12563"/>
                    <a:pt x="7187" y="12563"/>
                  </a:cubicBezTo>
                  <a:cubicBezTo>
                    <a:pt x="3855" y="12563"/>
                    <a:pt x="803" y="9951"/>
                    <a:pt x="675" y="6235"/>
                  </a:cubicBezTo>
                  <a:lnTo>
                    <a:pt x="1" y="6235"/>
                  </a:lnTo>
                  <a:cubicBezTo>
                    <a:pt x="113" y="9773"/>
                    <a:pt x="2753" y="12694"/>
                    <a:pt x="6291" y="13143"/>
                  </a:cubicBezTo>
                  <a:cubicBezTo>
                    <a:pt x="6595" y="13182"/>
                    <a:pt x="6897" y="13201"/>
                    <a:pt x="7196" y="13201"/>
                  </a:cubicBezTo>
                  <a:cubicBezTo>
                    <a:pt x="10333" y="13201"/>
                    <a:pt x="13170" y="11103"/>
                    <a:pt x="14042" y="7976"/>
                  </a:cubicBezTo>
                  <a:cubicBezTo>
                    <a:pt x="14941" y="4943"/>
                    <a:pt x="13705" y="1685"/>
                    <a:pt x="1100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15"/>
            <p:cNvSpPr/>
            <p:nvPr/>
          </p:nvSpPr>
          <p:spPr>
            <a:xfrm>
              <a:off x="2460757" y="-1150720"/>
              <a:ext cx="463456" cy="395921"/>
            </a:xfrm>
            <a:custGeom>
              <a:avLst/>
              <a:gdLst/>
              <a:ahLst/>
              <a:cxnLst/>
              <a:rect l="l" t="t" r="r" b="b"/>
              <a:pathLst>
                <a:path w="8482" h="7246" extrusionOk="0">
                  <a:moveTo>
                    <a:pt x="4944" y="1009"/>
                  </a:moveTo>
                  <a:cubicBezTo>
                    <a:pt x="7058" y="1009"/>
                    <a:pt x="8481" y="3708"/>
                    <a:pt x="6740" y="5448"/>
                  </a:cubicBezTo>
                  <a:lnTo>
                    <a:pt x="6684" y="5448"/>
                  </a:lnTo>
                  <a:cubicBezTo>
                    <a:pt x="6235" y="5954"/>
                    <a:pt x="5561" y="6235"/>
                    <a:pt x="4887" y="6235"/>
                  </a:cubicBezTo>
                  <a:cubicBezTo>
                    <a:pt x="2023" y="6235"/>
                    <a:pt x="1236" y="2303"/>
                    <a:pt x="3876" y="1236"/>
                  </a:cubicBezTo>
                  <a:cubicBezTo>
                    <a:pt x="4243" y="1080"/>
                    <a:pt x="4603" y="1009"/>
                    <a:pt x="4944" y="1009"/>
                  </a:cubicBezTo>
                  <a:close/>
                  <a:moveTo>
                    <a:pt x="4831" y="0"/>
                  </a:moveTo>
                  <a:cubicBezTo>
                    <a:pt x="1" y="0"/>
                    <a:pt x="1" y="7246"/>
                    <a:pt x="4831" y="7246"/>
                  </a:cubicBezTo>
                  <a:cubicBezTo>
                    <a:pt x="6853" y="7246"/>
                    <a:pt x="8482" y="5617"/>
                    <a:pt x="8482" y="3595"/>
                  </a:cubicBezTo>
                  <a:cubicBezTo>
                    <a:pt x="8482" y="1629"/>
                    <a:pt x="6853" y="0"/>
                    <a:pt x="483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15"/>
            <p:cNvSpPr/>
            <p:nvPr/>
          </p:nvSpPr>
          <p:spPr>
            <a:xfrm>
              <a:off x="6312211" y="-1132306"/>
              <a:ext cx="196431" cy="187251"/>
            </a:xfrm>
            <a:custGeom>
              <a:avLst/>
              <a:gdLst/>
              <a:ahLst/>
              <a:cxnLst/>
              <a:rect l="l" t="t" r="r" b="b"/>
              <a:pathLst>
                <a:path w="3595" h="3427" extrusionOk="0">
                  <a:moveTo>
                    <a:pt x="955" y="0"/>
                  </a:moveTo>
                  <a:lnTo>
                    <a:pt x="0" y="2191"/>
                  </a:lnTo>
                  <a:cubicBezTo>
                    <a:pt x="786" y="2528"/>
                    <a:pt x="1517" y="2977"/>
                    <a:pt x="2247" y="3427"/>
                  </a:cubicBezTo>
                  <a:lnTo>
                    <a:pt x="3595" y="1517"/>
                  </a:lnTo>
                  <a:cubicBezTo>
                    <a:pt x="2752" y="955"/>
                    <a:pt x="1854" y="450"/>
                    <a:pt x="95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15"/>
            <p:cNvSpPr/>
            <p:nvPr/>
          </p:nvSpPr>
          <p:spPr>
            <a:xfrm>
              <a:off x="6115778" y="-1209021"/>
              <a:ext cx="184191" cy="168838"/>
            </a:xfrm>
            <a:custGeom>
              <a:avLst/>
              <a:gdLst/>
              <a:ahLst/>
              <a:cxnLst/>
              <a:rect l="l" t="t" r="r" b="b"/>
              <a:pathLst>
                <a:path w="3371" h="3090" extrusionOk="0">
                  <a:moveTo>
                    <a:pt x="506" y="0"/>
                  </a:moveTo>
                  <a:lnTo>
                    <a:pt x="1" y="2303"/>
                  </a:lnTo>
                  <a:cubicBezTo>
                    <a:pt x="843" y="2528"/>
                    <a:pt x="1629" y="2752"/>
                    <a:pt x="2416" y="3089"/>
                  </a:cubicBezTo>
                  <a:lnTo>
                    <a:pt x="3370" y="899"/>
                  </a:lnTo>
                  <a:cubicBezTo>
                    <a:pt x="2472" y="562"/>
                    <a:pt x="1461" y="225"/>
                    <a:pt x="50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15"/>
            <p:cNvSpPr/>
            <p:nvPr/>
          </p:nvSpPr>
          <p:spPr>
            <a:xfrm>
              <a:off x="6766384" y="-665840"/>
              <a:ext cx="187251" cy="196485"/>
            </a:xfrm>
            <a:custGeom>
              <a:avLst/>
              <a:gdLst/>
              <a:ahLst/>
              <a:cxnLst/>
              <a:rect l="l" t="t" r="r" b="b"/>
              <a:pathLst>
                <a:path w="3427" h="3596" extrusionOk="0">
                  <a:moveTo>
                    <a:pt x="2022" y="0"/>
                  </a:moveTo>
                  <a:lnTo>
                    <a:pt x="0" y="1292"/>
                  </a:lnTo>
                  <a:cubicBezTo>
                    <a:pt x="450" y="2022"/>
                    <a:pt x="899" y="2809"/>
                    <a:pt x="1236" y="3595"/>
                  </a:cubicBezTo>
                  <a:lnTo>
                    <a:pt x="3426" y="2696"/>
                  </a:lnTo>
                  <a:cubicBezTo>
                    <a:pt x="3033" y="1798"/>
                    <a:pt x="2584" y="843"/>
                    <a:pt x="202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15"/>
            <p:cNvSpPr/>
            <p:nvPr/>
          </p:nvSpPr>
          <p:spPr>
            <a:xfrm>
              <a:off x="5910165" y="-1242789"/>
              <a:ext cx="165778" cy="144304"/>
            </a:xfrm>
            <a:custGeom>
              <a:avLst/>
              <a:gdLst/>
              <a:ahLst/>
              <a:cxnLst/>
              <a:rect l="l" t="t" r="r" b="b"/>
              <a:pathLst>
                <a:path w="3034" h="2641" extrusionOk="0">
                  <a:moveTo>
                    <a:pt x="57" y="1"/>
                  </a:moveTo>
                  <a:lnTo>
                    <a:pt x="1" y="2359"/>
                  </a:lnTo>
                  <a:cubicBezTo>
                    <a:pt x="843" y="2416"/>
                    <a:pt x="1685" y="2528"/>
                    <a:pt x="2528" y="2640"/>
                  </a:cubicBezTo>
                  <a:lnTo>
                    <a:pt x="3033" y="338"/>
                  </a:lnTo>
                  <a:cubicBezTo>
                    <a:pt x="2022" y="169"/>
                    <a:pt x="1068" y="57"/>
                    <a:pt x="5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15"/>
            <p:cNvSpPr/>
            <p:nvPr/>
          </p:nvSpPr>
          <p:spPr>
            <a:xfrm>
              <a:off x="6643606" y="-853038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742" y="0"/>
                  </a:moveTo>
                  <a:lnTo>
                    <a:pt x="1" y="1629"/>
                  </a:lnTo>
                  <a:cubicBezTo>
                    <a:pt x="619" y="2247"/>
                    <a:pt x="1124" y="2921"/>
                    <a:pt x="1630" y="3651"/>
                  </a:cubicBezTo>
                  <a:lnTo>
                    <a:pt x="3652" y="2359"/>
                  </a:lnTo>
                  <a:cubicBezTo>
                    <a:pt x="3034" y="1517"/>
                    <a:pt x="2416" y="731"/>
                    <a:pt x="174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15"/>
            <p:cNvSpPr/>
            <p:nvPr/>
          </p:nvSpPr>
          <p:spPr>
            <a:xfrm>
              <a:off x="6490175" y="-1012643"/>
              <a:ext cx="199545" cy="199545"/>
            </a:xfrm>
            <a:custGeom>
              <a:avLst/>
              <a:gdLst/>
              <a:ahLst/>
              <a:cxnLst/>
              <a:rect l="l" t="t" r="r" b="b"/>
              <a:pathLst>
                <a:path w="3652" h="3652" extrusionOk="0">
                  <a:moveTo>
                    <a:pt x="1349" y="1"/>
                  </a:moveTo>
                  <a:lnTo>
                    <a:pt x="1" y="1967"/>
                  </a:lnTo>
                  <a:cubicBezTo>
                    <a:pt x="675" y="2472"/>
                    <a:pt x="1349" y="3034"/>
                    <a:pt x="1966" y="3652"/>
                  </a:cubicBezTo>
                  <a:lnTo>
                    <a:pt x="3651" y="2023"/>
                  </a:lnTo>
                  <a:cubicBezTo>
                    <a:pt x="2977" y="1293"/>
                    <a:pt x="2191" y="619"/>
                    <a:pt x="134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15"/>
            <p:cNvSpPr/>
            <p:nvPr/>
          </p:nvSpPr>
          <p:spPr>
            <a:xfrm>
              <a:off x="4783913" y="-705727"/>
              <a:ext cx="184191" cy="196431"/>
            </a:xfrm>
            <a:custGeom>
              <a:avLst/>
              <a:gdLst/>
              <a:ahLst/>
              <a:cxnLst/>
              <a:rect l="l" t="t" r="r" b="b"/>
              <a:pathLst>
                <a:path w="3371" h="3595" extrusionOk="0">
                  <a:moveTo>
                    <a:pt x="1460" y="0"/>
                  </a:moveTo>
                  <a:cubicBezTo>
                    <a:pt x="899" y="843"/>
                    <a:pt x="393" y="1741"/>
                    <a:pt x="0" y="2640"/>
                  </a:cubicBezTo>
                  <a:lnTo>
                    <a:pt x="2191" y="3595"/>
                  </a:lnTo>
                  <a:cubicBezTo>
                    <a:pt x="2528" y="2809"/>
                    <a:pt x="2921" y="2078"/>
                    <a:pt x="3370" y="1404"/>
                  </a:cubicBez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15"/>
            <p:cNvSpPr/>
            <p:nvPr/>
          </p:nvSpPr>
          <p:spPr>
            <a:xfrm>
              <a:off x="5680019" y="-1242789"/>
              <a:ext cx="162663" cy="141244"/>
            </a:xfrm>
            <a:custGeom>
              <a:avLst/>
              <a:gdLst/>
              <a:ahLst/>
              <a:cxnLst/>
              <a:rect l="l" t="t" r="r" b="b"/>
              <a:pathLst>
                <a:path w="2977" h="2585" extrusionOk="0">
                  <a:moveTo>
                    <a:pt x="2977" y="1"/>
                  </a:moveTo>
                  <a:cubicBezTo>
                    <a:pt x="1966" y="1"/>
                    <a:pt x="1011" y="57"/>
                    <a:pt x="0" y="225"/>
                  </a:cubicBezTo>
                  <a:lnTo>
                    <a:pt x="393" y="2584"/>
                  </a:lnTo>
                  <a:cubicBezTo>
                    <a:pt x="1236" y="2416"/>
                    <a:pt x="2078" y="2359"/>
                    <a:pt x="2921" y="2359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15"/>
            <p:cNvSpPr/>
            <p:nvPr/>
          </p:nvSpPr>
          <p:spPr>
            <a:xfrm>
              <a:off x="4903576" y="-886806"/>
              <a:ext cx="193371" cy="199545"/>
            </a:xfrm>
            <a:custGeom>
              <a:avLst/>
              <a:gdLst/>
              <a:ahLst/>
              <a:cxnLst/>
              <a:rect l="l" t="t" r="r" b="b"/>
              <a:pathLst>
                <a:path w="3539" h="3652" extrusionOk="0">
                  <a:moveTo>
                    <a:pt x="1910" y="1"/>
                  </a:moveTo>
                  <a:cubicBezTo>
                    <a:pt x="1236" y="731"/>
                    <a:pt x="562" y="1517"/>
                    <a:pt x="1" y="2303"/>
                  </a:cubicBezTo>
                  <a:lnTo>
                    <a:pt x="1910" y="3651"/>
                  </a:lnTo>
                  <a:cubicBezTo>
                    <a:pt x="2416" y="2977"/>
                    <a:pt x="2977" y="2360"/>
                    <a:pt x="3539" y="1742"/>
                  </a:cubicBezTo>
                  <a:lnTo>
                    <a:pt x="191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15"/>
            <p:cNvSpPr/>
            <p:nvPr/>
          </p:nvSpPr>
          <p:spPr>
            <a:xfrm>
              <a:off x="4707197" y="-500115"/>
              <a:ext cx="168838" cy="184191"/>
            </a:xfrm>
            <a:custGeom>
              <a:avLst/>
              <a:gdLst/>
              <a:ahLst/>
              <a:cxnLst/>
              <a:rect l="l" t="t" r="r" b="b"/>
              <a:pathLst>
                <a:path w="3090" h="3371" extrusionOk="0">
                  <a:moveTo>
                    <a:pt x="899" y="0"/>
                  </a:moveTo>
                  <a:cubicBezTo>
                    <a:pt x="506" y="955"/>
                    <a:pt x="225" y="1910"/>
                    <a:pt x="0" y="2865"/>
                  </a:cubicBezTo>
                  <a:lnTo>
                    <a:pt x="2303" y="3370"/>
                  </a:lnTo>
                  <a:cubicBezTo>
                    <a:pt x="2471" y="2584"/>
                    <a:pt x="2752" y="1741"/>
                    <a:pt x="3089" y="955"/>
                  </a:cubicBezTo>
                  <a:lnTo>
                    <a:pt x="89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15"/>
            <p:cNvSpPr/>
            <p:nvPr/>
          </p:nvSpPr>
          <p:spPr>
            <a:xfrm>
              <a:off x="5452932" y="-1218256"/>
              <a:ext cx="181077" cy="165778"/>
            </a:xfrm>
            <a:custGeom>
              <a:avLst/>
              <a:gdLst/>
              <a:ahLst/>
              <a:cxnLst/>
              <a:rect l="l" t="t" r="r" b="b"/>
              <a:pathLst>
                <a:path w="3314" h="3034" extrusionOk="0">
                  <a:moveTo>
                    <a:pt x="2921" y="1"/>
                  </a:moveTo>
                  <a:cubicBezTo>
                    <a:pt x="1910" y="226"/>
                    <a:pt x="955" y="506"/>
                    <a:pt x="0" y="843"/>
                  </a:cubicBezTo>
                  <a:lnTo>
                    <a:pt x="842" y="3034"/>
                  </a:lnTo>
                  <a:cubicBezTo>
                    <a:pt x="1685" y="2753"/>
                    <a:pt x="2471" y="2528"/>
                    <a:pt x="3314" y="2360"/>
                  </a:cubicBezTo>
                  <a:lnTo>
                    <a:pt x="292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15"/>
            <p:cNvSpPr/>
            <p:nvPr/>
          </p:nvSpPr>
          <p:spPr>
            <a:xfrm>
              <a:off x="5244205" y="-1147660"/>
              <a:ext cx="193426" cy="187251"/>
            </a:xfrm>
            <a:custGeom>
              <a:avLst/>
              <a:gdLst/>
              <a:ahLst/>
              <a:cxnLst/>
              <a:rect l="l" t="t" r="r" b="b"/>
              <a:pathLst>
                <a:path w="3540" h="3427" extrusionOk="0">
                  <a:moveTo>
                    <a:pt x="2641" y="1"/>
                  </a:moveTo>
                  <a:cubicBezTo>
                    <a:pt x="1742" y="394"/>
                    <a:pt x="843" y="899"/>
                    <a:pt x="1" y="1405"/>
                  </a:cubicBezTo>
                  <a:lnTo>
                    <a:pt x="1236" y="3427"/>
                  </a:lnTo>
                  <a:cubicBezTo>
                    <a:pt x="1967" y="2977"/>
                    <a:pt x="2753" y="2584"/>
                    <a:pt x="3539" y="2247"/>
                  </a:cubicBezTo>
                  <a:lnTo>
                    <a:pt x="264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15"/>
            <p:cNvSpPr/>
            <p:nvPr/>
          </p:nvSpPr>
          <p:spPr>
            <a:xfrm>
              <a:off x="5057006" y="-1034117"/>
              <a:ext cx="196485" cy="193426"/>
            </a:xfrm>
            <a:custGeom>
              <a:avLst/>
              <a:gdLst/>
              <a:ahLst/>
              <a:cxnLst/>
              <a:rect l="l" t="t" r="r" b="b"/>
              <a:pathLst>
                <a:path w="3596" h="3540" extrusionOk="0">
                  <a:moveTo>
                    <a:pt x="2360" y="1"/>
                  </a:moveTo>
                  <a:cubicBezTo>
                    <a:pt x="1517" y="562"/>
                    <a:pt x="731" y="1180"/>
                    <a:pt x="1" y="1854"/>
                  </a:cubicBezTo>
                  <a:lnTo>
                    <a:pt x="1630" y="3539"/>
                  </a:lnTo>
                  <a:cubicBezTo>
                    <a:pt x="2247" y="2977"/>
                    <a:pt x="2921" y="2472"/>
                    <a:pt x="3595" y="1967"/>
                  </a:cubicBezTo>
                  <a:lnTo>
                    <a:pt x="236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15"/>
            <p:cNvSpPr/>
            <p:nvPr/>
          </p:nvSpPr>
          <p:spPr>
            <a:xfrm>
              <a:off x="6855393" y="-454108"/>
              <a:ext cx="162663" cy="153538"/>
            </a:xfrm>
            <a:custGeom>
              <a:avLst/>
              <a:gdLst/>
              <a:ahLst/>
              <a:cxnLst/>
              <a:rect l="l" t="t" r="r" b="b"/>
              <a:pathLst>
                <a:path w="2977" h="2810" extrusionOk="0">
                  <a:moveTo>
                    <a:pt x="2247" y="1"/>
                  </a:moveTo>
                  <a:lnTo>
                    <a:pt x="0" y="843"/>
                  </a:lnTo>
                  <a:cubicBezTo>
                    <a:pt x="225" y="1461"/>
                    <a:pt x="393" y="2135"/>
                    <a:pt x="562" y="2809"/>
                  </a:cubicBezTo>
                  <a:lnTo>
                    <a:pt x="2977" y="2809"/>
                  </a:lnTo>
                  <a:cubicBezTo>
                    <a:pt x="2808" y="1854"/>
                    <a:pt x="2584" y="899"/>
                    <a:pt x="2247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15"/>
            <p:cNvSpPr/>
            <p:nvPr/>
          </p:nvSpPr>
          <p:spPr>
            <a:xfrm>
              <a:off x="4903576" y="-1040237"/>
              <a:ext cx="1908848" cy="739662"/>
            </a:xfrm>
            <a:custGeom>
              <a:avLst/>
              <a:gdLst/>
              <a:ahLst/>
              <a:cxnLst/>
              <a:rect l="l" t="t" r="r" b="b"/>
              <a:pathLst>
                <a:path w="34935" h="13537" extrusionOk="0">
                  <a:moveTo>
                    <a:pt x="17468" y="0"/>
                  </a:moveTo>
                  <a:cubicBezTo>
                    <a:pt x="9268" y="0"/>
                    <a:pt x="2079" y="5561"/>
                    <a:pt x="1" y="13536"/>
                  </a:cubicBezTo>
                  <a:lnTo>
                    <a:pt x="338" y="13536"/>
                  </a:lnTo>
                  <a:cubicBezTo>
                    <a:pt x="2375" y="5773"/>
                    <a:pt x="9431" y="331"/>
                    <a:pt x="17433" y="331"/>
                  </a:cubicBezTo>
                  <a:cubicBezTo>
                    <a:pt x="17594" y="331"/>
                    <a:pt x="17755" y="333"/>
                    <a:pt x="17917" y="337"/>
                  </a:cubicBezTo>
                  <a:cubicBezTo>
                    <a:pt x="25780" y="506"/>
                    <a:pt x="32632" y="5898"/>
                    <a:pt x="34598" y="13536"/>
                  </a:cubicBezTo>
                  <a:lnTo>
                    <a:pt x="34935" y="13536"/>
                  </a:lnTo>
                  <a:cubicBezTo>
                    <a:pt x="32857" y="5561"/>
                    <a:pt x="25668" y="0"/>
                    <a:pt x="1746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15"/>
            <p:cNvSpPr/>
            <p:nvPr/>
          </p:nvSpPr>
          <p:spPr>
            <a:xfrm>
              <a:off x="5023293" y="-949424"/>
              <a:ext cx="1694004" cy="648850"/>
            </a:xfrm>
            <a:custGeom>
              <a:avLst/>
              <a:gdLst/>
              <a:ahLst/>
              <a:cxnLst/>
              <a:rect l="l" t="t" r="r" b="b"/>
              <a:pathLst>
                <a:path w="31003" h="11875" extrusionOk="0">
                  <a:moveTo>
                    <a:pt x="15289" y="1"/>
                  </a:moveTo>
                  <a:cubicBezTo>
                    <a:pt x="9303" y="1"/>
                    <a:pt x="3606" y="3317"/>
                    <a:pt x="730" y="8897"/>
                  </a:cubicBezTo>
                  <a:lnTo>
                    <a:pt x="1123" y="9122"/>
                  </a:lnTo>
                  <a:cubicBezTo>
                    <a:pt x="674" y="9964"/>
                    <a:pt x="281" y="10919"/>
                    <a:pt x="0" y="11874"/>
                  </a:cubicBezTo>
                  <a:lnTo>
                    <a:pt x="2640" y="11874"/>
                  </a:lnTo>
                  <a:cubicBezTo>
                    <a:pt x="3033" y="10751"/>
                    <a:pt x="3595" y="9684"/>
                    <a:pt x="4269" y="8729"/>
                  </a:cubicBezTo>
                  <a:cubicBezTo>
                    <a:pt x="4774" y="7943"/>
                    <a:pt x="5336" y="7269"/>
                    <a:pt x="6010" y="6651"/>
                  </a:cubicBezTo>
                  <a:lnTo>
                    <a:pt x="5279" y="5864"/>
                  </a:lnTo>
                  <a:cubicBezTo>
                    <a:pt x="7979" y="3276"/>
                    <a:pt x="11542" y="1875"/>
                    <a:pt x="15228" y="1875"/>
                  </a:cubicBezTo>
                  <a:cubicBezTo>
                    <a:pt x="15300" y="1875"/>
                    <a:pt x="15373" y="1876"/>
                    <a:pt x="15445" y="1877"/>
                  </a:cubicBezTo>
                  <a:lnTo>
                    <a:pt x="15445" y="2944"/>
                  </a:lnTo>
                  <a:cubicBezTo>
                    <a:pt x="19096" y="2944"/>
                    <a:pt x="22522" y="4460"/>
                    <a:pt x="24993" y="7100"/>
                  </a:cubicBezTo>
                  <a:cubicBezTo>
                    <a:pt x="25555" y="7718"/>
                    <a:pt x="26116" y="8336"/>
                    <a:pt x="26566" y="9066"/>
                  </a:cubicBezTo>
                  <a:lnTo>
                    <a:pt x="27464" y="8504"/>
                  </a:lnTo>
                  <a:cubicBezTo>
                    <a:pt x="28138" y="9571"/>
                    <a:pt x="28644" y="10695"/>
                    <a:pt x="29037" y="11874"/>
                  </a:cubicBezTo>
                  <a:lnTo>
                    <a:pt x="31003" y="11874"/>
                  </a:lnTo>
                  <a:cubicBezTo>
                    <a:pt x="30273" y="9291"/>
                    <a:pt x="28981" y="6988"/>
                    <a:pt x="27127" y="5078"/>
                  </a:cubicBezTo>
                  <a:cubicBezTo>
                    <a:pt x="26173" y="4067"/>
                    <a:pt x="25106" y="3169"/>
                    <a:pt x="23926" y="2438"/>
                  </a:cubicBezTo>
                  <a:lnTo>
                    <a:pt x="23701" y="2832"/>
                  </a:lnTo>
                  <a:cubicBezTo>
                    <a:pt x="22747" y="2214"/>
                    <a:pt x="21736" y="1764"/>
                    <a:pt x="20669" y="1371"/>
                  </a:cubicBezTo>
                  <a:lnTo>
                    <a:pt x="20837" y="978"/>
                  </a:lnTo>
                  <a:cubicBezTo>
                    <a:pt x="19010" y="316"/>
                    <a:pt x="17136" y="1"/>
                    <a:pt x="15289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15"/>
            <p:cNvSpPr/>
            <p:nvPr/>
          </p:nvSpPr>
          <p:spPr>
            <a:xfrm>
              <a:off x="5152136" y="-543062"/>
              <a:ext cx="1285898" cy="1122251"/>
            </a:xfrm>
            <a:custGeom>
              <a:avLst/>
              <a:gdLst/>
              <a:ahLst/>
              <a:cxnLst/>
              <a:rect l="l" t="t" r="r" b="b"/>
              <a:pathLst>
                <a:path w="23534" h="20539" extrusionOk="0">
                  <a:moveTo>
                    <a:pt x="13200" y="0"/>
                  </a:moveTo>
                  <a:cubicBezTo>
                    <a:pt x="4831" y="56"/>
                    <a:pt x="1" y="9604"/>
                    <a:pt x="5000" y="16344"/>
                  </a:cubicBezTo>
                  <a:cubicBezTo>
                    <a:pt x="7100" y="19200"/>
                    <a:pt x="10183" y="20538"/>
                    <a:pt x="13234" y="20538"/>
                  </a:cubicBezTo>
                  <a:cubicBezTo>
                    <a:pt x="17444" y="20538"/>
                    <a:pt x="21596" y="17991"/>
                    <a:pt x="23028" y="13367"/>
                  </a:cubicBezTo>
                  <a:lnTo>
                    <a:pt x="23028" y="13311"/>
                  </a:lnTo>
                  <a:cubicBezTo>
                    <a:pt x="23365" y="12300"/>
                    <a:pt x="23534" y="11289"/>
                    <a:pt x="23534" y="10222"/>
                  </a:cubicBezTo>
                  <a:lnTo>
                    <a:pt x="22298" y="10222"/>
                  </a:lnTo>
                  <a:lnTo>
                    <a:pt x="22298" y="10278"/>
                  </a:lnTo>
                  <a:cubicBezTo>
                    <a:pt x="22298" y="15719"/>
                    <a:pt x="17839" y="19330"/>
                    <a:pt x="13182" y="19330"/>
                  </a:cubicBezTo>
                  <a:cubicBezTo>
                    <a:pt x="10964" y="19330"/>
                    <a:pt x="8701" y="18511"/>
                    <a:pt x="6853" y="16681"/>
                  </a:cubicBezTo>
                  <a:cubicBezTo>
                    <a:pt x="1180" y="11008"/>
                    <a:pt x="5168" y="1236"/>
                    <a:pt x="13200" y="1236"/>
                  </a:cubicBezTo>
                  <a:lnTo>
                    <a:pt x="1320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15"/>
            <p:cNvSpPr/>
            <p:nvPr/>
          </p:nvSpPr>
          <p:spPr>
            <a:xfrm>
              <a:off x="5526533" y="-341056"/>
              <a:ext cx="758075" cy="694147"/>
            </a:xfrm>
            <a:custGeom>
              <a:avLst/>
              <a:gdLst/>
              <a:ahLst/>
              <a:cxnLst/>
              <a:rect l="l" t="t" r="r" b="b"/>
              <a:pathLst>
                <a:path w="13874" h="12704" extrusionOk="0">
                  <a:moveTo>
                    <a:pt x="6362" y="1"/>
                  </a:moveTo>
                  <a:cubicBezTo>
                    <a:pt x="6245" y="1"/>
                    <a:pt x="6128" y="4"/>
                    <a:pt x="6011" y="10"/>
                  </a:cubicBezTo>
                  <a:lnTo>
                    <a:pt x="6067" y="10"/>
                  </a:lnTo>
                  <a:cubicBezTo>
                    <a:pt x="3146" y="178"/>
                    <a:pt x="675" y="2200"/>
                    <a:pt x="1" y="5009"/>
                  </a:cubicBezTo>
                  <a:lnTo>
                    <a:pt x="450" y="5121"/>
                  </a:lnTo>
                  <a:cubicBezTo>
                    <a:pt x="1185" y="2220"/>
                    <a:pt x="3767" y="472"/>
                    <a:pt x="6425" y="472"/>
                  </a:cubicBezTo>
                  <a:cubicBezTo>
                    <a:pt x="7833" y="472"/>
                    <a:pt x="9261" y="962"/>
                    <a:pt x="10448" y="2032"/>
                  </a:cubicBezTo>
                  <a:cubicBezTo>
                    <a:pt x="13874" y="5065"/>
                    <a:pt x="12806" y="10681"/>
                    <a:pt x="8482" y="12310"/>
                  </a:cubicBezTo>
                  <a:lnTo>
                    <a:pt x="8650" y="12703"/>
                  </a:lnTo>
                  <a:cubicBezTo>
                    <a:pt x="11739" y="11580"/>
                    <a:pt x="13480" y="8435"/>
                    <a:pt x="12806" y="5233"/>
                  </a:cubicBezTo>
                  <a:cubicBezTo>
                    <a:pt x="12211" y="2147"/>
                    <a:pt x="9476" y="1"/>
                    <a:pt x="636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15"/>
            <p:cNvSpPr/>
            <p:nvPr/>
          </p:nvSpPr>
          <p:spPr>
            <a:xfrm>
              <a:off x="5722966" y="-154295"/>
              <a:ext cx="368328" cy="317076"/>
            </a:xfrm>
            <a:custGeom>
              <a:avLst/>
              <a:gdLst/>
              <a:ahLst/>
              <a:cxnLst/>
              <a:rect l="l" t="t" r="r" b="b"/>
              <a:pathLst>
                <a:path w="6741" h="5803" extrusionOk="0">
                  <a:moveTo>
                    <a:pt x="2918" y="0"/>
                  </a:moveTo>
                  <a:cubicBezTo>
                    <a:pt x="1424" y="0"/>
                    <a:pt x="0" y="1185"/>
                    <a:pt x="0" y="2939"/>
                  </a:cubicBezTo>
                  <a:cubicBezTo>
                    <a:pt x="0" y="4511"/>
                    <a:pt x="1292" y="5803"/>
                    <a:pt x="2921" y="5803"/>
                  </a:cubicBezTo>
                  <a:cubicBezTo>
                    <a:pt x="5505" y="5803"/>
                    <a:pt x="6740" y="2658"/>
                    <a:pt x="4943" y="860"/>
                  </a:cubicBezTo>
                  <a:cubicBezTo>
                    <a:pt x="4348" y="265"/>
                    <a:pt x="3625" y="0"/>
                    <a:pt x="291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15"/>
            <p:cNvSpPr/>
            <p:nvPr/>
          </p:nvSpPr>
          <p:spPr>
            <a:xfrm>
              <a:off x="5600189" y="-138012"/>
              <a:ext cx="633879" cy="427940"/>
            </a:xfrm>
            <a:custGeom>
              <a:avLst/>
              <a:gdLst/>
              <a:ahLst/>
              <a:cxnLst/>
              <a:rect l="l" t="t" r="r" b="b"/>
              <a:pathLst>
                <a:path w="11601" h="7832" extrusionOk="0">
                  <a:moveTo>
                    <a:pt x="9100" y="1"/>
                  </a:moveTo>
                  <a:lnTo>
                    <a:pt x="8763" y="282"/>
                  </a:lnTo>
                  <a:cubicBezTo>
                    <a:pt x="11035" y="3602"/>
                    <a:pt x="8276" y="7365"/>
                    <a:pt x="5009" y="7365"/>
                  </a:cubicBezTo>
                  <a:cubicBezTo>
                    <a:pt x="4076" y="7365"/>
                    <a:pt x="3102" y="7058"/>
                    <a:pt x="2191" y="6347"/>
                  </a:cubicBezTo>
                  <a:cubicBezTo>
                    <a:pt x="619" y="5112"/>
                    <a:pt x="57" y="3034"/>
                    <a:pt x="787" y="1180"/>
                  </a:cubicBezTo>
                  <a:lnTo>
                    <a:pt x="338" y="1012"/>
                  </a:lnTo>
                  <a:cubicBezTo>
                    <a:pt x="113" y="1573"/>
                    <a:pt x="1" y="2191"/>
                    <a:pt x="1" y="2809"/>
                  </a:cubicBezTo>
                  <a:cubicBezTo>
                    <a:pt x="1" y="4325"/>
                    <a:pt x="731" y="5786"/>
                    <a:pt x="1911" y="6741"/>
                  </a:cubicBezTo>
                  <a:cubicBezTo>
                    <a:pt x="2894" y="7503"/>
                    <a:pt x="3945" y="7832"/>
                    <a:pt x="4953" y="7832"/>
                  </a:cubicBezTo>
                  <a:cubicBezTo>
                    <a:pt x="8549" y="7832"/>
                    <a:pt x="11600" y="3642"/>
                    <a:pt x="910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15"/>
            <p:cNvSpPr/>
            <p:nvPr/>
          </p:nvSpPr>
          <p:spPr>
            <a:xfrm>
              <a:off x="1398926" y="-1267323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573" y="0"/>
                  </a:moveTo>
                  <a:lnTo>
                    <a:pt x="1" y="674"/>
                  </a:lnTo>
                  <a:lnTo>
                    <a:pt x="57" y="899"/>
                  </a:lnTo>
                  <a:lnTo>
                    <a:pt x="1686" y="281"/>
                  </a:lnTo>
                  <a:cubicBezTo>
                    <a:pt x="1742" y="225"/>
                    <a:pt x="1742" y="169"/>
                    <a:pt x="1742" y="113"/>
                  </a:cubicBezTo>
                  <a:cubicBezTo>
                    <a:pt x="1686" y="0"/>
                    <a:pt x="1630" y="0"/>
                    <a:pt x="157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15"/>
            <p:cNvSpPr/>
            <p:nvPr/>
          </p:nvSpPr>
          <p:spPr>
            <a:xfrm>
              <a:off x="1478756" y="-923962"/>
              <a:ext cx="101248" cy="24916"/>
            </a:xfrm>
            <a:custGeom>
              <a:avLst/>
              <a:gdLst/>
              <a:ahLst/>
              <a:cxnLst/>
              <a:rect l="l" t="t" r="r" b="b"/>
              <a:pathLst>
                <a:path w="1853" h="456" extrusionOk="0">
                  <a:moveTo>
                    <a:pt x="1721" y="0"/>
                  </a:moveTo>
                  <a:cubicBezTo>
                    <a:pt x="1710" y="0"/>
                    <a:pt x="1698" y="2"/>
                    <a:pt x="1685" y="7"/>
                  </a:cubicBezTo>
                  <a:lnTo>
                    <a:pt x="0" y="175"/>
                  </a:lnTo>
                  <a:lnTo>
                    <a:pt x="0" y="456"/>
                  </a:lnTo>
                  <a:lnTo>
                    <a:pt x="1685" y="287"/>
                  </a:lnTo>
                  <a:cubicBezTo>
                    <a:pt x="1841" y="287"/>
                    <a:pt x="1852" y="0"/>
                    <a:pt x="172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15"/>
            <p:cNvSpPr/>
            <p:nvPr/>
          </p:nvSpPr>
          <p:spPr>
            <a:xfrm>
              <a:off x="1435753" y="-1157277"/>
              <a:ext cx="100483" cy="43439"/>
            </a:xfrm>
            <a:custGeom>
              <a:avLst/>
              <a:gdLst/>
              <a:ahLst/>
              <a:cxnLst/>
              <a:rect l="l" t="t" r="r" b="b"/>
              <a:pathLst>
                <a:path w="1839" h="795" extrusionOk="0">
                  <a:moveTo>
                    <a:pt x="1672" y="1"/>
                  </a:moveTo>
                  <a:cubicBezTo>
                    <a:pt x="1659" y="1"/>
                    <a:pt x="1645" y="3"/>
                    <a:pt x="1630" y="8"/>
                  </a:cubicBezTo>
                  <a:lnTo>
                    <a:pt x="1" y="514"/>
                  </a:lnTo>
                  <a:cubicBezTo>
                    <a:pt x="1" y="626"/>
                    <a:pt x="57" y="682"/>
                    <a:pt x="57" y="794"/>
                  </a:cubicBezTo>
                  <a:lnTo>
                    <a:pt x="1686" y="289"/>
                  </a:lnTo>
                  <a:cubicBezTo>
                    <a:pt x="1839" y="238"/>
                    <a:pt x="1806" y="1"/>
                    <a:pt x="167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15"/>
            <p:cNvSpPr/>
            <p:nvPr/>
          </p:nvSpPr>
          <p:spPr>
            <a:xfrm>
              <a:off x="1463402" y="-1037559"/>
              <a:ext cx="100483" cy="31145"/>
            </a:xfrm>
            <a:custGeom>
              <a:avLst/>
              <a:gdLst/>
              <a:ahLst/>
              <a:cxnLst/>
              <a:rect l="l" t="t" r="r" b="b"/>
              <a:pathLst>
                <a:path w="1839" h="570" extrusionOk="0">
                  <a:moveTo>
                    <a:pt x="1672" y="0"/>
                  </a:moveTo>
                  <a:cubicBezTo>
                    <a:pt x="1659" y="0"/>
                    <a:pt x="1644" y="2"/>
                    <a:pt x="1629" y="8"/>
                  </a:cubicBezTo>
                  <a:lnTo>
                    <a:pt x="0" y="288"/>
                  </a:lnTo>
                  <a:lnTo>
                    <a:pt x="0" y="569"/>
                  </a:lnTo>
                  <a:lnTo>
                    <a:pt x="1685" y="232"/>
                  </a:lnTo>
                  <a:cubicBezTo>
                    <a:pt x="1838" y="232"/>
                    <a:pt x="1806" y="0"/>
                    <a:pt x="1672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15"/>
            <p:cNvSpPr/>
            <p:nvPr/>
          </p:nvSpPr>
          <p:spPr>
            <a:xfrm>
              <a:off x="-212208" y="181144"/>
              <a:ext cx="58356" cy="92123"/>
            </a:xfrm>
            <a:custGeom>
              <a:avLst/>
              <a:gdLst/>
              <a:ahLst/>
              <a:cxnLst/>
              <a:rect l="l" t="t" r="r" b="b"/>
              <a:pathLst>
                <a:path w="1068" h="1686" extrusionOk="0">
                  <a:moveTo>
                    <a:pt x="843" y="1"/>
                  </a:moveTo>
                  <a:lnTo>
                    <a:pt x="0" y="1517"/>
                  </a:lnTo>
                  <a:cubicBezTo>
                    <a:pt x="0" y="1574"/>
                    <a:pt x="0" y="1630"/>
                    <a:pt x="57" y="1686"/>
                  </a:cubicBezTo>
                  <a:lnTo>
                    <a:pt x="113" y="1686"/>
                  </a:lnTo>
                  <a:cubicBezTo>
                    <a:pt x="169" y="1686"/>
                    <a:pt x="225" y="1686"/>
                    <a:pt x="225" y="1630"/>
                  </a:cubicBezTo>
                  <a:lnTo>
                    <a:pt x="1068" y="1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15"/>
            <p:cNvSpPr/>
            <p:nvPr/>
          </p:nvSpPr>
          <p:spPr>
            <a:xfrm>
              <a:off x="978521" y="129016"/>
              <a:ext cx="64475" cy="85949"/>
            </a:xfrm>
            <a:custGeom>
              <a:avLst/>
              <a:gdLst/>
              <a:ahLst/>
              <a:cxnLst/>
              <a:rect l="l" t="t" r="r" b="b"/>
              <a:pathLst>
                <a:path w="1180" h="1573" extrusionOk="0">
                  <a:moveTo>
                    <a:pt x="225" y="0"/>
                  </a:moveTo>
                  <a:lnTo>
                    <a:pt x="0" y="112"/>
                  </a:lnTo>
                  <a:lnTo>
                    <a:pt x="955" y="1517"/>
                  </a:lnTo>
                  <a:cubicBezTo>
                    <a:pt x="955" y="1573"/>
                    <a:pt x="1011" y="1573"/>
                    <a:pt x="1067" y="1573"/>
                  </a:cubicBezTo>
                  <a:lnTo>
                    <a:pt x="1124" y="1573"/>
                  </a:lnTo>
                  <a:cubicBezTo>
                    <a:pt x="1180" y="1517"/>
                    <a:pt x="1180" y="1460"/>
                    <a:pt x="1124" y="1404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15"/>
            <p:cNvSpPr/>
            <p:nvPr/>
          </p:nvSpPr>
          <p:spPr>
            <a:xfrm>
              <a:off x="1067530" y="61481"/>
              <a:ext cx="73655" cy="82889"/>
            </a:xfrm>
            <a:custGeom>
              <a:avLst/>
              <a:gdLst/>
              <a:ahLst/>
              <a:cxnLst/>
              <a:rect l="l" t="t" r="r" b="b"/>
              <a:pathLst>
                <a:path w="1348" h="1517" extrusionOk="0">
                  <a:moveTo>
                    <a:pt x="225" y="0"/>
                  </a:moveTo>
                  <a:lnTo>
                    <a:pt x="0" y="169"/>
                  </a:lnTo>
                  <a:lnTo>
                    <a:pt x="1123" y="1461"/>
                  </a:lnTo>
                  <a:cubicBezTo>
                    <a:pt x="1123" y="1517"/>
                    <a:pt x="1179" y="1517"/>
                    <a:pt x="1236" y="1517"/>
                  </a:cubicBezTo>
                  <a:lnTo>
                    <a:pt x="1292" y="1517"/>
                  </a:lnTo>
                  <a:cubicBezTo>
                    <a:pt x="1348" y="1461"/>
                    <a:pt x="1348" y="1405"/>
                    <a:pt x="1292" y="1348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15"/>
            <p:cNvSpPr/>
            <p:nvPr/>
          </p:nvSpPr>
          <p:spPr>
            <a:xfrm>
              <a:off x="1150365" y="-12175"/>
              <a:ext cx="76769" cy="79829"/>
            </a:xfrm>
            <a:custGeom>
              <a:avLst/>
              <a:gdLst/>
              <a:ahLst/>
              <a:cxnLst/>
              <a:rect l="l" t="t" r="r" b="b"/>
              <a:pathLst>
                <a:path w="1405" h="1461" extrusionOk="0">
                  <a:moveTo>
                    <a:pt x="169" y="1"/>
                  </a:moveTo>
                  <a:lnTo>
                    <a:pt x="0" y="169"/>
                  </a:lnTo>
                  <a:lnTo>
                    <a:pt x="1180" y="1405"/>
                  </a:lnTo>
                  <a:cubicBezTo>
                    <a:pt x="1180" y="1405"/>
                    <a:pt x="1236" y="1461"/>
                    <a:pt x="1292" y="1461"/>
                  </a:cubicBezTo>
                  <a:cubicBezTo>
                    <a:pt x="1292" y="1461"/>
                    <a:pt x="1348" y="1405"/>
                    <a:pt x="1348" y="1405"/>
                  </a:cubicBezTo>
                  <a:cubicBezTo>
                    <a:pt x="1405" y="1348"/>
                    <a:pt x="1405" y="1292"/>
                    <a:pt x="1348" y="1236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15"/>
            <p:cNvSpPr/>
            <p:nvPr/>
          </p:nvSpPr>
          <p:spPr>
            <a:xfrm>
              <a:off x="886451" y="184258"/>
              <a:ext cx="58356" cy="92068"/>
            </a:xfrm>
            <a:custGeom>
              <a:avLst/>
              <a:gdLst/>
              <a:ahLst/>
              <a:cxnLst/>
              <a:rect l="l" t="t" r="r" b="b"/>
              <a:pathLst>
                <a:path w="1068" h="1685" extrusionOk="0">
                  <a:moveTo>
                    <a:pt x="225" y="0"/>
                  </a:moveTo>
                  <a:lnTo>
                    <a:pt x="0" y="112"/>
                  </a:lnTo>
                  <a:lnTo>
                    <a:pt x="787" y="1629"/>
                  </a:lnTo>
                  <a:cubicBezTo>
                    <a:pt x="787" y="1629"/>
                    <a:pt x="843" y="1685"/>
                    <a:pt x="899" y="1685"/>
                  </a:cubicBezTo>
                  <a:lnTo>
                    <a:pt x="955" y="1685"/>
                  </a:lnTo>
                  <a:cubicBezTo>
                    <a:pt x="1011" y="1629"/>
                    <a:pt x="1067" y="1573"/>
                    <a:pt x="1011" y="1517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15"/>
            <p:cNvSpPr/>
            <p:nvPr/>
          </p:nvSpPr>
          <p:spPr>
            <a:xfrm>
              <a:off x="683898" y="270153"/>
              <a:ext cx="39942" cy="95183"/>
            </a:xfrm>
            <a:custGeom>
              <a:avLst/>
              <a:gdLst/>
              <a:ahLst/>
              <a:cxnLst/>
              <a:rect l="l" t="t" r="r" b="b"/>
              <a:pathLst>
                <a:path w="731" h="1742" extrusionOk="0">
                  <a:moveTo>
                    <a:pt x="225" y="1"/>
                  </a:moveTo>
                  <a:lnTo>
                    <a:pt x="0" y="57"/>
                  </a:lnTo>
                  <a:lnTo>
                    <a:pt x="450" y="1686"/>
                  </a:lnTo>
                  <a:cubicBezTo>
                    <a:pt x="506" y="1742"/>
                    <a:pt x="562" y="1742"/>
                    <a:pt x="618" y="1742"/>
                  </a:cubicBezTo>
                  <a:cubicBezTo>
                    <a:pt x="674" y="1742"/>
                    <a:pt x="731" y="1686"/>
                    <a:pt x="731" y="162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15"/>
            <p:cNvSpPr/>
            <p:nvPr/>
          </p:nvSpPr>
          <p:spPr>
            <a:xfrm>
              <a:off x="573415" y="294741"/>
              <a:ext cx="33822" cy="101303"/>
            </a:xfrm>
            <a:custGeom>
              <a:avLst/>
              <a:gdLst/>
              <a:ahLst/>
              <a:cxnLst/>
              <a:rect l="l" t="t" r="r" b="b"/>
              <a:pathLst>
                <a:path w="619" h="1854" extrusionOk="0">
                  <a:moveTo>
                    <a:pt x="281" y="0"/>
                  </a:moveTo>
                  <a:lnTo>
                    <a:pt x="1" y="56"/>
                  </a:lnTo>
                  <a:lnTo>
                    <a:pt x="338" y="1741"/>
                  </a:lnTo>
                  <a:cubicBezTo>
                    <a:pt x="338" y="1797"/>
                    <a:pt x="394" y="1853"/>
                    <a:pt x="506" y="1853"/>
                  </a:cubicBezTo>
                  <a:cubicBezTo>
                    <a:pt x="562" y="1853"/>
                    <a:pt x="618" y="1741"/>
                    <a:pt x="562" y="1685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15"/>
            <p:cNvSpPr/>
            <p:nvPr/>
          </p:nvSpPr>
          <p:spPr>
            <a:xfrm>
              <a:off x="785147" y="233325"/>
              <a:ext cx="49176" cy="95183"/>
            </a:xfrm>
            <a:custGeom>
              <a:avLst/>
              <a:gdLst/>
              <a:ahLst/>
              <a:cxnLst/>
              <a:rect l="l" t="t" r="r" b="b"/>
              <a:pathLst>
                <a:path w="900" h="1742" extrusionOk="0">
                  <a:moveTo>
                    <a:pt x="226" y="1"/>
                  </a:moveTo>
                  <a:lnTo>
                    <a:pt x="1" y="57"/>
                  </a:lnTo>
                  <a:lnTo>
                    <a:pt x="619" y="1629"/>
                  </a:lnTo>
                  <a:cubicBezTo>
                    <a:pt x="675" y="1686"/>
                    <a:pt x="675" y="1742"/>
                    <a:pt x="731" y="1742"/>
                  </a:cubicBezTo>
                  <a:lnTo>
                    <a:pt x="787" y="1742"/>
                  </a:lnTo>
                  <a:cubicBezTo>
                    <a:pt x="843" y="1686"/>
                    <a:pt x="900" y="1629"/>
                    <a:pt x="900" y="1573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15"/>
            <p:cNvSpPr/>
            <p:nvPr/>
          </p:nvSpPr>
          <p:spPr>
            <a:xfrm>
              <a:off x="1224021" y="-95010"/>
              <a:ext cx="85949" cy="70595"/>
            </a:xfrm>
            <a:custGeom>
              <a:avLst/>
              <a:gdLst/>
              <a:ahLst/>
              <a:cxnLst/>
              <a:rect l="l" t="t" r="r" b="b"/>
              <a:pathLst>
                <a:path w="1573" h="1292" extrusionOk="0">
                  <a:moveTo>
                    <a:pt x="169" y="0"/>
                  </a:moveTo>
                  <a:lnTo>
                    <a:pt x="0" y="225"/>
                  </a:lnTo>
                  <a:lnTo>
                    <a:pt x="1348" y="1292"/>
                  </a:lnTo>
                  <a:lnTo>
                    <a:pt x="1405" y="1292"/>
                  </a:lnTo>
                  <a:cubicBezTo>
                    <a:pt x="1461" y="1292"/>
                    <a:pt x="1517" y="1292"/>
                    <a:pt x="1517" y="1236"/>
                  </a:cubicBezTo>
                  <a:cubicBezTo>
                    <a:pt x="1573" y="1180"/>
                    <a:pt x="1573" y="1123"/>
                    <a:pt x="1517" y="106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15"/>
            <p:cNvSpPr/>
            <p:nvPr/>
          </p:nvSpPr>
          <p:spPr>
            <a:xfrm>
              <a:off x="1478756" y="-696548"/>
              <a:ext cx="101303" cy="24643"/>
            </a:xfrm>
            <a:custGeom>
              <a:avLst/>
              <a:gdLst/>
              <a:ahLst/>
              <a:cxnLst/>
              <a:rect l="l" t="t" r="r" b="b"/>
              <a:pathLst>
                <a:path w="1854" h="451" extrusionOk="0">
                  <a:moveTo>
                    <a:pt x="0" y="1"/>
                  </a:moveTo>
                  <a:lnTo>
                    <a:pt x="0" y="282"/>
                  </a:lnTo>
                  <a:lnTo>
                    <a:pt x="1685" y="450"/>
                  </a:lnTo>
                  <a:cubicBezTo>
                    <a:pt x="1741" y="450"/>
                    <a:pt x="1797" y="394"/>
                    <a:pt x="1853" y="338"/>
                  </a:cubicBezTo>
                  <a:cubicBezTo>
                    <a:pt x="1853" y="282"/>
                    <a:pt x="1797" y="169"/>
                    <a:pt x="1685" y="1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15"/>
            <p:cNvSpPr/>
            <p:nvPr/>
          </p:nvSpPr>
          <p:spPr>
            <a:xfrm>
              <a:off x="1288442" y="-180959"/>
              <a:ext cx="92123" cy="61415"/>
            </a:xfrm>
            <a:custGeom>
              <a:avLst/>
              <a:gdLst/>
              <a:ahLst/>
              <a:cxnLst/>
              <a:rect l="l" t="t" r="r" b="b"/>
              <a:pathLst>
                <a:path w="1686" h="1124" extrusionOk="0">
                  <a:moveTo>
                    <a:pt x="169" y="0"/>
                  </a:moveTo>
                  <a:lnTo>
                    <a:pt x="1" y="169"/>
                  </a:lnTo>
                  <a:lnTo>
                    <a:pt x="1405" y="1124"/>
                  </a:lnTo>
                  <a:lnTo>
                    <a:pt x="1517" y="1124"/>
                  </a:lnTo>
                  <a:cubicBezTo>
                    <a:pt x="1573" y="1124"/>
                    <a:pt x="1573" y="1124"/>
                    <a:pt x="1630" y="1068"/>
                  </a:cubicBezTo>
                  <a:cubicBezTo>
                    <a:pt x="1686" y="1011"/>
                    <a:pt x="1686" y="955"/>
                    <a:pt x="1630" y="899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15"/>
            <p:cNvSpPr/>
            <p:nvPr/>
          </p:nvSpPr>
          <p:spPr>
            <a:xfrm>
              <a:off x="1460342" y="-583005"/>
              <a:ext cx="98243" cy="30762"/>
            </a:xfrm>
            <a:custGeom>
              <a:avLst/>
              <a:gdLst/>
              <a:ahLst/>
              <a:cxnLst/>
              <a:rect l="l" t="t" r="r" b="b"/>
              <a:pathLst>
                <a:path w="1798" h="563" extrusionOk="0">
                  <a:moveTo>
                    <a:pt x="56" y="1"/>
                  </a:moveTo>
                  <a:cubicBezTo>
                    <a:pt x="56" y="57"/>
                    <a:pt x="0" y="169"/>
                    <a:pt x="0" y="226"/>
                  </a:cubicBezTo>
                  <a:lnTo>
                    <a:pt x="1685" y="563"/>
                  </a:lnTo>
                  <a:cubicBezTo>
                    <a:pt x="1741" y="563"/>
                    <a:pt x="1797" y="506"/>
                    <a:pt x="1797" y="450"/>
                  </a:cubicBezTo>
                  <a:cubicBezTo>
                    <a:pt x="1797" y="394"/>
                    <a:pt x="1797" y="338"/>
                    <a:pt x="1741" y="338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15"/>
            <p:cNvSpPr/>
            <p:nvPr/>
          </p:nvSpPr>
          <p:spPr>
            <a:xfrm>
              <a:off x="1484875" y="-802059"/>
              <a:ext cx="101303" cy="13496"/>
            </a:xfrm>
            <a:custGeom>
              <a:avLst/>
              <a:gdLst/>
              <a:ahLst/>
              <a:cxnLst/>
              <a:rect l="l" t="t" r="r" b="b"/>
              <a:pathLst>
                <a:path w="1854" h="247" extrusionOk="0">
                  <a:moveTo>
                    <a:pt x="1739" y="0"/>
                  </a:moveTo>
                  <a:cubicBezTo>
                    <a:pt x="1719" y="0"/>
                    <a:pt x="1700" y="7"/>
                    <a:pt x="1685" y="22"/>
                  </a:cubicBezTo>
                  <a:lnTo>
                    <a:pt x="0" y="22"/>
                  </a:lnTo>
                  <a:lnTo>
                    <a:pt x="0" y="78"/>
                  </a:lnTo>
                  <a:lnTo>
                    <a:pt x="0" y="247"/>
                  </a:lnTo>
                  <a:lnTo>
                    <a:pt x="1685" y="247"/>
                  </a:lnTo>
                  <a:cubicBezTo>
                    <a:pt x="1741" y="247"/>
                    <a:pt x="1854" y="191"/>
                    <a:pt x="1854" y="135"/>
                  </a:cubicBezTo>
                  <a:cubicBezTo>
                    <a:pt x="1854" y="52"/>
                    <a:pt x="1794" y="0"/>
                    <a:pt x="173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15"/>
            <p:cNvSpPr/>
            <p:nvPr/>
          </p:nvSpPr>
          <p:spPr>
            <a:xfrm>
              <a:off x="1346744" y="-276089"/>
              <a:ext cx="95238" cy="55296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69" y="0"/>
                  </a:moveTo>
                  <a:lnTo>
                    <a:pt x="1" y="225"/>
                  </a:lnTo>
                  <a:lnTo>
                    <a:pt x="1517" y="1011"/>
                  </a:lnTo>
                  <a:lnTo>
                    <a:pt x="1574" y="1011"/>
                  </a:lnTo>
                  <a:cubicBezTo>
                    <a:pt x="1630" y="1011"/>
                    <a:pt x="1686" y="955"/>
                    <a:pt x="1686" y="955"/>
                  </a:cubicBezTo>
                  <a:cubicBezTo>
                    <a:pt x="1742" y="899"/>
                    <a:pt x="1742" y="787"/>
                    <a:pt x="1630" y="78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15"/>
            <p:cNvSpPr/>
            <p:nvPr/>
          </p:nvSpPr>
          <p:spPr>
            <a:xfrm>
              <a:off x="1432693" y="-481701"/>
              <a:ext cx="101357" cy="43002"/>
            </a:xfrm>
            <a:custGeom>
              <a:avLst/>
              <a:gdLst/>
              <a:ahLst/>
              <a:cxnLst/>
              <a:rect l="l" t="t" r="r" b="b"/>
              <a:pathLst>
                <a:path w="1855" h="787" extrusionOk="0">
                  <a:moveTo>
                    <a:pt x="113" y="0"/>
                  </a:moveTo>
                  <a:cubicBezTo>
                    <a:pt x="113" y="113"/>
                    <a:pt x="57" y="169"/>
                    <a:pt x="1" y="281"/>
                  </a:cubicBezTo>
                  <a:lnTo>
                    <a:pt x="1629" y="787"/>
                  </a:lnTo>
                  <a:lnTo>
                    <a:pt x="1686" y="787"/>
                  </a:lnTo>
                  <a:cubicBezTo>
                    <a:pt x="1742" y="787"/>
                    <a:pt x="1798" y="731"/>
                    <a:pt x="1798" y="674"/>
                  </a:cubicBezTo>
                  <a:cubicBezTo>
                    <a:pt x="1854" y="618"/>
                    <a:pt x="1798" y="562"/>
                    <a:pt x="1742" y="506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15"/>
            <p:cNvSpPr/>
            <p:nvPr/>
          </p:nvSpPr>
          <p:spPr>
            <a:xfrm>
              <a:off x="1395866" y="-374278"/>
              <a:ext cx="95183" cy="49121"/>
            </a:xfrm>
            <a:custGeom>
              <a:avLst/>
              <a:gdLst/>
              <a:ahLst/>
              <a:cxnLst/>
              <a:rect l="l" t="t" r="r" b="b"/>
              <a:pathLst>
                <a:path w="1742" h="899" extrusionOk="0">
                  <a:moveTo>
                    <a:pt x="113" y="0"/>
                  </a:moveTo>
                  <a:cubicBezTo>
                    <a:pt x="57" y="112"/>
                    <a:pt x="1" y="169"/>
                    <a:pt x="1" y="225"/>
                  </a:cubicBezTo>
                  <a:lnTo>
                    <a:pt x="1573" y="899"/>
                  </a:lnTo>
                  <a:lnTo>
                    <a:pt x="1629" y="899"/>
                  </a:lnTo>
                  <a:cubicBezTo>
                    <a:pt x="1686" y="899"/>
                    <a:pt x="1686" y="843"/>
                    <a:pt x="1742" y="843"/>
                  </a:cubicBezTo>
                  <a:cubicBezTo>
                    <a:pt x="1742" y="730"/>
                    <a:pt x="1742" y="674"/>
                    <a:pt x="1686" y="674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15"/>
            <p:cNvSpPr/>
            <p:nvPr/>
          </p:nvSpPr>
          <p:spPr>
            <a:xfrm>
              <a:off x="355508" y="316215"/>
              <a:ext cx="15408" cy="101303"/>
            </a:xfrm>
            <a:custGeom>
              <a:avLst/>
              <a:gdLst/>
              <a:ahLst/>
              <a:cxnLst/>
              <a:rect l="l" t="t" r="r" b="b"/>
              <a:pathLst>
                <a:path w="282" h="1854" extrusionOk="0">
                  <a:moveTo>
                    <a:pt x="1" y="0"/>
                  </a:moveTo>
                  <a:lnTo>
                    <a:pt x="1" y="1685"/>
                  </a:lnTo>
                  <a:cubicBezTo>
                    <a:pt x="1" y="1797"/>
                    <a:pt x="57" y="1854"/>
                    <a:pt x="113" y="1854"/>
                  </a:cubicBezTo>
                  <a:cubicBezTo>
                    <a:pt x="226" y="1854"/>
                    <a:pt x="282" y="1797"/>
                    <a:pt x="282" y="174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15"/>
            <p:cNvSpPr/>
            <p:nvPr/>
          </p:nvSpPr>
          <p:spPr>
            <a:xfrm>
              <a:off x="238905" y="313101"/>
              <a:ext cx="24588" cy="98297"/>
            </a:xfrm>
            <a:custGeom>
              <a:avLst/>
              <a:gdLst/>
              <a:ahLst/>
              <a:cxnLst/>
              <a:rect l="l" t="t" r="r" b="b"/>
              <a:pathLst>
                <a:path w="450" h="1799" extrusionOk="0">
                  <a:moveTo>
                    <a:pt x="169" y="1"/>
                  </a:moveTo>
                  <a:lnTo>
                    <a:pt x="1" y="1686"/>
                  </a:lnTo>
                  <a:cubicBezTo>
                    <a:pt x="1" y="1742"/>
                    <a:pt x="57" y="1798"/>
                    <a:pt x="113" y="1798"/>
                  </a:cubicBezTo>
                  <a:cubicBezTo>
                    <a:pt x="169" y="1798"/>
                    <a:pt x="225" y="1742"/>
                    <a:pt x="281" y="1686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15"/>
            <p:cNvSpPr/>
            <p:nvPr/>
          </p:nvSpPr>
          <p:spPr>
            <a:xfrm>
              <a:off x="119242" y="294741"/>
              <a:ext cx="30708" cy="98243"/>
            </a:xfrm>
            <a:custGeom>
              <a:avLst/>
              <a:gdLst/>
              <a:ahLst/>
              <a:cxnLst/>
              <a:rect l="l" t="t" r="r" b="b"/>
              <a:pathLst>
                <a:path w="562" h="1798" extrusionOk="0">
                  <a:moveTo>
                    <a:pt x="337" y="0"/>
                  </a:moveTo>
                  <a:lnTo>
                    <a:pt x="0" y="1685"/>
                  </a:lnTo>
                  <a:cubicBezTo>
                    <a:pt x="0" y="1741"/>
                    <a:pt x="56" y="1797"/>
                    <a:pt x="113" y="1797"/>
                  </a:cubicBezTo>
                  <a:cubicBezTo>
                    <a:pt x="169" y="1797"/>
                    <a:pt x="225" y="1741"/>
                    <a:pt x="225" y="1685"/>
                  </a:cubicBezTo>
                  <a:lnTo>
                    <a:pt x="562" y="5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15"/>
            <p:cNvSpPr/>
            <p:nvPr/>
          </p:nvSpPr>
          <p:spPr>
            <a:xfrm>
              <a:off x="-347225" y="58421"/>
              <a:ext cx="12294" cy="21528"/>
            </a:xfrm>
            <a:custGeom>
              <a:avLst/>
              <a:gdLst/>
              <a:ahLst/>
              <a:cxnLst/>
              <a:rect l="l" t="t" r="r" b="b"/>
              <a:pathLst>
                <a:path w="225" h="394" extrusionOk="0">
                  <a:moveTo>
                    <a:pt x="0" y="0"/>
                  </a:moveTo>
                  <a:lnTo>
                    <a:pt x="0" y="393"/>
                  </a:lnTo>
                  <a:lnTo>
                    <a:pt x="225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15"/>
            <p:cNvSpPr/>
            <p:nvPr/>
          </p:nvSpPr>
          <p:spPr>
            <a:xfrm>
              <a:off x="469051" y="313101"/>
              <a:ext cx="21583" cy="98297"/>
            </a:xfrm>
            <a:custGeom>
              <a:avLst/>
              <a:gdLst/>
              <a:ahLst/>
              <a:cxnLst/>
              <a:rect l="l" t="t" r="r" b="b"/>
              <a:pathLst>
                <a:path w="395" h="1799" extrusionOk="0">
                  <a:moveTo>
                    <a:pt x="1" y="1"/>
                  </a:moveTo>
                  <a:lnTo>
                    <a:pt x="113" y="1686"/>
                  </a:lnTo>
                  <a:cubicBezTo>
                    <a:pt x="169" y="1742"/>
                    <a:pt x="226" y="1798"/>
                    <a:pt x="282" y="1798"/>
                  </a:cubicBezTo>
                  <a:cubicBezTo>
                    <a:pt x="338" y="1798"/>
                    <a:pt x="394" y="1742"/>
                    <a:pt x="394" y="1686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15"/>
            <p:cNvSpPr/>
            <p:nvPr/>
          </p:nvSpPr>
          <p:spPr>
            <a:xfrm>
              <a:off x="-316572" y="125902"/>
              <a:ext cx="64530" cy="86003"/>
            </a:xfrm>
            <a:custGeom>
              <a:avLst/>
              <a:gdLst/>
              <a:ahLst/>
              <a:cxnLst/>
              <a:rect l="l" t="t" r="r" b="b"/>
              <a:pathLst>
                <a:path w="1181" h="1574" extrusionOk="0">
                  <a:moveTo>
                    <a:pt x="956" y="1"/>
                  </a:moveTo>
                  <a:lnTo>
                    <a:pt x="1" y="1405"/>
                  </a:lnTo>
                  <a:cubicBezTo>
                    <a:pt x="1" y="1461"/>
                    <a:pt x="1" y="1517"/>
                    <a:pt x="57" y="1574"/>
                  </a:cubicBezTo>
                  <a:lnTo>
                    <a:pt x="113" y="1574"/>
                  </a:lnTo>
                  <a:cubicBezTo>
                    <a:pt x="169" y="1574"/>
                    <a:pt x="226" y="1517"/>
                    <a:pt x="226" y="1517"/>
                  </a:cubicBezTo>
                  <a:lnTo>
                    <a:pt x="1180" y="113"/>
                  </a:lnTo>
                  <a:lnTo>
                    <a:pt x="9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15"/>
            <p:cNvSpPr/>
            <p:nvPr/>
          </p:nvSpPr>
          <p:spPr>
            <a:xfrm>
              <a:off x="5699" y="264033"/>
              <a:ext cx="43002" cy="98243"/>
            </a:xfrm>
            <a:custGeom>
              <a:avLst/>
              <a:gdLst/>
              <a:ahLst/>
              <a:cxnLst/>
              <a:rect l="l" t="t" r="r" b="b"/>
              <a:pathLst>
                <a:path w="787" h="1798" extrusionOk="0">
                  <a:moveTo>
                    <a:pt x="506" y="0"/>
                  </a:moveTo>
                  <a:lnTo>
                    <a:pt x="0" y="1685"/>
                  </a:lnTo>
                  <a:cubicBezTo>
                    <a:pt x="0" y="1741"/>
                    <a:pt x="56" y="1798"/>
                    <a:pt x="112" y="1798"/>
                  </a:cubicBezTo>
                  <a:lnTo>
                    <a:pt x="169" y="1798"/>
                  </a:lnTo>
                  <a:cubicBezTo>
                    <a:pt x="225" y="1798"/>
                    <a:pt x="281" y="1798"/>
                    <a:pt x="281" y="1741"/>
                  </a:cubicBezTo>
                  <a:lnTo>
                    <a:pt x="786" y="113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15"/>
            <p:cNvSpPr/>
            <p:nvPr/>
          </p:nvSpPr>
          <p:spPr>
            <a:xfrm>
              <a:off x="-107844" y="230265"/>
              <a:ext cx="49121" cy="95183"/>
            </a:xfrm>
            <a:custGeom>
              <a:avLst/>
              <a:gdLst/>
              <a:ahLst/>
              <a:cxnLst/>
              <a:rect l="l" t="t" r="r" b="b"/>
              <a:pathLst>
                <a:path w="899" h="1742" extrusionOk="0">
                  <a:moveTo>
                    <a:pt x="674" y="1"/>
                  </a:moveTo>
                  <a:lnTo>
                    <a:pt x="0" y="1573"/>
                  </a:lnTo>
                  <a:cubicBezTo>
                    <a:pt x="0" y="1629"/>
                    <a:pt x="0" y="1685"/>
                    <a:pt x="112" y="1742"/>
                  </a:cubicBezTo>
                  <a:cubicBezTo>
                    <a:pt x="169" y="1742"/>
                    <a:pt x="225" y="1685"/>
                    <a:pt x="281" y="1685"/>
                  </a:cubicBezTo>
                  <a:lnTo>
                    <a:pt x="899" y="113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15"/>
            <p:cNvSpPr/>
            <p:nvPr/>
          </p:nvSpPr>
          <p:spPr>
            <a:xfrm>
              <a:off x="1337564" y="-1212081"/>
              <a:ext cx="178072" cy="73709"/>
            </a:xfrm>
            <a:custGeom>
              <a:avLst/>
              <a:gdLst/>
              <a:ahLst/>
              <a:cxnLst/>
              <a:rect l="l" t="t" r="r" b="b"/>
              <a:pathLst>
                <a:path w="3259" h="1349" extrusionOk="0">
                  <a:moveTo>
                    <a:pt x="3090" y="0"/>
                  </a:moveTo>
                  <a:lnTo>
                    <a:pt x="0" y="1067"/>
                  </a:lnTo>
                  <a:cubicBezTo>
                    <a:pt x="57" y="1180"/>
                    <a:pt x="113" y="1236"/>
                    <a:pt x="113" y="1348"/>
                  </a:cubicBezTo>
                  <a:lnTo>
                    <a:pt x="3146" y="281"/>
                  </a:lnTo>
                  <a:cubicBezTo>
                    <a:pt x="3202" y="225"/>
                    <a:pt x="3258" y="169"/>
                    <a:pt x="3258" y="113"/>
                  </a:cubicBezTo>
                  <a:cubicBezTo>
                    <a:pt x="3202" y="0"/>
                    <a:pt x="3146" y="0"/>
                    <a:pt x="3090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15"/>
            <p:cNvSpPr/>
            <p:nvPr/>
          </p:nvSpPr>
          <p:spPr>
            <a:xfrm>
              <a:off x="1297676" y="-1307210"/>
              <a:ext cx="159603" cy="70595"/>
            </a:xfrm>
            <a:custGeom>
              <a:avLst/>
              <a:gdLst/>
              <a:ahLst/>
              <a:cxnLst/>
              <a:rect l="l" t="t" r="r" b="b"/>
              <a:pathLst>
                <a:path w="2921" h="1292" extrusionOk="0">
                  <a:moveTo>
                    <a:pt x="2303" y="0"/>
                  </a:moveTo>
                  <a:lnTo>
                    <a:pt x="0" y="1067"/>
                  </a:lnTo>
                  <a:lnTo>
                    <a:pt x="113" y="1292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15"/>
            <p:cNvSpPr/>
            <p:nvPr/>
          </p:nvSpPr>
          <p:spPr>
            <a:xfrm>
              <a:off x="1398926" y="-865332"/>
              <a:ext cx="184191" cy="21528"/>
            </a:xfrm>
            <a:custGeom>
              <a:avLst/>
              <a:gdLst/>
              <a:ahLst/>
              <a:cxnLst/>
              <a:rect l="l" t="t" r="r" b="b"/>
              <a:pathLst>
                <a:path w="3371" h="394" extrusionOk="0">
                  <a:moveTo>
                    <a:pt x="3202" y="1"/>
                  </a:moveTo>
                  <a:cubicBezTo>
                    <a:pt x="3212" y="1"/>
                    <a:pt x="3222" y="1"/>
                    <a:pt x="3232" y="2"/>
                  </a:cubicBezTo>
                  <a:lnTo>
                    <a:pt x="3232" y="2"/>
                  </a:lnTo>
                  <a:lnTo>
                    <a:pt x="3258" y="1"/>
                  </a:lnTo>
                  <a:close/>
                  <a:moveTo>
                    <a:pt x="3232" y="2"/>
                  </a:moveTo>
                  <a:lnTo>
                    <a:pt x="1" y="169"/>
                  </a:lnTo>
                  <a:lnTo>
                    <a:pt x="1" y="394"/>
                  </a:lnTo>
                  <a:lnTo>
                    <a:pt x="3258" y="225"/>
                  </a:lnTo>
                  <a:cubicBezTo>
                    <a:pt x="3314" y="225"/>
                    <a:pt x="3371" y="169"/>
                    <a:pt x="3371" y="113"/>
                  </a:cubicBezTo>
                  <a:cubicBezTo>
                    <a:pt x="3371" y="62"/>
                    <a:pt x="3324" y="11"/>
                    <a:pt x="3232" y="2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15"/>
            <p:cNvSpPr/>
            <p:nvPr/>
          </p:nvSpPr>
          <p:spPr>
            <a:xfrm>
              <a:off x="1368272" y="-1101598"/>
              <a:ext cx="181077" cy="58356"/>
            </a:xfrm>
            <a:custGeom>
              <a:avLst/>
              <a:gdLst/>
              <a:ahLst/>
              <a:cxnLst/>
              <a:rect l="l" t="t" r="r" b="b"/>
              <a:pathLst>
                <a:path w="3314" h="1068" extrusionOk="0">
                  <a:moveTo>
                    <a:pt x="3145" y="0"/>
                  </a:moveTo>
                  <a:lnTo>
                    <a:pt x="0" y="786"/>
                  </a:lnTo>
                  <a:lnTo>
                    <a:pt x="56" y="1067"/>
                  </a:lnTo>
                  <a:lnTo>
                    <a:pt x="3202" y="281"/>
                  </a:lnTo>
                  <a:cubicBezTo>
                    <a:pt x="3258" y="281"/>
                    <a:pt x="3314" y="169"/>
                    <a:pt x="3314" y="112"/>
                  </a:cubicBezTo>
                  <a:cubicBezTo>
                    <a:pt x="3258" y="56"/>
                    <a:pt x="3202" y="0"/>
                    <a:pt x="3145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15"/>
            <p:cNvSpPr/>
            <p:nvPr/>
          </p:nvSpPr>
          <p:spPr>
            <a:xfrm>
              <a:off x="1389746" y="-981935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3202" y="1"/>
                  </a:moveTo>
                  <a:lnTo>
                    <a:pt x="0" y="450"/>
                  </a:lnTo>
                  <a:cubicBezTo>
                    <a:pt x="0" y="618"/>
                    <a:pt x="0" y="618"/>
                    <a:pt x="0" y="731"/>
                  </a:cubicBezTo>
                  <a:lnTo>
                    <a:pt x="3202" y="281"/>
                  </a:lnTo>
                  <a:cubicBezTo>
                    <a:pt x="3314" y="225"/>
                    <a:pt x="3314" y="169"/>
                    <a:pt x="3314" y="113"/>
                  </a:cubicBezTo>
                  <a:cubicBezTo>
                    <a:pt x="3314" y="57"/>
                    <a:pt x="3258" y="1"/>
                    <a:pt x="3202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15"/>
            <p:cNvSpPr/>
            <p:nvPr/>
          </p:nvSpPr>
          <p:spPr>
            <a:xfrm>
              <a:off x="180603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506" y="0"/>
                  </a:moveTo>
                  <a:lnTo>
                    <a:pt x="0" y="3201"/>
                  </a:lnTo>
                  <a:cubicBezTo>
                    <a:pt x="0" y="3314"/>
                    <a:pt x="57" y="3370"/>
                    <a:pt x="113" y="3370"/>
                  </a:cubicBezTo>
                  <a:cubicBezTo>
                    <a:pt x="225" y="3370"/>
                    <a:pt x="225" y="3314"/>
                    <a:pt x="281" y="3258"/>
                  </a:cubicBezTo>
                  <a:lnTo>
                    <a:pt x="731" y="56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15"/>
            <p:cNvSpPr/>
            <p:nvPr/>
          </p:nvSpPr>
          <p:spPr>
            <a:xfrm>
              <a:off x="978521" y="27713"/>
              <a:ext cx="116656" cy="153484"/>
            </a:xfrm>
            <a:custGeom>
              <a:avLst/>
              <a:gdLst/>
              <a:ahLst/>
              <a:cxnLst/>
              <a:rect l="l" t="t" r="r" b="b"/>
              <a:pathLst>
                <a:path w="2135" h="2809" extrusionOk="0">
                  <a:moveTo>
                    <a:pt x="169" y="1"/>
                  </a:moveTo>
                  <a:lnTo>
                    <a:pt x="0" y="169"/>
                  </a:lnTo>
                  <a:lnTo>
                    <a:pt x="1910" y="2753"/>
                  </a:lnTo>
                  <a:cubicBezTo>
                    <a:pt x="1910" y="2753"/>
                    <a:pt x="1966" y="2809"/>
                    <a:pt x="2022" y="2809"/>
                  </a:cubicBezTo>
                  <a:lnTo>
                    <a:pt x="2078" y="2809"/>
                  </a:lnTo>
                  <a:cubicBezTo>
                    <a:pt x="2134" y="2753"/>
                    <a:pt x="2134" y="2640"/>
                    <a:pt x="2078" y="2584"/>
                  </a:cubicBezTo>
                  <a:lnTo>
                    <a:pt x="16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15"/>
            <p:cNvSpPr/>
            <p:nvPr/>
          </p:nvSpPr>
          <p:spPr>
            <a:xfrm>
              <a:off x="889511" y="86014"/>
              <a:ext cx="104417" cy="165013"/>
            </a:xfrm>
            <a:custGeom>
              <a:avLst/>
              <a:gdLst/>
              <a:ahLst/>
              <a:cxnLst/>
              <a:rect l="l" t="t" r="r" b="b"/>
              <a:pathLst>
                <a:path w="1911" h="3020" extrusionOk="0">
                  <a:moveTo>
                    <a:pt x="225" y="1"/>
                  </a:moveTo>
                  <a:lnTo>
                    <a:pt x="0" y="113"/>
                  </a:lnTo>
                  <a:lnTo>
                    <a:pt x="1685" y="2921"/>
                  </a:lnTo>
                  <a:cubicBezTo>
                    <a:pt x="1685" y="2961"/>
                    <a:pt x="1713" y="3001"/>
                    <a:pt x="1750" y="3001"/>
                  </a:cubicBezTo>
                  <a:cubicBezTo>
                    <a:pt x="1765" y="3001"/>
                    <a:pt x="1781" y="2994"/>
                    <a:pt x="1798" y="2978"/>
                  </a:cubicBezTo>
                  <a:cubicBezTo>
                    <a:pt x="1798" y="3006"/>
                    <a:pt x="1812" y="3020"/>
                    <a:pt x="1826" y="3020"/>
                  </a:cubicBezTo>
                  <a:cubicBezTo>
                    <a:pt x="1840" y="3020"/>
                    <a:pt x="1854" y="3006"/>
                    <a:pt x="1854" y="2978"/>
                  </a:cubicBezTo>
                  <a:cubicBezTo>
                    <a:pt x="1910" y="2978"/>
                    <a:pt x="1910" y="2865"/>
                    <a:pt x="1910" y="2809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15"/>
            <p:cNvSpPr/>
            <p:nvPr/>
          </p:nvSpPr>
          <p:spPr>
            <a:xfrm>
              <a:off x="1055236" y="-36708"/>
              <a:ext cx="128950" cy="144250"/>
            </a:xfrm>
            <a:custGeom>
              <a:avLst/>
              <a:gdLst/>
              <a:ahLst/>
              <a:cxnLst/>
              <a:rect l="l" t="t" r="r" b="b"/>
              <a:pathLst>
                <a:path w="2360" h="2640" extrusionOk="0">
                  <a:moveTo>
                    <a:pt x="169" y="0"/>
                  </a:moveTo>
                  <a:lnTo>
                    <a:pt x="0" y="169"/>
                  </a:lnTo>
                  <a:lnTo>
                    <a:pt x="2135" y="2584"/>
                  </a:lnTo>
                  <a:cubicBezTo>
                    <a:pt x="2191" y="2584"/>
                    <a:pt x="2191" y="2640"/>
                    <a:pt x="2247" y="2640"/>
                  </a:cubicBezTo>
                  <a:lnTo>
                    <a:pt x="2359" y="2640"/>
                  </a:lnTo>
                  <a:cubicBezTo>
                    <a:pt x="2359" y="2584"/>
                    <a:pt x="2359" y="2471"/>
                    <a:pt x="2359" y="241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15"/>
            <p:cNvSpPr/>
            <p:nvPr/>
          </p:nvSpPr>
          <p:spPr>
            <a:xfrm>
              <a:off x="803561" y="132076"/>
              <a:ext cx="89063" cy="168838"/>
            </a:xfrm>
            <a:custGeom>
              <a:avLst/>
              <a:gdLst/>
              <a:ahLst/>
              <a:cxnLst/>
              <a:rect l="l" t="t" r="r" b="b"/>
              <a:pathLst>
                <a:path w="1630" h="3090" extrusionOk="0">
                  <a:moveTo>
                    <a:pt x="226" y="0"/>
                  </a:moveTo>
                  <a:lnTo>
                    <a:pt x="1" y="113"/>
                  </a:lnTo>
                  <a:lnTo>
                    <a:pt x="1405" y="3033"/>
                  </a:lnTo>
                  <a:cubicBezTo>
                    <a:pt x="1405" y="3089"/>
                    <a:pt x="1461" y="3089"/>
                    <a:pt x="1517" y="3089"/>
                  </a:cubicBezTo>
                  <a:lnTo>
                    <a:pt x="1573" y="3089"/>
                  </a:lnTo>
                  <a:cubicBezTo>
                    <a:pt x="1630" y="3089"/>
                    <a:pt x="1630" y="2977"/>
                    <a:pt x="1630" y="2921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15"/>
            <p:cNvSpPr/>
            <p:nvPr/>
          </p:nvSpPr>
          <p:spPr>
            <a:xfrm>
              <a:off x="1128892" y="-110364"/>
              <a:ext cx="144304" cy="128950"/>
            </a:xfrm>
            <a:custGeom>
              <a:avLst/>
              <a:gdLst/>
              <a:ahLst/>
              <a:cxnLst/>
              <a:rect l="l" t="t" r="r" b="b"/>
              <a:pathLst>
                <a:path w="2641" h="2360" extrusionOk="0">
                  <a:moveTo>
                    <a:pt x="169" y="0"/>
                  </a:moveTo>
                  <a:lnTo>
                    <a:pt x="0" y="169"/>
                  </a:lnTo>
                  <a:lnTo>
                    <a:pt x="2359" y="2359"/>
                  </a:lnTo>
                  <a:lnTo>
                    <a:pt x="2472" y="2359"/>
                  </a:lnTo>
                  <a:cubicBezTo>
                    <a:pt x="2528" y="2359"/>
                    <a:pt x="2528" y="2359"/>
                    <a:pt x="2584" y="2303"/>
                  </a:cubicBezTo>
                  <a:cubicBezTo>
                    <a:pt x="2640" y="2247"/>
                    <a:pt x="2640" y="2191"/>
                    <a:pt x="2584" y="2135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15"/>
            <p:cNvSpPr/>
            <p:nvPr/>
          </p:nvSpPr>
          <p:spPr>
            <a:xfrm>
              <a:off x="613303" y="202672"/>
              <a:ext cx="55296" cy="178017"/>
            </a:xfrm>
            <a:custGeom>
              <a:avLst/>
              <a:gdLst/>
              <a:ahLst/>
              <a:cxnLst/>
              <a:rect l="l" t="t" r="r" b="b"/>
              <a:pathLst>
                <a:path w="1012" h="3258" extrusionOk="0">
                  <a:moveTo>
                    <a:pt x="225" y="0"/>
                  </a:moveTo>
                  <a:lnTo>
                    <a:pt x="1" y="56"/>
                  </a:lnTo>
                  <a:lnTo>
                    <a:pt x="787" y="3201"/>
                  </a:lnTo>
                  <a:cubicBezTo>
                    <a:pt x="787" y="3258"/>
                    <a:pt x="843" y="3258"/>
                    <a:pt x="899" y="3258"/>
                  </a:cubicBezTo>
                  <a:cubicBezTo>
                    <a:pt x="955" y="3258"/>
                    <a:pt x="1012" y="3201"/>
                    <a:pt x="1012" y="3145"/>
                  </a:cubicBezTo>
                  <a:lnTo>
                    <a:pt x="225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15"/>
            <p:cNvSpPr/>
            <p:nvPr/>
          </p:nvSpPr>
          <p:spPr>
            <a:xfrm>
              <a:off x="705372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281" y="0"/>
                  </a:moveTo>
                  <a:lnTo>
                    <a:pt x="1" y="113"/>
                  </a:lnTo>
                  <a:lnTo>
                    <a:pt x="1124" y="3146"/>
                  </a:lnTo>
                  <a:cubicBezTo>
                    <a:pt x="1124" y="3202"/>
                    <a:pt x="1180" y="3202"/>
                    <a:pt x="1236" y="3202"/>
                  </a:cubicBezTo>
                  <a:lnTo>
                    <a:pt x="1292" y="3202"/>
                  </a:lnTo>
                  <a:cubicBezTo>
                    <a:pt x="1349" y="3202"/>
                    <a:pt x="1405" y="3146"/>
                    <a:pt x="1349" y="3033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15"/>
            <p:cNvSpPr/>
            <p:nvPr/>
          </p:nvSpPr>
          <p:spPr>
            <a:xfrm>
              <a:off x="1193313" y="-187079"/>
              <a:ext cx="153484" cy="116656"/>
            </a:xfrm>
            <a:custGeom>
              <a:avLst/>
              <a:gdLst/>
              <a:ahLst/>
              <a:cxnLst/>
              <a:rect l="l" t="t" r="r" b="b"/>
              <a:pathLst>
                <a:path w="2809" h="2135" extrusionOk="0">
                  <a:moveTo>
                    <a:pt x="113" y="0"/>
                  </a:moveTo>
                  <a:cubicBezTo>
                    <a:pt x="57" y="56"/>
                    <a:pt x="1" y="112"/>
                    <a:pt x="1" y="225"/>
                  </a:cubicBezTo>
                  <a:lnTo>
                    <a:pt x="2584" y="2134"/>
                  </a:lnTo>
                  <a:lnTo>
                    <a:pt x="2640" y="2134"/>
                  </a:lnTo>
                  <a:cubicBezTo>
                    <a:pt x="2697" y="2134"/>
                    <a:pt x="2697" y="2134"/>
                    <a:pt x="2753" y="2078"/>
                  </a:cubicBezTo>
                  <a:cubicBezTo>
                    <a:pt x="2809" y="2022"/>
                    <a:pt x="2809" y="1966"/>
                    <a:pt x="2753" y="1910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15"/>
            <p:cNvSpPr/>
            <p:nvPr/>
          </p:nvSpPr>
          <p:spPr>
            <a:xfrm>
              <a:off x="1368272" y="-552297"/>
              <a:ext cx="178017" cy="55296"/>
            </a:xfrm>
            <a:custGeom>
              <a:avLst/>
              <a:gdLst/>
              <a:ahLst/>
              <a:cxnLst/>
              <a:rect l="l" t="t" r="r" b="b"/>
              <a:pathLst>
                <a:path w="3258" h="1012" extrusionOk="0">
                  <a:moveTo>
                    <a:pt x="56" y="1"/>
                  </a:moveTo>
                  <a:cubicBezTo>
                    <a:pt x="56" y="57"/>
                    <a:pt x="0" y="169"/>
                    <a:pt x="0" y="225"/>
                  </a:cubicBezTo>
                  <a:lnTo>
                    <a:pt x="3145" y="1012"/>
                  </a:lnTo>
                  <a:cubicBezTo>
                    <a:pt x="3258" y="1012"/>
                    <a:pt x="3258" y="787"/>
                    <a:pt x="3145" y="787"/>
                  </a:cubicBezTo>
                  <a:lnTo>
                    <a:pt x="3202" y="787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15"/>
            <p:cNvSpPr/>
            <p:nvPr/>
          </p:nvSpPr>
          <p:spPr>
            <a:xfrm>
              <a:off x="1389746" y="-653546"/>
              <a:ext cx="181077" cy="39942"/>
            </a:xfrm>
            <a:custGeom>
              <a:avLst/>
              <a:gdLst/>
              <a:ahLst/>
              <a:cxnLst/>
              <a:rect l="l" t="t" r="r" b="b"/>
              <a:pathLst>
                <a:path w="3314" h="731" extrusionOk="0">
                  <a:moveTo>
                    <a:pt x="0" y="0"/>
                  </a:moveTo>
                  <a:lnTo>
                    <a:pt x="0" y="225"/>
                  </a:lnTo>
                  <a:lnTo>
                    <a:pt x="3202" y="730"/>
                  </a:lnTo>
                  <a:cubicBezTo>
                    <a:pt x="3258" y="730"/>
                    <a:pt x="3314" y="674"/>
                    <a:pt x="3314" y="618"/>
                  </a:cubicBezTo>
                  <a:cubicBezTo>
                    <a:pt x="3314" y="506"/>
                    <a:pt x="3258" y="449"/>
                    <a:pt x="3202" y="4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15"/>
            <p:cNvSpPr/>
            <p:nvPr/>
          </p:nvSpPr>
          <p:spPr>
            <a:xfrm>
              <a:off x="1398926" y="-754849"/>
              <a:ext cx="184191" cy="24643"/>
            </a:xfrm>
            <a:custGeom>
              <a:avLst/>
              <a:gdLst/>
              <a:ahLst/>
              <a:cxnLst/>
              <a:rect l="l" t="t" r="r" b="b"/>
              <a:pathLst>
                <a:path w="3371" h="451" extrusionOk="0">
                  <a:moveTo>
                    <a:pt x="1" y="1"/>
                  </a:moveTo>
                  <a:lnTo>
                    <a:pt x="1" y="282"/>
                  </a:lnTo>
                  <a:lnTo>
                    <a:pt x="3258" y="450"/>
                  </a:lnTo>
                  <a:cubicBezTo>
                    <a:pt x="3314" y="450"/>
                    <a:pt x="3371" y="394"/>
                    <a:pt x="3371" y="338"/>
                  </a:cubicBezTo>
                  <a:cubicBezTo>
                    <a:pt x="3371" y="225"/>
                    <a:pt x="3314" y="169"/>
                    <a:pt x="3258" y="16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15"/>
            <p:cNvSpPr/>
            <p:nvPr/>
          </p:nvSpPr>
          <p:spPr>
            <a:xfrm>
              <a:off x="1337564" y="-457167"/>
              <a:ext cx="174957" cy="73709"/>
            </a:xfrm>
            <a:custGeom>
              <a:avLst/>
              <a:gdLst/>
              <a:ahLst/>
              <a:cxnLst/>
              <a:rect l="l" t="t" r="r" b="b"/>
              <a:pathLst>
                <a:path w="3202" h="1349" extrusionOk="0">
                  <a:moveTo>
                    <a:pt x="57" y="1"/>
                  </a:moveTo>
                  <a:cubicBezTo>
                    <a:pt x="57" y="57"/>
                    <a:pt x="0" y="169"/>
                    <a:pt x="0" y="225"/>
                  </a:cubicBezTo>
                  <a:lnTo>
                    <a:pt x="3033" y="1349"/>
                  </a:lnTo>
                  <a:lnTo>
                    <a:pt x="3090" y="1349"/>
                  </a:lnTo>
                  <a:cubicBezTo>
                    <a:pt x="3146" y="1292"/>
                    <a:pt x="3202" y="1292"/>
                    <a:pt x="3202" y="1236"/>
                  </a:cubicBezTo>
                  <a:cubicBezTo>
                    <a:pt x="3202" y="1180"/>
                    <a:pt x="3202" y="1124"/>
                    <a:pt x="3146" y="1068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15"/>
            <p:cNvSpPr/>
            <p:nvPr/>
          </p:nvSpPr>
          <p:spPr>
            <a:xfrm>
              <a:off x="1251614" y="-273029"/>
              <a:ext cx="162718" cy="101303"/>
            </a:xfrm>
            <a:custGeom>
              <a:avLst/>
              <a:gdLst/>
              <a:ahLst/>
              <a:cxnLst/>
              <a:rect l="l" t="t" r="r" b="b"/>
              <a:pathLst>
                <a:path w="2978" h="1854" extrusionOk="0">
                  <a:moveTo>
                    <a:pt x="113" y="1"/>
                  </a:moveTo>
                  <a:lnTo>
                    <a:pt x="1" y="225"/>
                  </a:lnTo>
                  <a:lnTo>
                    <a:pt x="2753" y="1854"/>
                  </a:lnTo>
                  <a:lnTo>
                    <a:pt x="2809" y="1854"/>
                  </a:lnTo>
                  <a:cubicBezTo>
                    <a:pt x="2865" y="1854"/>
                    <a:pt x="2921" y="1854"/>
                    <a:pt x="2921" y="1798"/>
                  </a:cubicBezTo>
                  <a:cubicBezTo>
                    <a:pt x="2978" y="1742"/>
                    <a:pt x="2921" y="1685"/>
                    <a:pt x="2865" y="1629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15"/>
            <p:cNvSpPr/>
            <p:nvPr/>
          </p:nvSpPr>
          <p:spPr>
            <a:xfrm>
              <a:off x="508994" y="221086"/>
              <a:ext cx="39942" cy="184137"/>
            </a:xfrm>
            <a:custGeom>
              <a:avLst/>
              <a:gdLst/>
              <a:ahLst/>
              <a:cxnLst/>
              <a:rect l="l" t="t" r="r" b="b"/>
              <a:pathLst>
                <a:path w="731" h="3370" extrusionOk="0">
                  <a:moveTo>
                    <a:pt x="281" y="0"/>
                  </a:moveTo>
                  <a:lnTo>
                    <a:pt x="0" y="56"/>
                  </a:lnTo>
                  <a:lnTo>
                    <a:pt x="449" y="3258"/>
                  </a:lnTo>
                  <a:cubicBezTo>
                    <a:pt x="506" y="3314"/>
                    <a:pt x="562" y="3370"/>
                    <a:pt x="618" y="3370"/>
                  </a:cubicBezTo>
                  <a:cubicBezTo>
                    <a:pt x="674" y="3370"/>
                    <a:pt x="730" y="3314"/>
                    <a:pt x="730" y="3201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15"/>
            <p:cNvSpPr/>
            <p:nvPr/>
          </p:nvSpPr>
          <p:spPr>
            <a:xfrm>
              <a:off x="1297676" y="-362038"/>
              <a:ext cx="168838" cy="89063"/>
            </a:xfrm>
            <a:custGeom>
              <a:avLst/>
              <a:gdLst/>
              <a:ahLst/>
              <a:cxnLst/>
              <a:rect l="l" t="t" r="r" b="b"/>
              <a:pathLst>
                <a:path w="3090" h="1630" extrusionOk="0">
                  <a:moveTo>
                    <a:pt x="113" y="1"/>
                  </a:moveTo>
                  <a:lnTo>
                    <a:pt x="0" y="225"/>
                  </a:lnTo>
                  <a:lnTo>
                    <a:pt x="2921" y="1630"/>
                  </a:lnTo>
                  <a:lnTo>
                    <a:pt x="2977" y="1630"/>
                  </a:lnTo>
                  <a:cubicBezTo>
                    <a:pt x="3033" y="1630"/>
                    <a:pt x="3089" y="1630"/>
                    <a:pt x="3089" y="1573"/>
                  </a:cubicBezTo>
                  <a:cubicBezTo>
                    <a:pt x="3089" y="1517"/>
                    <a:pt x="3089" y="1405"/>
                    <a:pt x="3033" y="1405"/>
                  </a:cubicBezTo>
                  <a:lnTo>
                    <a:pt x="113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15"/>
            <p:cNvSpPr/>
            <p:nvPr/>
          </p:nvSpPr>
          <p:spPr>
            <a:xfrm>
              <a:off x="410750" y="233325"/>
              <a:ext cx="21528" cy="184191"/>
            </a:xfrm>
            <a:custGeom>
              <a:avLst/>
              <a:gdLst/>
              <a:ahLst/>
              <a:cxnLst/>
              <a:rect l="l" t="t" r="r" b="b"/>
              <a:pathLst>
                <a:path w="394" h="3371" extrusionOk="0">
                  <a:moveTo>
                    <a:pt x="1" y="1"/>
                  </a:moveTo>
                  <a:lnTo>
                    <a:pt x="169" y="3258"/>
                  </a:lnTo>
                  <a:cubicBezTo>
                    <a:pt x="169" y="3314"/>
                    <a:pt x="225" y="3371"/>
                    <a:pt x="282" y="3371"/>
                  </a:cubicBezTo>
                  <a:cubicBezTo>
                    <a:pt x="338" y="3371"/>
                    <a:pt x="394" y="3314"/>
                    <a:pt x="394" y="3202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15"/>
            <p:cNvSpPr/>
            <p:nvPr/>
          </p:nvSpPr>
          <p:spPr>
            <a:xfrm>
              <a:off x="60940" y="202672"/>
              <a:ext cx="58356" cy="178017"/>
            </a:xfrm>
            <a:custGeom>
              <a:avLst/>
              <a:gdLst/>
              <a:ahLst/>
              <a:cxnLst/>
              <a:rect l="l" t="t" r="r" b="b"/>
              <a:pathLst>
                <a:path w="1068" h="3258" extrusionOk="0">
                  <a:moveTo>
                    <a:pt x="843" y="0"/>
                  </a:moveTo>
                  <a:lnTo>
                    <a:pt x="56" y="3089"/>
                  </a:lnTo>
                  <a:cubicBezTo>
                    <a:pt x="0" y="3145"/>
                    <a:pt x="56" y="3258"/>
                    <a:pt x="112" y="3258"/>
                  </a:cubicBezTo>
                  <a:cubicBezTo>
                    <a:pt x="169" y="3258"/>
                    <a:pt x="225" y="3201"/>
                    <a:pt x="281" y="3145"/>
                  </a:cubicBezTo>
                  <a:lnTo>
                    <a:pt x="1067" y="5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15"/>
            <p:cNvSpPr/>
            <p:nvPr/>
          </p:nvSpPr>
          <p:spPr>
            <a:xfrm>
              <a:off x="-49543" y="171964"/>
              <a:ext cx="76769" cy="174957"/>
            </a:xfrm>
            <a:custGeom>
              <a:avLst/>
              <a:gdLst/>
              <a:ahLst/>
              <a:cxnLst/>
              <a:rect l="l" t="t" r="r" b="b"/>
              <a:pathLst>
                <a:path w="1405" h="3202" extrusionOk="0">
                  <a:moveTo>
                    <a:pt x="1123" y="0"/>
                  </a:moveTo>
                  <a:lnTo>
                    <a:pt x="56" y="3033"/>
                  </a:lnTo>
                  <a:cubicBezTo>
                    <a:pt x="0" y="3089"/>
                    <a:pt x="56" y="3202"/>
                    <a:pt x="112" y="3202"/>
                  </a:cubicBezTo>
                  <a:lnTo>
                    <a:pt x="169" y="3202"/>
                  </a:lnTo>
                  <a:cubicBezTo>
                    <a:pt x="225" y="3202"/>
                    <a:pt x="281" y="3146"/>
                    <a:pt x="337" y="3089"/>
                  </a:cubicBezTo>
                  <a:lnTo>
                    <a:pt x="1404" y="57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15"/>
            <p:cNvSpPr/>
            <p:nvPr/>
          </p:nvSpPr>
          <p:spPr>
            <a:xfrm>
              <a:off x="-347225" y="-39768"/>
              <a:ext cx="24588" cy="39942"/>
            </a:xfrm>
            <a:custGeom>
              <a:avLst/>
              <a:gdLst/>
              <a:ahLst/>
              <a:cxnLst/>
              <a:rect l="l" t="t" r="r" b="b"/>
              <a:pathLst>
                <a:path w="450" h="731" extrusionOk="0">
                  <a:moveTo>
                    <a:pt x="281" y="0"/>
                  </a:moveTo>
                  <a:lnTo>
                    <a:pt x="0" y="337"/>
                  </a:lnTo>
                  <a:lnTo>
                    <a:pt x="0" y="730"/>
                  </a:lnTo>
                  <a:lnTo>
                    <a:pt x="450" y="225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15"/>
            <p:cNvSpPr/>
            <p:nvPr/>
          </p:nvSpPr>
          <p:spPr>
            <a:xfrm>
              <a:off x="297207" y="233325"/>
              <a:ext cx="24643" cy="184191"/>
            </a:xfrm>
            <a:custGeom>
              <a:avLst/>
              <a:gdLst/>
              <a:ahLst/>
              <a:cxnLst/>
              <a:rect l="l" t="t" r="r" b="b"/>
              <a:pathLst>
                <a:path w="451" h="3371" extrusionOk="0">
                  <a:moveTo>
                    <a:pt x="169" y="1"/>
                  </a:moveTo>
                  <a:lnTo>
                    <a:pt x="1" y="3202"/>
                  </a:lnTo>
                  <a:cubicBezTo>
                    <a:pt x="1" y="3314"/>
                    <a:pt x="57" y="3371"/>
                    <a:pt x="113" y="3371"/>
                  </a:cubicBezTo>
                  <a:cubicBezTo>
                    <a:pt x="225" y="3371"/>
                    <a:pt x="282" y="3314"/>
                    <a:pt x="282" y="3202"/>
                  </a:cubicBezTo>
                  <a:lnTo>
                    <a:pt x="45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15"/>
            <p:cNvSpPr/>
            <p:nvPr/>
          </p:nvSpPr>
          <p:spPr>
            <a:xfrm>
              <a:off x="-163086" y="132076"/>
              <a:ext cx="92068" cy="168838"/>
            </a:xfrm>
            <a:custGeom>
              <a:avLst/>
              <a:gdLst/>
              <a:ahLst/>
              <a:cxnLst/>
              <a:rect l="l" t="t" r="r" b="b"/>
              <a:pathLst>
                <a:path w="1685" h="3090" extrusionOk="0">
                  <a:moveTo>
                    <a:pt x="1460" y="0"/>
                  </a:moveTo>
                  <a:lnTo>
                    <a:pt x="56" y="2921"/>
                  </a:lnTo>
                  <a:cubicBezTo>
                    <a:pt x="0" y="2977"/>
                    <a:pt x="56" y="3033"/>
                    <a:pt x="112" y="3089"/>
                  </a:cubicBezTo>
                  <a:lnTo>
                    <a:pt x="169" y="3089"/>
                  </a:lnTo>
                  <a:cubicBezTo>
                    <a:pt x="225" y="3089"/>
                    <a:pt x="281" y="3033"/>
                    <a:pt x="281" y="2977"/>
                  </a:cubicBezTo>
                  <a:lnTo>
                    <a:pt x="1685" y="113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15"/>
            <p:cNvSpPr/>
            <p:nvPr/>
          </p:nvSpPr>
          <p:spPr>
            <a:xfrm>
              <a:off x="-347225" y="24653"/>
              <a:ext cx="104362" cy="147364"/>
            </a:xfrm>
            <a:custGeom>
              <a:avLst/>
              <a:gdLst/>
              <a:ahLst/>
              <a:cxnLst/>
              <a:rect l="l" t="t" r="r" b="b"/>
              <a:pathLst>
                <a:path w="1910" h="2697" extrusionOk="0">
                  <a:moveTo>
                    <a:pt x="1685" y="1"/>
                  </a:moveTo>
                  <a:lnTo>
                    <a:pt x="0" y="2247"/>
                  </a:lnTo>
                  <a:lnTo>
                    <a:pt x="0" y="2696"/>
                  </a:lnTo>
                  <a:lnTo>
                    <a:pt x="1910" y="169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15"/>
            <p:cNvSpPr/>
            <p:nvPr/>
          </p:nvSpPr>
          <p:spPr>
            <a:xfrm>
              <a:off x="-264390" y="82954"/>
              <a:ext cx="104417" cy="162718"/>
            </a:xfrm>
            <a:custGeom>
              <a:avLst/>
              <a:gdLst/>
              <a:ahLst/>
              <a:cxnLst/>
              <a:rect l="l" t="t" r="r" b="b"/>
              <a:pathLst>
                <a:path w="1911" h="2978" extrusionOk="0">
                  <a:moveTo>
                    <a:pt x="1686" y="1"/>
                  </a:moveTo>
                  <a:lnTo>
                    <a:pt x="57" y="2809"/>
                  </a:lnTo>
                  <a:cubicBezTo>
                    <a:pt x="1" y="2865"/>
                    <a:pt x="1" y="2921"/>
                    <a:pt x="113" y="2977"/>
                  </a:cubicBezTo>
                  <a:lnTo>
                    <a:pt x="169" y="2977"/>
                  </a:lnTo>
                  <a:cubicBezTo>
                    <a:pt x="225" y="2977"/>
                    <a:pt x="225" y="2921"/>
                    <a:pt x="281" y="2921"/>
                  </a:cubicBezTo>
                  <a:lnTo>
                    <a:pt x="1910" y="113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15"/>
            <p:cNvSpPr/>
            <p:nvPr/>
          </p:nvSpPr>
          <p:spPr>
            <a:xfrm>
              <a:off x="-347225" y="-1307210"/>
              <a:ext cx="1896554" cy="1436267"/>
            </a:xfrm>
            <a:custGeom>
              <a:avLst/>
              <a:gdLst/>
              <a:ahLst/>
              <a:cxnLst/>
              <a:rect l="l" t="t" r="r" b="b"/>
              <a:pathLst>
                <a:path w="34710" h="26286" extrusionOk="0">
                  <a:moveTo>
                    <a:pt x="26791" y="0"/>
                  </a:moveTo>
                  <a:cubicBezTo>
                    <a:pt x="31677" y="7358"/>
                    <a:pt x="29936" y="17355"/>
                    <a:pt x="22747" y="22578"/>
                  </a:cubicBezTo>
                  <a:cubicBezTo>
                    <a:pt x="19818" y="24706"/>
                    <a:pt x="16413" y="25734"/>
                    <a:pt x="13035" y="25734"/>
                  </a:cubicBezTo>
                  <a:cubicBezTo>
                    <a:pt x="8121" y="25734"/>
                    <a:pt x="3262" y="23560"/>
                    <a:pt x="0" y="19433"/>
                  </a:cubicBezTo>
                  <a:lnTo>
                    <a:pt x="0" y="20163"/>
                  </a:lnTo>
                  <a:cubicBezTo>
                    <a:pt x="3258" y="24039"/>
                    <a:pt x="8032" y="26285"/>
                    <a:pt x="13087" y="26285"/>
                  </a:cubicBezTo>
                  <a:cubicBezTo>
                    <a:pt x="26566" y="26285"/>
                    <a:pt x="34710" y="11289"/>
                    <a:pt x="2729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15"/>
            <p:cNvSpPr/>
            <p:nvPr/>
          </p:nvSpPr>
          <p:spPr>
            <a:xfrm>
              <a:off x="67060" y="-1097773"/>
              <a:ext cx="107477" cy="106712"/>
            </a:xfrm>
            <a:custGeom>
              <a:avLst/>
              <a:gdLst/>
              <a:ahLst/>
              <a:cxnLst/>
              <a:rect l="l" t="t" r="r" b="b"/>
              <a:pathLst>
                <a:path w="1967" h="1953" extrusionOk="0">
                  <a:moveTo>
                    <a:pt x="169" y="0"/>
                  </a:moveTo>
                  <a:cubicBezTo>
                    <a:pt x="127" y="0"/>
                    <a:pt x="85" y="14"/>
                    <a:pt x="57" y="42"/>
                  </a:cubicBezTo>
                  <a:cubicBezTo>
                    <a:pt x="0" y="99"/>
                    <a:pt x="0" y="155"/>
                    <a:pt x="57" y="211"/>
                  </a:cubicBezTo>
                  <a:lnTo>
                    <a:pt x="1798" y="1952"/>
                  </a:lnTo>
                  <a:lnTo>
                    <a:pt x="1966" y="1727"/>
                  </a:lnTo>
                  <a:lnTo>
                    <a:pt x="281" y="42"/>
                  </a:lnTo>
                  <a:cubicBezTo>
                    <a:pt x="253" y="14"/>
                    <a:pt x="211" y="0"/>
                    <a:pt x="16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15"/>
            <p:cNvSpPr/>
            <p:nvPr/>
          </p:nvSpPr>
          <p:spPr>
            <a:xfrm>
              <a:off x="-187674" y="-810091"/>
              <a:ext cx="276260" cy="12349"/>
            </a:xfrm>
            <a:custGeom>
              <a:avLst/>
              <a:gdLst/>
              <a:ahLst/>
              <a:cxnLst/>
              <a:rect l="l" t="t" r="r" b="b"/>
              <a:pathLst>
                <a:path w="5056" h="226" extrusionOk="0">
                  <a:moveTo>
                    <a:pt x="113" y="1"/>
                  </a:moveTo>
                  <a:cubicBezTo>
                    <a:pt x="57" y="1"/>
                    <a:pt x="1" y="57"/>
                    <a:pt x="1" y="113"/>
                  </a:cubicBezTo>
                  <a:cubicBezTo>
                    <a:pt x="1" y="169"/>
                    <a:pt x="57" y="225"/>
                    <a:pt x="113" y="225"/>
                  </a:cubicBezTo>
                  <a:lnTo>
                    <a:pt x="5056" y="225"/>
                  </a:lnTo>
                  <a:lnTo>
                    <a:pt x="5056" y="169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15"/>
            <p:cNvSpPr/>
            <p:nvPr/>
          </p:nvSpPr>
          <p:spPr>
            <a:xfrm>
              <a:off x="355508" y="-1310325"/>
              <a:ext cx="15408" cy="230253"/>
            </a:xfrm>
            <a:custGeom>
              <a:avLst/>
              <a:gdLst/>
              <a:ahLst/>
              <a:cxnLst/>
              <a:rect l="l" t="t" r="r" b="b"/>
              <a:pathLst>
                <a:path w="282" h="4214" extrusionOk="0">
                  <a:moveTo>
                    <a:pt x="1" y="1"/>
                  </a:moveTo>
                  <a:lnTo>
                    <a:pt x="1" y="4213"/>
                  </a:lnTo>
                  <a:lnTo>
                    <a:pt x="282" y="4213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15"/>
            <p:cNvSpPr/>
            <p:nvPr/>
          </p:nvSpPr>
          <p:spPr>
            <a:xfrm>
              <a:off x="-34243" y="-1196727"/>
              <a:ext cx="948277" cy="943414"/>
            </a:xfrm>
            <a:custGeom>
              <a:avLst/>
              <a:gdLst/>
              <a:ahLst/>
              <a:cxnLst/>
              <a:rect l="l" t="t" r="r" b="b"/>
              <a:pathLst>
                <a:path w="17355" h="17266" extrusionOk="0">
                  <a:moveTo>
                    <a:pt x="9493" y="0"/>
                  </a:moveTo>
                  <a:lnTo>
                    <a:pt x="9212" y="899"/>
                  </a:lnTo>
                  <a:cubicBezTo>
                    <a:pt x="10167" y="1179"/>
                    <a:pt x="11065" y="1685"/>
                    <a:pt x="11852" y="2415"/>
                  </a:cubicBezTo>
                  <a:lnTo>
                    <a:pt x="10785" y="3482"/>
                  </a:lnTo>
                  <a:lnTo>
                    <a:pt x="11009" y="3651"/>
                  </a:lnTo>
                  <a:lnTo>
                    <a:pt x="12020" y="2584"/>
                  </a:lnTo>
                  <a:cubicBezTo>
                    <a:pt x="13200" y="3819"/>
                    <a:pt x="13874" y="5392"/>
                    <a:pt x="13930" y="7021"/>
                  </a:cubicBezTo>
                  <a:lnTo>
                    <a:pt x="12469" y="7021"/>
                  </a:lnTo>
                  <a:lnTo>
                    <a:pt x="12469" y="7245"/>
                  </a:lnTo>
                  <a:lnTo>
                    <a:pt x="12469" y="7358"/>
                  </a:lnTo>
                  <a:lnTo>
                    <a:pt x="13874" y="7358"/>
                  </a:lnTo>
                  <a:cubicBezTo>
                    <a:pt x="13817" y="8986"/>
                    <a:pt x="13200" y="10615"/>
                    <a:pt x="12020" y="11795"/>
                  </a:cubicBezTo>
                  <a:lnTo>
                    <a:pt x="11009" y="10784"/>
                  </a:lnTo>
                  <a:lnTo>
                    <a:pt x="10841" y="11008"/>
                  </a:lnTo>
                  <a:lnTo>
                    <a:pt x="11852" y="12019"/>
                  </a:lnTo>
                  <a:cubicBezTo>
                    <a:pt x="10616" y="13199"/>
                    <a:pt x="9043" y="13873"/>
                    <a:pt x="7359" y="13873"/>
                  </a:cubicBezTo>
                  <a:lnTo>
                    <a:pt x="7359" y="12412"/>
                  </a:lnTo>
                  <a:lnTo>
                    <a:pt x="7078" y="12412"/>
                  </a:lnTo>
                  <a:lnTo>
                    <a:pt x="7078" y="13873"/>
                  </a:lnTo>
                  <a:cubicBezTo>
                    <a:pt x="5393" y="13873"/>
                    <a:pt x="3820" y="13199"/>
                    <a:pt x="2585" y="12019"/>
                  </a:cubicBezTo>
                  <a:lnTo>
                    <a:pt x="3708" y="10896"/>
                  </a:lnTo>
                  <a:lnTo>
                    <a:pt x="3539" y="10727"/>
                  </a:lnTo>
                  <a:lnTo>
                    <a:pt x="2416" y="11851"/>
                  </a:lnTo>
                  <a:cubicBezTo>
                    <a:pt x="1686" y="11121"/>
                    <a:pt x="1180" y="10222"/>
                    <a:pt x="900" y="9211"/>
                  </a:cubicBezTo>
                  <a:lnTo>
                    <a:pt x="1" y="9492"/>
                  </a:lnTo>
                  <a:cubicBezTo>
                    <a:pt x="956" y="12637"/>
                    <a:pt x="3820" y="14771"/>
                    <a:pt x="7078" y="14827"/>
                  </a:cubicBezTo>
                  <a:lnTo>
                    <a:pt x="7078" y="17186"/>
                  </a:lnTo>
                  <a:cubicBezTo>
                    <a:pt x="7117" y="17226"/>
                    <a:pt x="7157" y="17266"/>
                    <a:pt x="7197" y="17266"/>
                  </a:cubicBezTo>
                  <a:cubicBezTo>
                    <a:pt x="7213" y="17266"/>
                    <a:pt x="7230" y="17259"/>
                    <a:pt x="7246" y="17243"/>
                  </a:cubicBezTo>
                  <a:cubicBezTo>
                    <a:pt x="7359" y="17243"/>
                    <a:pt x="7415" y="17186"/>
                    <a:pt x="7415" y="17130"/>
                  </a:cubicBezTo>
                  <a:lnTo>
                    <a:pt x="7415" y="14827"/>
                  </a:lnTo>
                  <a:cubicBezTo>
                    <a:pt x="11459" y="14715"/>
                    <a:pt x="14772" y="11401"/>
                    <a:pt x="14828" y="7358"/>
                  </a:cubicBezTo>
                  <a:lnTo>
                    <a:pt x="17187" y="7358"/>
                  </a:lnTo>
                  <a:cubicBezTo>
                    <a:pt x="17343" y="7358"/>
                    <a:pt x="17355" y="7070"/>
                    <a:pt x="17223" y="7070"/>
                  </a:cubicBezTo>
                  <a:cubicBezTo>
                    <a:pt x="17212" y="7070"/>
                    <a:pt x="17200" y="7072"/>
                    <a:pt x="17187" y="7077"/>
                  </a:cubicBezTo>
                  <a:lnTo>
                    <a:pt x="14828" y="7077"/>
                  </a:lnTo>
                  <a:cubicBezTo>
                    <a:pt x="14772" y="5111"/>
                    <a:pt x="13986" y="3258"/>
                    <a:pt x="12638" y="1910"/>
                  </a:cubicBezTo>
                  <a:lnTo>
                    <a:pt x="12638" y="1853"/>
                  </a:lnTo>
                  <a:cubicBezTo>
                    <a:pt x="12638" y="1835"/>
                    <a:pt x="12638" y="1828"/>
                    <a:pt x="12636" y="1828"/>
                  </a:cubicBezTo>
                  <a:cubicBezTo>
                    <a:pt x="12632" y="1828"/>
                    <a:pt x="12619" y="1853"/>
                    <a:pt x="12582" y="1853"/>
                  </a:cubicBezTo>
                  <a:cubicBezTo>
                    <a:pt x="11683" y="1011"/>
                    <a:pt x="10616" y="337"/>
                    <a:pt x="9493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15"/>
            <p:cNvSpPr/>
            <p:nvPr/>
          </p:nvSpPr>
          <p:spPr>
            <a:xfrm>
              <a:off x="-175380" y="-1307210"/>
              <a:ext cx="1402500" cy="1288466"/>
            </a:xfrm>
            <a:custGeom>
              <a:avLst/>
              <a:gdLst/>
              <a:ahLst/>
              <a:cxnLst/>
              <a:rect l="l" t="t" r="r" b="b"/>
              <a:pathLst>
                <a:path w="25668" h="23581" extrusionOk="0">
                  <a:moveTo>
                    <a:pt x="18647" y="0"/>
                  </a:moveTo>
                  <a:cubicBezTo>
                    <a:pt x="21231" y="2415"/>
                    <a:pt x="22691" y="5785"/>
                    <a:pt x="22635" y="9267"/>
                  </a:cubicBezTo>
                  <a:cubicBezTo>
                    <a:pt x="22673" y="16981"/>
                    <a:pt x="16387" y="22072"/>
                    <a:pt x="9830" y="22072"/>
                  </a:cubicBezTo>
                  <a:cubicBezTo>
                    <a:pt x="6695" y="22072"/>
                    <a:pt x="3497" y="20908"/>
                    <a:pt x="899" y="18310"/>
                  </a:cubicBezTo>
                  <a:lnTo>
                    <a:pt x="0" y="19208"/>
                  </a:lnTo>
                  <a:cubicBezTo>
                    <a:pt x="2764" y="22118"/>
                    <a:pt x="6463" y="23580"/>
                    <a:pt x="10175" y="23580"/>
                  </a:cubicBezTo>
                  <a:cubicBezTo>
                    <a:pt x="13628" y="23580"/>
                    <a:pt x="17092" y="22315"/>
                    <a:pt x="19826" y="19770"/>
                  </a:cubicBezTo>
                  <a:cubicBezTo>
                    <a:pt x="25443" y="14434"/>
                    <a:pt x="25668" y="5617"/>
                    <a:pt x="20388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15"/>
            <p:cNvSpPr/>
            <p:nvPr/>
          </p:nvSpPr>
          <p:spPr>
            <a:xfrm>
              <a:off x="622537" y="-1307210"/>
              <a:ext cx="494110" cy="807142"/>
            </a:xfrm>
            <a:custGeom>
              <a:avLst/>
              <a:gdLst/>
              <a:ahLst/>
              <a:cxnLst/>
              <a:rect l="l" t="t" r="r" b="b"/>
              <a:pathLst>
                <a:path w="9043" h="14772" extrusionOk="0">
                  <a:moveTo>
                    <a:pt x="0" y="0"/>
                  </a:moveTo>
                  <a:cubicBezTo>
                    <a:pt x="730" y="393"/>
                    <a:pt x="1460" y="843"/>
                    <a:pt x="2134" y="1404"/>
                  </a:cubicBezTo>
                  <a:lnTo>
                    <a:pt x="2640" y="786"/>
                  </a:lnTo>
                  <a:cubicBezTo>
                    <a:pt x="6403" y="4156"/>
                    <a:pt x="7582" y="9548"/>
                    <a:pt x="5448" y="14154"/>
                  </a:cubicBezTo>
                  <a:lnTo>
                    <a:pt x="6740" y="14771"/>
                  </a:lnTo>
                  <a:cubicBezTo>
                    <a:pt x="9043" y="9717"/>
                    <a:pt x="7863" y="3763"/>
                    <a:pt x="3819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15"/>
            <p:cNvSpPr/>
            <p:nvPr/>
          </p:nvSpPr>
          <p:spPr>
            <a:xfrm>
              <a:off x="-347225" y="-1304151"/>
              <a:ext cx="702780" cy="1190770"/>
            </a:xfrm>
            <a:custGeom>
              <a:avLst/>
              <a:gdLst/>
              <a:ahLst/>
              <a:cxnLst/>
              <a:rect l="l" t="t" r="r" b="b"/>
              <a:pathLst>
                <a:path w="12862" h="21793" extrusionOk="0">
                  <a:moveTo>
                    <a:pt x="4100" y="0"/>
                  </a:moveTo>
                  <a:cubicBezTo>
                    <a:pt x="1517" y="2415"/>
                    <a:pt x="56" y="5785"/>
                    <a:pt x="0" y="9324"/>
                  </a:cubicBezTo>
                  <a:cubicBezTo>
                    <a:pt x="0" y="10728"/>
                    <a:pt x="281" y="12132"/>
                    <a:pt x="730" y="13536"/>
                  </a:cubicBezTo>
                  <a:lnTo>
                    <a:pt x="1067" y="13424"/>
                  </a:lnTo>
                  <a:cubicBezTo>
                    <a:pt x="2808" y="18422"/>
                    <a:pt x="7526" y="21792"/>
                    <a:pt x="12862" y="21792"/>
                  </a:cubicBezTo>
                  <a:lnTo>
                    <a:pt x="12862" y="19883"/>
                  </a:lnTo>
                  <a:cubicBezTo>
                    <a:pt x="7863" y="19883"/>
                    <a:pt x="3482" y="16400"/>
                    <a:pt x="2471" y="11458"/>
                  </a:cubicBezTo>
                  <a:cubicBezTo>
                    <a:pt x="2359" y="10784"/>
                    <a:pt x="2303" y="10054"/>
                    <a:pt x="2303" y="9380"/>
                  </a:cubicBezTo>
                  <a:lnTo>
                    <a:pt x="1460" y="9380"/>
                  </a:lnTo>
                  <a:cubicBezTo>
                    <a:pt x="1460" y="6403"/>
                    <a:pt x="2640" y="3482"/>
                    <a:pt x="4718" y="1404"/>
                  </a:cubicBezTo>
                  <a:lnTo>
                    <a:pt x="5336" y="1966"/>
                  </a:lnTo>
                  <a:cubicBezTo>
                    <a:pt x="6066" y="1180"/>
                    <a:pt x="7021" y="506"/>
                    <a:pt x="7976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15"/>
            <p:cNvSpPr/>
            <p:nvPr/>
          </p:nvSpPr>
          <p:spPr>
            <a:xfrm>
              <a:off x="407690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1236" y="0"/>
                  </a:moveTo>
                  <a:lnTo>
                    <a:pt x="1" y="1236"/>
                  </a:lnTo>
                  <a:cubicBezTo>
                    <a:pt x="113" y="1348"/>
                    <a:pt x="225" y="1460"/>
                    <a:pt x="338" y="1573"/>
                  </a:cubicBezTo>
                  <a:lnTo>
                    <a:pt x="1573" y="33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15"/>
            <p:cNvSpPr/>
            <p:nvPr/>
          </p:nvSpPr>
          <p:spPr>
            <a:xfrm>
              <a:off x="226611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1180" y="1"/>
                  </a:moveTo>
                  <a:lnTo>
                    <a:pt x="1" y="1237"/>
                  </a:lnTo>
                  <a:lnTo>
                    <a:pt x="338" y="1573"/>
                  </a:lnTo>
                  <a:lnTo>
                    <a:pt x="1517" y="338"/>
                  </a:lnTo>
                  <a:cubicBezTo>
                    <a:pt x="1405" y="226"/>
                    <a:pt x="1293" y="113"/>
                    <a:pt x="1180" y="1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15"/>
            <p:cNvSpPr/>
            <p:nvPr/>
          </p:nvSpPr>
          <p:spPr>
            <a:xfrm>
              <a:off x="410750" y="-751789"/>
              <a:ext cx="82944" cy="86003"/>
            </a:xfrm>
            <a:custGeom>
              <a:avLst/>
              <a:gdLst/>
              <a:ahLst/>
              <a:cxnLst/>
              <a:rect l="l" t="t" r="r" b="b"/>
              <a:pathLst>
                <a:path w="1518" h="1574" extrusionOk="0">
                  <a:moveTo>
                    <a:pt x="282" y="1"/>
                  </a:moveTo>
                  <a:cubicBezTo>
                    <a:pt x="225" y="113"/>
                    <a:pt x="113" y="226"/>
                    <a:pt x="1" y="338"/>
                  </a:cubicBezTo>
                  <a:lnTo>
                    <a:pt x="1180" y="1573"/>
                  </a:lnTo>
                  <a:lnTo>
                    <a:pt x="1517" y="1237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15"/>
            <p:cNvSpPr/>
            <p:nvPr/>
          </p:nvSpPr>
          <p:spPr>
            <a:xfrm>
              <a:off x="226611" y="-935873"/>
              <a:ext cx="86003" cy="85949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338" y="0"/>
                  </a:moveTo>
                  <a:lnTo>
                    <a:pt x="1" y="337"/>
                  </a:lnTo>
                  <a:lnTo>
                    <a:pt x="1237" y="1573"/>
                  </a:lnTo>
                  <a:cubicBezTo>
                    <a:pt x="1293" y="1460"/>
                    <a:pt x="1405" y="1348"/>
                    <a:pt x="1574" y="1236"/>
                  </a:cubicBezTo>
                  <a:lnTo>
                    <a:pt x="338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15"/>
            <p:cNvSpPr/>
            <p:nvPr/>
          </p:nvSpPr>
          <p:spPr>
            <a:xfrm>
              <a:off x="303381" y="-856098"/>
              <a:ext cx="132010" cy="113760"/>
            </a:xfrm>
            <a:custGeom>
              <a:avLst/>
              <a:gdLst/>
              <a:ahLst/>
              <a:cxnLst/>
              <a:rect l="l" t="t" r="r" b="b"/>
              <a:pathLst>
                <a:path w="2416" h="2082" extrusionOk="0">
                  <a:moveTo>
                    <a:pt x="1011" y="0"/>
                  </a:moveTo>
                  <a:cubicBezTo>
                    <a:pt x="449" y="0"/>
                    <a:pt x="0" y="450"/>
                    <a:pt x="0" y="1011"/>
                  </a:cubicBezTo>
                  <a:cubicBezTo>
                    <a:pt x="0" y="1665"/>
                    <a:pt x="526" y="2081"/>
                    <a:pt x="1074" y="2081"/>
                  </a:cubicBezTo>
                  <a:cubicBezTo>
                    <a:pt x="1327" y="2081"/>
                    <a:pt x="1585" y="1993"/>
                    <a:pt x="1797" y="1798"/>
                  </a:cubicBezTo>
                  <a:cubicBezTo>
                    <a:pt x="2415" y="1124"/>
                    <a:pt x="1966" y="0"/>
                    <a:pt x="1011" y="0"/>
                  </a:cubicBez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15"/>
            <p:cNvSpPr/>
            <p:nvPr/>
          </p:nvSpPr>
          <p:spPr>
            <a:xfrm>
              <a:off x="3439753" y="-1034117"/>
              <a:ext cx="1157002" cy="616886"/>
            </a:xfrm>
            <a:custGeom>
              <a:avLst/>
              <a:gdLst/>
              <a:ahLst/>
              <a:cxnLst/>
              <a:rect l="l" t="t" r="r" b="b"/>
              <a:pathLst>
                <a:path w="21175" h="11290" extrusionOk="0">
                  <a:moveTo>
                    <a:pt x="0" y="1"/>
                  </a:moveTo>
                  <a:lnTo>
                    <a:pt x="0" y="169"/>
                  </a:lnTo>
                  <a:lnTo>
                    <a:pt x="5504" y="169"/>
                  </a:lnTo>
                  <a:lnTo>
                    <a:pt x="7751" y="11290"/>
                  </a:lnTo>
                  <a:lnTo>
                    <a:pt x="21174" y="11290"/>
                  </a:lnTo>
                  <a:lnTo>
                    <a:pt x="21174" y="11121"/>
                  </a:lnTo>
                  <a:lnTo>
                    <a:pt x="7919" y="11121"/>
                  </a:lnTo>
                  <a:lnTo>
                    <a:pt x="5617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15"/>
            <p:cNvSpPr/>
            <p:nvPr/>
          </p:nvSpPr>
          <p:spPr>
            <a:xfrm>
              <a:off x="3412105" y="-1061710"/>
              <a:ext cx="64530" cy="64475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15"/>
            <p:cNvSpPr/>
            <p:nvPr/>
          </p:nvSpPr>
          <p:spPr>
            <a:xfrm>
              <a:off x="4566006" y="-454108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15"/>
            <p:cNvSpPr/>
            <p:nvPr/>
          </p:nvSpPr>
          <p:spPr>
            <a:xfrm>
              <a:off x="1641366" y="-1202902"/>
              <a:ext cx="472691" cy="583118"/>
            </a:xfrm>
            <a:custGeom>
              <a:avLst/>
              <a:gdLst/>
              <a:ahLst/>
              <a:cxnLst/>
              <a:rect l="l" t="t" r="r" b="b"/>
              <a:pathLst>
                <a:path w="8651" h="10672" extrusionOk="0">
                  <a:moveTo>
                    <a:pt x="1" y="1"/>
                  </a:moveTo>
                  <a:lnTo>
                    <a:pt x="1" y="169"/>
                  </a:lnTo>
                  <a:lnTo>
                    <a:pt x="4943" y="169"/>
                  </a:lnTo>
                  <a:lnTo>
                    <a:pt x="4943" y="10672"/>
                  </a:lnTo>
                  <a:lnTo>
                    <a:pt x="8650" y="10672"/>
                  </a:lnTo>
                  <a:lnTo>
                    <a:pt x="8650" y="10503"/>
                  </a:lnTo>
                  <a:lnTo>
                    <a:pt x="5112" y="10503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15"/>
            <p:cNvSpPr/>
            <p:nvPr/>
          </p:nvSpPr>
          <p:spPr>
            <a:xfrm>
              <a:off x="2083299" y="-65666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15"/>
            <p:cNvSpPr/>
            <p:nvPr/>
          </p:nvSpPr>
          <p:spPr>
            <a:xfrm>
              <a:off x="6787858" y="-1187548"/>
              <a:ext cx="537111" cy="273200"/>
            </a:xfrm>
            <a:custGeom>
              <a:avLst/>
              <a:gdLst/>
              <a:ahLst/>
              <a:cxnLst/>
              <a:rect l="l" t="t" r="r" b="b"/>
              <a:pathLst>
                <a:path w="9830" h="5000" extrusionOk="0">
                  <a:moveTo>
                    <a:pt x="3876" y="1"/>
                  </a:moveTo>
                  <a:lnTo>
                    <a:pt x="3876" y="4831"/>
                  </a:lnTo>
                  <a:lnTo>
                    <a:pt x="1" y="4831"/>
                  </a:lnTo>
                  <a:lnTo>
                    <a:pt x="1" y="4999"/>
                  </a:lnTo>
                  <a:lnTo>
                    <a:pt x="4044" y="4999"/>
                  </a:lnTo>
                  <a:lnTo>
                    <a:pt x="4044" y="169"/>
                  </a:lnTo>
                  <a:lnTo>
                    <a:pt x="9829" y="169"/>
                  </a:lnTo>
                  <a:lnTo>
                    <a:pt x="9829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15"/>
            <p:cNvSpPr/>
            <p:nvPr/>
          </p:nvSpPr>
          <p:spPr>
            <a:xfrm>
              <a:off x="6766384" y="-951227"/>
              <a:ext cx="64475" cy="64475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15"/>
            <p:cNvSpPr/>
            <p:nvPr/>
          </p:nvSpPr>
          <p:spPr>
            <a:xfrm>
              <a:off x="3596244" y="-426459"/>
              <a:ext cx="270086" cy="383627"/>
            </a:xfrm>
            <a:custGeom>
              <a:avLst/>
              <a:gdLst/>
              <a:ahLst/>
              <a:cxnLst/>
              <a:rect l="l" t="t" r="r" b="b"/>
              <a:pathLst>
                <a:path w="4943" h="7021" extrusionOk="0">
                  <a:moveTo>
                    <a:pt x="1" y="0"/>
                  </a:moveTo>
                  <a:lnTo>
                    <a:pt x="1" y="7021"/>
                  </a:lnTo>
                  <a:lnTo>
                    <a:pt x="169" y="7021"/>
                  </a:lnTo>
                  <a:lnTo>
                    <a:pt x="169" y="169"/>
                  </a:lnTo>
                  <a:lnTo>
                    <a:pt x="4943" y="169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15"/>
            <p:cNvSpPr/>
            <p:nvPr/>
          </p:nvSpPr>
          <p:spPr>
            <a:xfrm>
              <a:off x="3568650" y="-79710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15"/>
            <p:cNvSpPr/>
            <p:nvPr/>
          </p:nvSpPr>
          <p:spPr>
            <a:xfrm>
              <a:off x="3835624" y="-457167"/>
              <a:ext cx="64475" cy="64530"/>
            </a:xfrm>
            <a:custGeom>
              <a:avLst/>
              <a:gdLst/>
              <a:ahLst/>
              <a:cxnLst/>
              <a:rect l="l" t="t" r="r" b="b"/>
              <a:pathLst>
                <a:path w="1180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180" y="118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15"/>
            <p:cNvSpPr/>
            <p:nvPr/>
          </p:nvSpPr>
          <p:spPr>
            <a:xfrm>
              <a:off x="2295032" y="-128778"/>
              <a:ext cx="24643" cy="39942"/>
            </a:xfrm>
            <a:custGeom>
              <a:avLst/>
              <a:gdLst/>
              <a:ahLst/>
              <a:cxnLst/>
              <a:rect l="l" t="t" r="r" b="b"/>
              <a:pathLst>
                <a:path w="451" h="731" extrusionOk="0">
                  <a:moveTo>
                    <a:pt x="1" y="0"/>
                  </a:moveTo>
                  <a:lnTo>
                    <a:pt x="1" y="730"/>
                  </a:lnTo>
                  <a:lnTo>
                    <a:pt x="450" y="730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EFF0F1">
                <a:alpha val="4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6" name="Google Shape;6546;p15"/>
          <p:cNvGrpSpPr/>
          <p:nvPr/>
        </p:nvGrpSpPr>
        <p:grpSpPr>
          <a:xfrm>
            <a:off x="-31476" y="4719701"/>
            <a:ext cx="9206952" cy="461886"/>
            <a:chOff x="12" y="4706850"/>
            <a:chExt cx="9519181" cy="461886"/>
          </a:xfrm>
        </p:grpSpPr>
        <p:sp>
          <p:nvSpPr>
            <p:cNvPr id="6547" name="Google Shape;6547;p15"/>
            <p:cNvSpPr/>
            <p:nvPr/>
          </p:nvSpPr>
          <p:spPr>
            <a:xfrm>
              <a:off x="12" y="4900567"/>
              <a:ext cx="9493606" cy="235503"/>
            </a:xfrm>
            <a:custGeom>
              <a:avLst/>
              <a:gdLst/>
              <a:ahLst/>
              <a:cxnLst/>
              <a:rect l="l" t="t" r="r" b="b"/>
              <a:pathLst>
                <a:path w="140412" h="3483" extrusionOk="0">
                  <a:moveTo>
                    <a:pt x="0" y="0"/>
                  </a:moveTo>
                  <a:lnTo>
                    <a:pt x="0" y="3482"/>
                  </a:lnTo>
                  <a:lnTo>
                    <a:pt x="140411" y="3482"/>
                  </a:lnTo>
                  <a:lnTo>
                    <a:pt x="140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48" name="Google Shape;6548;p15"/>
            <p:cNvGrpSpPr/>
            <p:nvPr/>
          </p:nvGrpSpPr>
          <p:grpSpPr>
            <a:xfrm>
              <a:off x="1209078" y="4884373"/>
              <a:ext cx="258320" cy="284364"/>
              <a:chOff x="-95938" y="5196046"/>
              <a:chExt cx="289499" cy="318687"/>
            </a:xfrm>
          </p:grpSpPr>
          <p:sp>
            <p:nvSpPr>
              <p:cNvPr id="6549" name="Google Shape;6549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4" name="Google Shape;6554;p15"/>
            <p:cNvGrpSpPr/>
            <p:nvPr/>
          </p:nvGrpSpPr>
          <p:grpSpPr>
            <a:xfrm>
              <a:off x="500999" y="4884373"/>
              <a:ext cx="258320" cy="284364"/>
              <a:chOff x="-95938" y="5196046"/>
              <a:chExt cx="289499" cy="318687"/>
            </a:xfrm>
          </p:grpSpPr>
          <p:sp>
            <p:nvSpPr>
              <p:cNvPr id="6555" name="Google Shape;6555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60" name="Google Shape;6560;p15"/>
            <p:cNvSpPr/>
            <p:nvPr/>
          </p:nvSpPr>
          <p:spPr>
            <a:xfrm>
              <a:off x="12" y="4706850"/>
              <a:ext cx="9493606" cy="193785"/>
            </a:xfrm>
            <a:custGeom>
              <a:avLst/>
              <a:gdLst/>
              <a:ahLst/>
              <a:cxnLst/>
              <a:rect l="l" t="t" r="r" b="b"/>
              <a:pathLst>
                <a:path w="140412" h="2866" extrusionOk="0">
                  <a:moveTo>
                    <a:pt x="140411" y="2191"/>
                  </a:moveTo>
                  <a:lnTo>
                    <a:pt x="136648" y="1"/>
                  </a:lnTo>
                  <a:lnTo>
                    <a:pt x="3089" y="1"/>
                  </a:lnTo>
                  <a:lnTo>
                    <a:pt x="0" y="2247"/>
                  </a:lnTo>
                  <a:lnTo>
                    <a:pt x="0" y="2865"/>
                  </a:lnTo>
                  <a:lnTo>
                    <a:pt x="140411" y="28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1" name="Google Shape;6561;p15"/>
            <p:cNvGrpSpPr/>
            <p:nvPr/>
          </p:nvGrpSpPr>
          <p:grpSpPr>
            <a:xfrm>
              <a:off x="1917157" y="4884373"/>
              <a:ext cx="258320" cy="284364"/>
              <a:chOff x="-95938" y="5196046"/>
              <a:chExt cx="289499" cy="318687"/>
            </a:xfrm>
          </p:grpSpPr>
          <p:sp>
            <p:nvSpPr>
              <p:cNvPr id="6562" name="Google Shape;6562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7" name="Google Shape;6567;p15"/>
            <p:cNvGrpSpPr/>
            <p:nvPr/>
          </p:nvGrpSpPr>
          <p:grpSpPr>
            <a:xfrm>
              <a:off x="2625237" y="4884373"/>
              <a:ext cx="258320" cy="284364"/>
              <a:chOff x="-95938" y="5196046"/>
              <a:chExt cx="289499" cy="318687"/>
            </a:xfrm>
          </p:grpSpPr>
          <p:sp>
            <p:nvSpPr>
              <p:cNvPr id="6568" name="Google Shape;6568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3" name="Google Shape;6573;p15"/>
            <p:cNvGrpSpPr/>
            <p:nvPr/>
          </p:nvGrpSpPr>
          <p:grpSpPr>
            <a:xfrm>
              <a:off x="3333316" y="4884373"/>
              <a:ext cx="258320" cy="284364"/>
              <a:chOff x="-95938" y="5196046"/>
              <a:chExt cx="289499" cy="318687"/>
            </a:xfrm>
          </p:grpSpPr>
          <p:sp>
            <p:nvSpPr>
              <p:cNvPr id="6574" name="Google Shape;6574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9" name="Google Shape;6579;p15"/>
            <p:cNvGrpSpPr/>
            <p:nvPr/>
          </p:nvGrpSpPr>
          <p:grpSpPr>
            <a:xfrm>
              <a:off x="4041396" y="4884373"/>
              <a:ext cx="258320" cy="284364"/>
              <a:chOff x="-95938" y="5196046"/>
              <a:chExt cx="289499" cy="318687"/>
            </a:xfrm>
          </p:grpSpPr>
          <p:sp>
            <p:nvSpPr>
              <p:cNvPr id="6580" name="Google Shape;6580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5" name="Google Shape;6585;p15"/>
            <p:cNvGrpSpPr/>
            <p:nvPr/>
          </p:nvGrpSpPr>
          <p:grpSpPr>
            <a:xfrm>
              <a:off x="4749475" y="4884373"/>
              <a:ext cx="258320" cy="284364"/>
              <a:chOff x="-95938" y="5196046"/>
              <a:chExt cx="289499" cy="318687"/>
            </a:xfrm>
          </p:grpSpPr>
          <p:sp>
            <p:nvSpPr>
              <p:cNvPr id="6586" name="Google Shape;6586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1" name="Google Shape;6591;p15"/>
            <p:cNvGrpSpPr/>
            <p:nvPr/>
          </p:nvGrpSpPr>
          <p:grpSpPr>
            <a:xfrm>
              <a:off x="5457554" y="4884373"/>
              <a:ext cx="258320" cy="284364"/>
              <a:chOff x="-95938" y="5196046"/>
              <a:chExt cx="289499" cy="318687"/>
            </a:xfrm>
          </p:grpSpPr>
          <p:sp>
            <p:nvSpPr>
              <p:cNvPr id="6592" name="Google Shape;6592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7" name="Google Shape;6597;p15"/>
            <p:cNvGrpSpPr/>
            <p:nvPr/>
          </p:nvGrpSpPr>
          <p:grpSpPr>
            <a:xfrm>
              <a:off x="6165634" y="4884373"/>
              <a:ext cx="258320" cy="284364"/>
              <a:chOff x="-95938" y="5196046"/>
              <a:chExt cx="289499" cy="318687"/>
            </a:xfrm>
          </p:grpSpPr>
          <p:sp>
            <p:nvSpPr>
              <p:cNvPr id="6598" name="Google Shape;6598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3" name="Google Shape;6603;p15"/>
            <p:cNvGrpSpPr/>
            <p:nvPr/>
          </p:nvGrpSpPr>
          <p:grpSpPr>
            <a:xfrm>
              <a:off x="6873713" y="4884373"/>
              <a:ext cx="258320" cy="284364"/>
              <a:chOff x="-95938" y="5196046"/>
              <a:chExt cx="289499" cy="318687"/>
            </a:xfrm>
          </p:grpSpPr>
          <p:sp>
            <p:nvSpPr>
              <p:cNvPr id="6604" name="Google Shape;6604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9" name="Google Shape;6609;p15"/>
            <p:cNvGrpSpPr/>
            <p:nvPr/>
          </p:nvGrpSpPr>
          <p:grpSpPr>
            <a:xfrm>
              <a:off x="7581793" y="4884373"/>
              <a:ext cx="258320" cy="284364"/>
              <a:chOff x="-95938" y="5196046"/>
              <a:chExt cx="289499" cy="318687"/>
            </a:xfrm>
          </p:grpSpPr>
          <p:sp>
            <p:nvSpPr>
              <p:cNvPr id="6610" name="Google Shape;6610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5" name="Google Shape;6615;p15"/>
            <p:cNvGrpSpPr/>
            <p:nvPr/>
          </p:nvGrpSpPr>
          <p:grpSpPr>
            <a:xfrm>
              <a:off x="8289872" y="4884373"/>
              <a:ext cx="258320" cy="284364"/>
              <a:chOff x="-95938" y="5196046"/>
              <a:chExt cx="289499" cy="318687"/>
            </a:xfrm>
          </p:grpSpPr>
          <p:sp>
            <p:nvSpPr>
              <p:cNvPr id="6616" name="Google Shape;6616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1" name="Google Shape;6621;p15"/>
            <p:cNvGrpSpPr/>
            <p:nvPr/>
          </p:nvGrpSpPr>
          <p:grpSpPr>
            <a:xfrm>
              <a:off x="8997951" y="4884373"/>
              <a:ext cx="258320" cy="284364"/>
              <a:chOff x="-95938" y="5196046"/>
              <a:chExt cx="289499" cy="318687"/>
            </a:xfrm>
          </p:grpSpPr>
          <p:sp>
            <p:nvSpPr>
              <p:cNvPr id="6622" name="Google Shape;6622;p15"/>
              <p:cNvSpPr/>
              <p:nvPr/>
            </p:nvSpPr>
            <p:spPr>
              <a:xfrm>
                <a:off x="-95938" y="5225234"/>
                <a:ext cx="289499" cy="28949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1629" y="1"/>
                    </a:moveTo>
                    <a:cubicBezTo>
                      <a:pt x="3089" y="1"/>
                      <a:pt x="3819" y="1798"/>
                      <a:pt x="2752" y="2809"/>
                    </a:cubicBezTo>
                    <a:cubicBezTo>
                      <a:pt x="1741" y="3820"/>
                      <a:pt x="0" y="3090"/>
                      <a:pt x="0" y="1629"/>
                    </a:cubicBezTo>
                    <a:cubicBezTo>
                      <a:pt x="0" y="731"/>
                      <a:pt x="730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15"/>
              <p:cNvSpPr/>
              <p:nvPr/>
            </p:nvSpPr>
            <p:spPr>
              <a:xfrm>
                <a:off x="-82611" y="5196046"/>
                <a:ext cx="234176" cy="276767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3652" extrusionOk="0">
                    <a:moveTo>
                      <a:pt x="2865" y="1236"/>
                    </a:moveTo>
                    <a:cubicBezTo>
                      <a:pt x="3033" y="1461"/>
                      <a:pt x="3090" y="1741"/>
                      <a:pt x="3090" y="2022"/>
                    </a:cubicBezTo>
                    <a:cubicBezTo>
                      <a:pt x="3090" y="2921"/>
                      <a:pt x="2359" y="3651"/>
                      <a:pt x="1461" y="3651"/>
                    </a:cubicBezTo>
                    <a:cubicBezTo>
                      <a:pt x="955" y="3651"/>
                      <a:pt x="506" y="3426"/>
                      <a:pt x="169" y="3033"/>
                    </a:cubicBezTo>
                    <a:cubicBezTo>
                      <a:pt x="57" y="2809"/>
                      <a:pt x="0" y="2528"/>
                      <a:pt x="0" y="2247"/>
                    </a:cubicBezTo>
                    <a:cubicBezTo>
                      <a:pt x="0" y="674"/>
                      <a:pt x="1910" y="0"/>
                      <a:pt x="2865" y="12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15"/>
              <p:cNvSpPr/>
              <p:nvPr/>
            </p:nvSpPr>
            <p:spPr>
              <a:xfrm>
                <a:off x="-44935" y="5276313"/>
                <a:ext cx="170365" cy="17036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248" extrusionOk="0">
                    <a:moveTo>
                      <a:pt x="956" y="0"/>
                    </a:moveTo>
                    <a:cubicBezTo>
                      <a:pt x="1798" y="0"/>
                      <a:pt x="2248" y="1011"/>
                      <a:pt x="1630" y="1629"/>
                    </a:cubicBezTo>
                    <a:cubicBezTo>
                      <a:pt x="1012" y="2247"/>
                      <a:pt x="1" y="1798"/>
                      <a:pt x="1" y="955"/>
                    </a:cubicBezTo>
                    <a:cubicBezTo>
                      <a:pt x="1" y="450"/>
                      <a:pt x="450" y="0"/>
                      <a:pt x="9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15"/>
              <p:cNvSpPr/>
              <p:nvPr/>
            </p:nvSpPr>
            <p:spPr>
              <a:xfrm>
                <a:off x="-30937" y="5294555"/>
                <a:ext cx="13201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86" extrusionOk="0">
                    <a:moveTo>
                      <a:pt x="1573" y="169"/>
                    </a:moveTo>
                    <a:cubicBezTo>
                      <a:pt x="1685" y="337"/>
                      <a:pt x="1742" y="506"/>
                      <a:pt x="1742" y="730"/>
                    </a:cubicBezTo>
                    <a:cubicBezTo>
                      <a:pt x="1742" y="1236"/>
                      <a:pt x="1292" y="1685"/>
                      <a:pt x="787" y="1685"/>
                    </a:cubicBezTo>
                    <a:cubicBezTo>
                      <a:pt x="337" y="1685"/>
                      <a:pt x="0" y="1348"/>
                      <a:pt x="57" y="899"/>
                    </a:cubicBezTo>
                    <a:cubicBezTo>
                      <a:pt x="57" y="393"/>
                      <a:pt x="450" y="0"/>
                      <a:pt x="1011" y="0"/>
                    </a:cubicBezTo>
                    <a:cubicBezTo>
                      <a:pt x="1180" y="0"/>
                      <a:pt x="1405" y="56"/>
                      <a:pt x="1573" y="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5"/>
              <p:cNvSpPr/>
              <p:nvPr/>
            </p:nvSpPr>
            <p:spPr>
              <a:xfrm>
                <a:off x="-27884" y="5272069"/>
                <a:ext cx="119286" cy="157557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079" extrusionOk="0">
                    <a:moveTo>
                      <a:pt x="113" y="1685"/>
                    </a:moveTo>
                    <a:cubicBezTo>
                      <a:pt x="1" y="1517"/>
                      <a:pt x="1" y="1348"/>
                      <a:pt x="1" y="1180"/>
                    </a:cubicBezTo>
                    <a:cubicBezTo>
                      <a:pt x="1" y="450"/>
                      <a:pt x="843" y="0"/>
                      <a:pt x="1461" y="450"/>
                    </a:cubicBezTo>
                    <a:cubicBezTo>
                      <a:pt x="1517" y="562"/>
                      <a:pt x="1573" y="730"/>
                      <a:pt x="1573" y="899"/>
                    </a:cubicBezTo>
                    <a:cubicBezTo>
                      <a:pt x="1573" y="1629"/>
                      <a:pt x="731" y="2078"/>
                      <a:pt x="113" y="1685"/>
                    </a:cubicBezTo>
                    <a:close/>
                  </a:path>
                </a:pathLst>
              </a:custGeom>
              <a:solidFill>
                <a:srgbClr val="EFF0F1">
                  <a:alpha val="660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27" name="Google Shape;6627;p15"/>
            <p:cNvSpPr/>
            <p:nvPr/>
          </p:nvSpPr>
          <p:spPr>
            <a:xfrm>
              <a:off x="12" y="4896780"/>
              <a:ext cx="9519181" cy="79786"/>
            </a:xfrm>
            <a:custGeom>
              <a:avLst/>
              <a:gdLst/>
              <a:ahLst/>
              <a:cxnLst/>
              <a:rect l="l" t="t" r="r" b="b"/>
              <a:pathLst>
                <a:path w="122327" h="1180" extrusionOk="0">
                  <a:moveTo>
                    <a:pt x="122045" y="0"/>
                  </a:moveTo>
                  <a:lnTo>
                    <a:pt x="0" y="56"/>
                  </a:lnTo>
                  <a:lnTo>
                    <a:pt x="0" y="1179"/>
                  </a:lnTo>
                  <a:lnTo>
                    <a:pt x="122326" y="11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8" name="Google Shape;6628;p15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9" name="Google Shape;6629;p15"/>
          <p:cNvSpPr txBox="1">
            <a:spLocks noGrp="1"/>
          </p:cNvSpPr>
          <p:nvPr>
            <p:ph type="subTitle" idx="1"/>
          </p:nvPr>
        </p:nvSpPr>
        <p:spPr>
          <a:xfrm>
            <a:off x="739400" y="1465925"/>
            <a:ext cx="2049300" cy="71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0" name="Google Shape;6630;p15"/>
          <p:cNvSpPr txBox="1">
            <a:spLocks noGrp="1"/>
          </p:cNvSpPr>
          <p:nvPr>
            <p:ph type="subTitle" idx="2"/>
          </p:nvPr>
        </p:nvSpPr>
        <p:spPr>
          <a:xfrm>
            <a:off x="739398" y="2134050"/>
            <a:ext cx="20493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1" name="Google Shape;6631;p15"/>
          <p:cNvSpPr txBox="1">
            <a:spLocks noGrp="1"/>
          </p:cNvSpPr>
          <p:nvPr>
            <p:ph type="subTitle" idx="3"/>
          </p:nvPr>
        </p:nvSpPr>
        <p:spPr>
          <a:xfrm>
            <a:off x="3166350" y="1465925"/>
            <a:ext cx="2049300" cy="71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2" name="Google Shape;6632;p15"/>
          <p:cNvSpPr txBox="1">
            <a:spLocks noGrp="1"/>
          </p:cNvSpPr>
          <p:nvPr>
            <p:ph type="subTitle" idx="4"/>
          </p:nvPr>
        </p:nvSpPr>
        <p:spPr>
          <a:xfrm>
            <a:off x="3166349" y="2134050"/>
            <a:ext cx="20493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3" name="Google Shape;6633;p15"/>
          <p:cNvSpPr txBox="1">
            <a:spLocks noGrp="1"/>
          </p:cNvSpPr>
          <p:nvPr>
            <p:ph type="subTitle" idx="5"/>
          </p:nvPr>
        </p:nvSpPr>
        <p:spPr>
          <a:xfrm>
            <a:off x="5593301" y="1465925"/>
            <a:ext cx="2049300" cy="71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4" name="Google Shape;6634;p15"/>
          <p:cNvSpPr txBox="1">
            <a:spLocks noGrp="1"/>
          </p:cNvSpPr>
          <p:nvPr>
            <p:ph type="subTitle" idx="6"/>
          </p:nvPr>
        </p:nvSpPr>
        <p:spPr>
          <a:xfrm>
            <a:off x="5593299" y="2134050"/>
            <a:ext cx="20493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35" name="Google Shape;6635;p15"/>
          <p:cNvGrpSpPr/>
          <p:nvPr/>
        </p:nvGrpSpPr>
        <p:grpSpPr>
          <a:xfrm>
            <a:off x="901650" y="4536578"/>
            <a:ext cx="7632924" cy="308644"/>
            <a:chOff x="901650" y="4536578"/>
            <a:chExt cx="7632924" cy="308644"/>
          </a:xfrm>
        </p:grpSpPr>
        <p:grpSp>
          <p:nvGrpSpPr>
            <p:cNvPr id="6636" name="Google Shape;6636;p15"/>
            <p:cNvGrpSpPr/>
            <p:nvPr/>
          </p:nvGrpSpPr>
          <p:grpSpPr>
            <a:xfrm>
              <a:off x="3722400" y="4608254"/>
              <a:ext cx="208157" cy="236967"/>
              <a:chOff x="3722400" y="4608254"/>
              <a:chExt cx="208157" cy="236967"/>
            </a:xfrm>
          </p:grpSpPr>
          <p:sp>
            <p:nvSpPr>
              <p:cNvPr id="6637" name="Google Shape;6637;p15"/>
              <p:cNvSpPr/>
              <p:nvPr/>
            </p:nvSpPr>
            <p:spPr>
              <a:xfrm>
                <a:off x="3722400" y="4608254"/>
                <a:ext cx="208157" cy="236967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2303" extrusionOk="0">
                    <a:moveTo>
                      <a:pt x="394" y="1460"/>
                    </a:moveTo>
                    <a:cubicBezTo>
                      <a:pt x="1" y="562"/>
                      <a:pt x="1292" y="0"/>
                      <a:pt x="1686" y="843"/>
                    </a:cubicBezTo>
                    <a:cubicBezTo>
                      <a:pt x="2023" y="1741"/>
                      <a:pt x="731" y="2303"/>
                      <a:pt x="394" y="14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5"/>
              <p:cNvSpPr/>
              <p:nvPr/>
            </p:nvSpPr>
            <p:spPr>
              <a:xfrm>
                <a:off x="3762838" y="4660217"/>
                <a:ext cx="127281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37" extrusionOk="0">
                    <a:moveTo>
                      <a:pt x="169" y="843"/>
                    </a:moveTo>
                    <a:cubicBezTo>
                      <a:pt x="1" y="562"/>
                      <a:pt x="169" y="281"/>
                      <a:pt x="394" y="169"/>
                    </a:cubicBezTo>
                    <a:cubicBezTo>
                      <a:pt x="843" y="1"/>
                      <a:pt x="1236" y="394"/>
                      <a:pt x="1068" y="787"/>
                    </a:cubicBezTo>
                    <a:cubicBezTo>
                      <a:pt x="956" y="1236"/>
                      <a:pt x="338" y="1236"/>
                      <a:pt x="169" y="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5"/>
              <p:cNvSpPr/>
              <p:nvPr/>
            </p:nvSpPr>
            <p:spPr>
              <a:xfrm>
                <a:off x="3768600" y="4665979"/>
                <a:ext cx="127281" cy="121519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181" extrusionOk="0">
                    <a:moveTo>
                      <a:pt x="113" y="787"/>
                    </a:moveTo>
                    <a:cubicBezTo>
                      <a:pt x="1" y="619"/>
                      <a:pt x="57" y="450"/>
                      <a:pt x="169" y="282"/>
                    </a:cubicBezTo>
                    <a:cubicBezTo>
                      <a:pt x="169" y="225"/>
                      <a:pt x="226" y="225"/>
                      <a:pt x="282" y="225"/>
                    </a:cubicBezTo>
                    <a:cubicBezTo>
                      <a:pt x="787" y="1"/>
                      <a:pt x="1237" y="506"/>
                      <a:pt x="900" y="956"/>
                    </a:cubicBezTo>
                    <a:cubicBezTo>
                      <a:pt x="900" y="1012"/>
                      <a:pt x="843" y="1012"/>
                      <a:pt x="787" y="1068"/>
                    </a:cubicBezTo>
                    <a:cubicBezTo>
                      <a:pt x="506" y="1180"/>
                      <a:pt x="169" y="1068"/>
                      <a:pt x="57" y="787"/>
                    </a:cubicBez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5"/>
              <p:cNvSpPr/>
              <p:nvPr/>
            </p:nvSpPr>
            <p:spPr>
              <a:xfrm>
                <a:off x="3780228" y="4694893"/>
                <a:ext cx="80978" cy="6945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75" extrusionOk="0">
                    <a:moveTo>
                      <a:pt x="450" y="618"/>
                    </a:moveTo>
                    <a:cubicBezTo>
                      <a:pt x="113" y="618"/>
                      <a:pt x="0" y="225"/>
                      <a:pt x="225" y="1"/>
                    </a:cubicBezTo>
                    <a:cubicBezTo>
                      <a:pt x="169" y="57"/>
                      <a:pt x="169" y="113"/>
                      <a:pt x="169" y="169"/>
                    </a:cubicBezTo>
                    <a:cubicBezTo>
                      <a:pt x="113" y="338"/>
                      <a:pt x="281" y="562"/>
                      <a:pt x="506" y="562"/>
                    </a:cubicBezTo>
                    <a:cubicBezTo>
                      <a:pt x="562" y="562"/>
                      <a:pt x="674" y="562"/>
                      <a:pt x="787" y="450"/>
                    </a:cubicBezTo>
                    <a:cubicBezTo>
                      <a:pt x="730" y="562"/>
                      <a:pt x="562" y="675"/>
                      <a:pt x="450" y="61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1" name="Google Shape;6641;p15"/>
            <p:cNvGrpSpPr/>
            <p:nvPr/>
          </p:nvGrpSpPr>
          <p:grpSpPr>
            <a:xfrm>
              <a:off x="1260693" y="4681212"/>
              <a:ext cx="356261" cy="81650"/>
              <a:chOff x="1962943" y="5517637"/>
              <a:chExt cx="356261" cy="81650"/>
            </a:xfrm>
          </p:grpSpPr>
          <p:sp>
            <p:nvSpPr>
              <p:cNvPr id="6642" name="Google Shape;6642;p15"/>
              <p:cNvSpPr/>
              <p:nvPr/>
            </p:nvSpPr>
            <p:spPr>
              <a:xfrm>
                <a:off x="1985205" y="5517637"/>
                <a:ext cx="70552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236" extrusionOk="0">
                    <a:moveTo>
                      <a:pt x="57" y="1236"/>
                    </a:moveTo>
                    <a:lnTo>
                      <a:pt x="0" y="0"/>
                    </a:lnTo>
                    <a:lnTo>
                      <a:pt x="1068" y="0"/>
                    </a:lnTo>
                    <a:lnTo>
                      <a:pt x="1068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5"/>
              <p:cNvSpPr/>
              <p:nvPr/>
            </p:nvSpPr>
            <p:spPr>
              <a:xfrm>
                <a:off x="2055690" y="5517637"/>
                <a:ext cx="263513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1236" extrusionOk="0">
                    <a:moveTo>
                      <a:pt x="1" y="1236"/>
                    </a:moveTo>
                    <a:lnTo>
                      <a:pt x="1" y="0"/>
                    </a:lnTo>
                    <a:lnTo>
                      <a:pt x="3988" y="0"/>
                    </a:lnTo>
                    <a:lnTo>
                      <a:pt x="3988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5"/>
              <p:cNvSpPr/>
              <p:nvPr/>
            </p:nvSpPr>
            <p:spPr>
              <a:xfrm>
                <a:off x="1962943" y="5517637"/>
                <a:ext cx="26028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36" extrusionOk="0">
                    <a:moveTo>
                      <a:pt x="0" y="1236"/>
                    </a:moveTo>
                    <a:lnTo>
                      <a:pt x="0" y="0"/>
                    </a:lnTo>
                    <a:lnTo>
                      <a:pt x="337" y="0"/>
                    </a:lnTo>
                    <a:lnTo>
                      <a:pt x="394" y="1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5"/>
              <p:cNvSpPr/>
              <p:nvPr/>
            </p:nvSpPr>
            <p:spPr>
              <a:xfrm>
                <a:off x="2055690" y="5580723"/>
                <a:ext cx="263513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81" extrusionOk="0">
                    <a:moveTo>
                      <a:pt x="3988" y="0"/>
                    </a:moveTo>
                    <a:lnTo>
                      <a:pt x="3988" y="281"/>
                    </a:lnTo>
                    <a:lnTo>
                      <a:pt x="1" y="2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5"/>
              <p:cNvSpPr/>
              <p:nvPr/>
            </p:nvSpPr>
            <p:spPr>
              <a:xfrm>
                <a:off x="1962943" y="5580723"/>
                <a:ext cx="26028" cy="18563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81" extrusionOk="0">
                    <a:moveTo>
                      <a:pt x="394" y="0"/>
                    </a:moveTo>
                    <a:lnTo>
                      <a:pt x="394" y="281"/>
                    </a:lnTo>
                    <a:lnTo>
                      <a:pt x="0" y="2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7" name="Google Shape;6647;p15"/>
            <p:cNvGrpSpPr/>
            <p:nvPr/>
          </p:nvGrpSpPr>
          <p:grpSpPr>
            <a:xfrm>
              <a:off x="901650" y="4536578"/>
              <a:ext cx="252349" cy="252349"/>
              <a:chOff x="1647575" y="5358103"/>
              <a:chExt cx="252349" cy="252349"/>
            </a:xfrm>
          </p:grpSpPr>
          <p:sp>
            <p:nvSpPr>
              <p:cNvPr id="6648" name="Google Shape;6648;p15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5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5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5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2" name="Google Shape;6652;p15"/>
            <p:cNvGrpSpPr/>
            <p:nvPr/>
          </p:nvGrpSpPr>
          <p:grpSpPr>
            <a:xfrm>
              <a:off x="8282225" y="4557203"/>
              <a:ext cx="252349" cy="252349"/>
              <a:chOff x="1647575" y="5358103"/>
              <a:chExt cx="252349" cy="252349"/>
            </a:xfrm>
          </p:grpSpPr>
          <p:sp>
            <p:nvSpPr>
              <p:cNvPr id="6653" name="Google Shape;6653;p15"/>
              <p:cNvSpPr/>
              <p:nvPr/>
            </p:nvSpPr>
            <p:spPr>
              <a:xfrm>
                <a:off x="1647575" y="5358103"/>
                <a:ext cx="252349" cy="25234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820" extrusionOk="0">
                    <a:moveTo>
                      <a:pt x="3707" y="2303"/>
                    </a:moveTo>
                    <a:cubicBezTo>
                      <a:pt x="3820" y="899"/>
                      <a:pt x="2247" y="0"/>
                      <a:pt x="1124" y="899"/>
                    </a:cubicBezTo>
                    <a:cubicBezTo>
                      <a:pt x="0" y="1741"/>
                      <a:pt x="506" y="3539"/>
                      <a:pt x="1910" y="3707"/>
                    </a:cubicBezTo>
                    <a:cubicBezTo>
                      <a:pt x="2809" y="3819"/>
                      <a:pt x="3595" y="3145"/>
                      <a:pt x="3707" y="230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5"/>
              <p:cNvSpPr/>
              <p:nvPr/>
            </p:nvSpPr>
            <p:spPr>
              <a:xfrm>
                <a:off x="1695798" y="5428588"/>
                <a:ext cx="163300" cy="141038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135" extrusionOk="0">
                    <a:moveTo>
                      <a:pt x="2416" y="1180"/>
                    </a:moveTo>
                    <a:cubicBezTo>
                      <a:pt x="2472" y="562"/>
                      <a:pt x="2079" y="57"/>
                      <a:pt x="1461" y="0"/>
                    </a:cubicBezTo>
                    <a:lnTo>
                      <a:pt x="1405" y="0"/>
                    </a:lnTo>
                    <a:cubicBezTo>
                      <a:pt x="1" y="0"/>
                      <a:pt x="1" y="2135"/>
                      <a:pt x="1405" y="2135"/>
                    </a:cubicBezTo>
                    <a:lnTo>
                      <a:pt x="1461" y="2135"/>
                    </a:lnTo>
                    <a:cubicBezTo>
                      <a:pt x="1966" y="2022"/>
                      <a:pt x="2360" y="1685"/>
                      <a:pt x="2416" y="1180"/>
                    </a:cubicBezTo>
                    <a:close/>
                  </a:path>
                </a:pathLst>
              </a:custGeom>
              <a:solidFill>
                <a:srgbClr val="EFF0F1">
                  <a:alpha val="4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5"/>
              <p:cNvSpPr/>
              <p:nvPr/>
            </p:nvSpPr>
            <p:spPr>
              <a:xfrm>
                <a:off x="1740322" y="5450850"/>
                <a:ext cx="85416" cy="8541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93" extrusionOk="0">
                    <a:moveTo>
                      <a:pt x="1236" y="787"/>
                    </a:moveTo>
                    <a:cubicBezTo>
                      <a:pt x="1292" y="281"/>
                      <a:pt x="731" y="0"/>
                      <a:pt x="394" y="281"/>
                    </a:cubicBezTo>
                    <a:cubicBezTo>
                      <a:pt x="1" y="618"/>
                      <a:pt x="169" y="1180"/>
                      <a:pt x="675" y="1236"/>
                    </a:cubicBezTo>
                    <a:cubicBezTo>
                      <a:pt x="955" y="1292"/>
                      <a:pt x="1180" y="1068"/>
                      <a:pt x="1236" y="78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5"/>
              <p:cNvSpPr/>
              <p:nvPr/>
            </p:nvSpPr>
            <p:spPr>
              <a:xfrm>
                <a:off x="1758885" y="5495374"/>
                <a:ext cx="22328" cy="22328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38" extrusionOk="0">
                    <a:moveTo>
                      <a:pt x="337" y="169"/>
                    </a:moveTo>
                    <a:cubicBezTo>
                      <a:pt x="337" y="113"/>
                      <a:pt x="281" y="0"/>
                      <a:pt x="225" y="0"/>
                    </a:cubicBezTo>
                    <a:cubicBezTo>
                      <a:pt x="113" y="0"/>
                      <a:pt x="57" y="57"/>
                      <a:pt x="57" y="169"/>
                    </a:cubicBezTo>
                    <a:cubicBezTo>
                      <a:pt x="0" y="225"/>
                      <a:pt x="57" y="337"/>
                      <a:pt x="169" y="337"/>
                    </a:cubicBezTo>
                    <a:cubicBezTo>
                      <a:pt x="281" y="337"/>
                      <a:pt x="337" y="281"/>
                      <a:pt x="337" y="1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hroma"/>
              <a:buNone/>
              <a:defRPr sz="2800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675" y="1159054"/>
            <a:ext cx="77148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●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■"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4" r:id="rId10"/>
    <p:sldLayoutId id="2147483672" r:id="rId11"/>
    <p:sldLayoutId id="2147483673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5" name="Google Shape;13095;p31"/>
          <p:cNvSpPr txBox="1">
            <a:spLocks noGrp="1"/>
          </p:cNvSpPr>
          <p:nvPr>
            <p:ph type="subTitle" idx="1"/>
          </p:nvPr>
        </p:nvSpPr>
        <p:spPr>
          <a:xfrm>
            <a:off x="1078177" y="3007045"/>
            <a:ext cx="6192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Maximum Containment Laboratories</a:t>
            </a:r>
            <a:endParaRPr sz="2000" dirty="0"/>
          </a:p>
        </p:txBody>
      </p:sp>
      <p:sp>
        <p:nvSpPr>
          <p:cNvPr id="13096" name="Google Shape;13096;p31"/>
          <p:cNvSpPr txBox="1">
            <a:spLocks noGrp="1"/>
          </p:cNvSpPr>
          <p:nvPr>
            <p:ph type="ctrTitle"/>
          </p:nvPr>
        </p:nvSpPr>
        <p:spPr>
          <a:xfrm>
            <a:off x="934259" y="920390"/>
            <a:ext cx="6192900" cy="209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MCL</a:t>
            </a:r>
            <a:endParaRPr dirty="0"/>
          </a:p>
        </p:txBody>
      </p:sp>
      <p:grpSp>
        <p:nvGrpSpPr>
          <p:cNvPr id="13097" name="Google Shape;13097;p31"/>
          <p:cNvGrpSpPr/>
          <p:nvPr/>
        </p:nvGrpSpPr>
        <p:grpSpPr>
          <a:xfrm>
            <a:off x="6148837" y="1025595"/>
            <a:ext cx="3431442" cy="4129357"/>
            <a:chOff x="9304175" y="2551300"/>
            <a:chExt cx="1871321" cy="2251926"/>
          </a:xfrm>
        </p:grpSpPr>
        <p:sp>
          <p:nvSpPr>
            <p:cNvPr id="13098" name="Google Shape;13098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rgbClr val="2E6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31"/>
            <p:cNvSpPr/>
            <p:nvPr/>
          </p:nvSpPr>
          <p:spPr>
            <a:xfrm flipH="1">
              <a:off x="9586620" y="2665084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31"/>
            <p:cNvSpPr/>
            <p:nvPr/>
          </p:nvSpPr>
          <p:spPr>
            <a:xfrm flipH="1">
              <a:off x="10226102" y="3186854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31"/>
            <p:cNvSpPr/>
            <p:nvPr/>
          </p:nvSpPr>
          <p:spPr>
            <a:xfrm flipH="1">
              <a:off x="10347713" y="3308461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31"/>
            <p:cNvSpPr/>
            <p:nvPr/>
          </p:nvSpPr>
          <p:spPr>
            <a:xfrm flipH="1">
              <a:off x="9304175" y="2551300"/>
              <a:ext cx="125590" cy="415957"/>
            </a:xfrm>
            <a:custGeom>
              <a:avLst/>
              <a:gdLst/>
              <a:ahLst/>
              <a:cxnLst/>
              <a:rect l="l" t="t" r="r" b="b"/>
              <a:pathLst>
                <a:path w="1798" h="5955" extrusionOk="0">
                  <a:moveTo>
                    <a:pt x="1797" y="1"/>
                  </a:moveTo>
                  <a:lnTo>
                    <a:pt x="1797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31"/>
            <p:cNvSpPr/>
            <p:nvPr/>
          </p:nvSpPr>
          <p:spPr>
            <a:xfrm flipH="1">
              <a:off x="9304176" y="2551300"/>
              <a:ext cx="43237" cy="415957"/>
            </a:xfrm>
            <a:custGeom>
              <a:avLst/>
              <a:gdLst/>
              <a:ahLst/>
              <a:cxnLst/>
              <a:rect l="l" t="t" r="r" b="b"/>
              <a:pathLst>
                <a:path w="619" h="5955" extrusionOk="0">
                  <a:moveTo>
                    <a:pt x="618" y="1"/>
                  </a:moveTo>
                  <a:lnTo>
                    <a:pt x="618" y="5954"/>
                  </a:lnTo>
                  <a:lnTo>
                    <a:pt x="1" y="59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31"/>
            <p:cNvSpPr/>
            <p:nvPr/>
          </p:nvSpPr>
          <p:spPr>
            <a:xfrm flipH="1">
              <a:off x="9378705" y="2551300"/>
              <a:ext cx="27521" cy="415957"/>
            </a:xfrm>
            <a:custGeom>
              <a:avLst/>
              <a:gdLst/>
              <a:ahLst/>
              <a:cxnLst/>
              <a:rect l="l" t="t" r="r" b="b"/>
              <a:pathLst>
                <a:path w="394" h="5955" extrusionOk="0">
                  <a:moveTo>
                    <a:pt x="393" y="1"/>
                  </a:moveTo>
                  <a:lnTo>
                    <a:pt x="39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31"/>
            <p:cNvSpPr/>
            <p:nvPr/>
          </p:nvSpPr>
          <p:spPr>
            <a:xfrm flipH="1">
              <a:off x="9304175" y="2967180"/>
              <a:ext cx="125590" cy="215837"/>
            </a:xfrm>
            <a:custGeom>
              <a:avLst/>
              <a:gdLst/>
              <a:ahLst/>
              <a:cxnLst/>
              <a:rect l="l" t="t" r="r" b="b"/>
              <a:pathLst>
                <a:path w="1798" h="3090" extrusionOk="0">
                  <a:moveTo>
                    <a:pt x="899" y="3089"/>
                  </a:moveTo>
                  <a:lnTo>
                    <a:pt x="1348" y="1573"/>
                  </a:lnTo>
                  <a:lnTo>
                    <a:pt x="1797" y="0"/>
                  </a:lnTo>
                  <a:lnTo>
                    <a:pt x="899" y="0"/>
                  </a:lnTo>
                  <a:lnTo>
                    <a:pt x="0" y="0"/>
                  </a:lnTo>
                  <a:lnTo>
                    <a:pt x="450" y="15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31"/>
            <p:cNvSpPr/>
            <p:nvPr/>
          </p:nvSpPr>
          <p:spPr>
            <a:xfrm flipH="1">
              <a:off x="9429693" y="2676818"/>
              <a:ext cx="125660" cy="153111"/>
            </a:xfrm>
            <a:custGeom>
              <a:avLst/>
              <a:gdLst/>
              <a:ahLst/>
              <a:cxnLst/>
              <a:rect l="l" t="t" r="r" b="b"/>
              <a:pathLst>
                <a:path w="1799" h="2192" extrusionOk="0">
                  <a:moveTo>
                    <a:pt x="1798" y="1"/>
                  </a:moveTo>
                  <a:lnTo>
                    <a:pt x="1798" y="2191"/>
                  </a:lnTo>
                  <a:lnTo>
                    <a:pt x="1" y="2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31"/>
            <p:cNvSpPr/>
            <p:nvPr/>
          </p:nvSpPr>
          <p:spPr>
            <a:xfrm flipH="1">
              <a:off x="9716065" y="3143688"/>
              <a:ext cx="588556" cy="521849"/>
            </a:xfrm>
            <a:custGeom>
              <a:avLst/>
              <a:gdLst/>
              <a:ahLst/>
              <a:cxnLst/>
              <a:rect l="l" t="t" r="r" b="b"/>
              <a:pathLst>
                <a:path w="8426" h="7471" extrusionOk="0">
                  <a:moveTo>
                    <a:pt x="1" y="6740"/>
                  </a:moveTo>
                  <a:lnTo>
                    <a:pt x="7807" y="0"/>
                  </a:lnTo>
                  <a:lnTo>
                    <a:pt x="8425" y="731"/>
                  </a:lnTo>
                  <a:lnTo>
                    <a:pt x="562" y="74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31"/>
            <p:cNvSpPr/>
            <p:nvPr/>
          </p:nvSpPr>
          <p:spPr>
            <a:xfrm flipH="1">
              <a:off x="9716075" y="3143688"/>
              <a:ext cx="55042" cy="58884"/>
            </a:xfrm>
            <a:custGeom>
              <a:avLst/>
              <a:gdLst/>
              <a:ahLst/>
              <a:cxnLst/>
              <a:rect l="l" t="t" r="r" b="b"/>
              <a:pathLst>
                <a:path w="788" h="843" extrusionOk="0">
                  <a:moveTo>
                    <a:pt x="1" y="169"/>
                  </a:moveTo>
                  <a:lnTo>
                    <a:pt x="169" y="0"/>
                  </a:lnTo>
                  <a:lnTo>
                    <a:pt x="787" y="731"/>
                  </a:lnTo>
                  <a:lnTo>
                    <a:pt x="619" y="84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31"/>
            <p:cNvSpPr/>
            <p:nvPr/>
          </p:nvSpPr>
          <p:spPr>
            <a:xfrm flipH="1">
              <a:off x="10179031" y="3508508"/>
              <a:ext cx="125590" cy="157023"/>
            </a:xfrm>
            <a:custGeom>
              <a:avLst/>
              <a:gdLst/>
              <a:ahLst/>
              <a:cxnLst/>
              <a:rect l="l" t="t" r="r" b="b"/>
              <a:pathLst>
                <a:path w="1798" h="2248" extrusionOk="0">
                  <a:moveTo>
                    <a:pt x="1" y="1517"/>
                  </a:moveTo>
                  <a:lnTo>
                    <a:pt x="1798" y="1"/>
                  </a:lnTo>
                  <a:lnTo>
                    <a:pt x="1798" y="57"/>
                  </a:lnTo>
                  <a:cubicBezTo>
                    <a:pt x="1742" y="506"/>
                    <a:pt x="1685" y="956"/>
                    <a:pt x="1573" y="1349"/>
                  </a:cubicBezTo>
                  <a:lnTo>
                    <a:pt x="562" y="2247"/>
                  </a:lnTo>
                  <a:lnTo>
                    <a:pt x="1" y="1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31"/>
            <p:cNvSpPr/>
            <p:nvPr/>
          </p:nvSpPr>
          <p:spPr>
            <a:xfrm flipH="1">
              <a:off x="9543474" y="2971091"/>
              <a:ext cx="278632" cy="286455"/>
            </a:xfrm>
            <a:custGeom>
              <a:avLst/>
              <a:gdLst/>
              <a:ahLst/>
              <a:cxnLst/>
              <a:rect l="l" t="t" r="r" b="b"/>
              <a:pathLst>
                <a:path w="3989" h="4101" extrusionOk="0">
                  <a:moveTo>
                    <a:pt x="1" y="1460"/>
                  </a:moveTo>
                  <a:lnTo>
                    <a:pt x="1686" y="0"/>
                  </a:lnTo>
                  <a:lnTo>
                    <a:pt x="3258" y="1854"/>
                  </a:lnTo>
                  <a:cubicBezTo>
                    <a:pt x="3988" y="2696"/>
                    <a:pt x="2303" y="4100"/>
                    <a:pt x="1630" y="3258"/>
                  </a:cubicBezTo>
                  <a:lnTo>
                    <a:pt x="1" y="14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31"/>
            <p:cNvSpPr/>
            <p:nvPr/>
          </p:nvSpPr>
          <p:spPr>
            <a:xfrm flipH="1">
              <a:off x="9665083" y="2971091"/>
              <a:ext cx="157023" cy="145218"/>
            </a:xfrm>
            <a:custGeom>
              <a:avLst/>
              <a:gdLst/>
              <a:ahLst/>
              <a:cxnLst/>
              <a:rect l="l" t="t" r="r" b="b"/>
              <a:pathLst>
                <a:path w="2248" h="2079" extrusionOk="0">
                  <a:moveTo>
                    <a:pt x="1" y="1460"/>
                  </a:moveTo>
                  <a:lnTo>
                    <a:pt x="1686" y="0"/>
                  </a:lnTo>
                  <a:lnTo>
                    <a:pt x="2247" y="674"/>
                  </a:lnTo>
                  <a:lnTo>
                    <a:pt x="562" y="207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31"/>
            <p:cNvSpPr/>
            <p:nvPr/>
          </p:nvSpPr>
          <p:spPr>
            <a:xfrm flipH="1">
              <a:off x="10253553" y="3477146"/>
              <a:ext cx="525761" cy="1153433"/>
            </a:xfrm>
            <a:custGeom>
              <a:avLst/>
              <a:gdLst/>
              <a:ahLst/>
              <a:cxnLst/>
              <a:rect l="l" t="t" r="r" b="b"/>
              <a:pathLst>
                <a:path w="7527" h="16513" extrusionOk="0">
                  <a:moveTo>
                    <a:pt x="1" y="0"/>
                  </a:moveTo>
                  <a:lnTo>
                    <a:pt x="7527" y="0"/>
                  </a:lnTo>
                  <a:lnTo>
                    <a:pt x="7527" y="16513"/>
                  </a:lnTo>
                  <a:lnTo>
                    <a:pt x="1" y="16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31"/>
            <p:cNvSpPr/>
            <p:nvPr/>
          </p:nvSpPr>
          <p:spPr>
            <a:xfrm flipH="1">
              <a:off x="10253554" y="3532047"/>
              <a:ext cx="466877" cy="1098531"/>
            </a:xfrm>
            <a:custGeom>
              <a:avLst/>
              <a:gdLst/>
              <a:ahLst/>
              <a:cxnLst/>
              <a:rect l="l" t="t" r="r" b="b"/>
              <a:pathLst>
                <a:path w="6684" h="15727" extrusionOk="0">
                  <a:moveTo>
                    <a:pt x="6684" y="1"/>
                  </a:moveTo>
                  <a:lnTo>
                    <a:pt x="6684" y="15727"/>
                  </a:lnTo>
                  <a:lnTo>
                    <a:pt x="0" y="15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31"/>
            <p:cNvSpPr/>
            <p:nvPr/>
          </p:nvSpPr>
          <p:spPr>
            <a:xfrm flipH="1">
              <a:off x="10308456" y="3532047"/>
              <a:ext cx="411975" cy="1098531"/>
            </a:xfrm>
            <a:custGeom>
              <a:avLst/>
              <a:gdLst/>
              <a:ahLst/>
              <a:cxnLst/>
              <a:rect l="l" t="t" r="r" b="b"/>
              <a:pathLst>
                <a:path w="5898" h="15727" extrusionOk="0">
                  <a:moveTo>
                    <a:pt x="5897" y="15727"/>
                  </a:moveTo>
                  <a:lnTo>
                    <a:pt x="0" y="15727"/>
                  </a:lnTo>
                  <a:lnTo>
                    <a:pt x="0" y="1"/>
                  </a:lnTo>
                  <a:lnTo>
                    <a:pt x="58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31"/>
            <p:cNvSpPr/>
            <p:nvPr/>
          </p:nvSpPr>
          <p:spPr>
            <a:xfrm flipH="1">
              <a:off x="10084862" y="4579499"/>
              <a:ext cx="863136" cy="153111"/>
            </a:xfrm>
            <a:custGeom>
              <a:avLst/>
              <a:gdLst/>
              <a:ahLst/>
              <a:cxnLst/>
              <a:rect l="l" t="t" r="r" b="b"/>
              <a:pathLst>
                <a:path w="12357" h="2192" extrusionOk="0">
                  <a:moveTo>
                    <a:pt x="6179" y="1"/>
                  </a:moveTo>
                  <a:cubicBezTo>
                    <a:pt x="9268" y="1"/>
                    <a:pt x="11795" y="955"/>
                    <a:pt x="12357" y="2191"/>
                  </a:cubicBezTo>
                  <a:lnTo>
                    <a:pt x="1" y="2191"/>
                  </a:lnTo>
                  <a:cubicBezTo>
                    <a:pt x="562" y="955"/>
                    <a:pt x="3090" y="1"/>
                    <a:pt x="6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31"/>
            <p:cNvSpPr/>
            <p:nvPr/>
          </p:nvSpPr>
          <p:spPr>
            <a:xfrm flipH="1">
              <a:off x="10084864" y="4618754"/>
              <a:ext cx="761155" cy="113856"/>
            </a:xfrm>
            <a:custGeom>
              <a:avLst/>
              <a:gdLst/>
              <a:ahLst/>
              <a:cxnLst/>
              <a:rect l="l" t="t" r="r" b="b"/>
              <a:pathLst>
                <a:path w="10897" h="1630" extrusionOk="0">
                  <a:moveTo>
                    <a:pt x="10279" y="843"/>
                  </a:moveTo>
                  <a:cubicBezTo>
                    <a:pt x="10560" y="1067"/>
                    <a:pt x="10728" y="1348"/>
                    <a:pt x="10897" y="1629"/>
                  </a:cubicBezTo>
                  <a:lnTo>
                    <a:pt x="1" y="1629"/>
                  </a:lnTo>
                  <a:cubicBezTo>
                    <a:pt x="956" y="674"/>
                    <a:pt x="3146" y="56"/>
                    <a:pt x="5730" y="56"/>
                  </a:cubicBezTo>
                  <a:cubicBezTo>
                    <a:pt x="7302" y="0"/>
                    <a:pt x="8819" y="281"/>
                    <a:pt x="10279" y="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31"/>
            <p:cNvSpPr/>
            <p:nvPr/>
          </p:nvSpPr>
          <p:spPr>
            <a:xfrm flipH="1">
              <a:off x="10084862" y="4732538"/>
              <a:ext cx="863136" cy="70688"/>
            </a:xfrm>
            <a:custGeom>
              <a:avLst/>
              <a:gdLst/>
              <a:ahLst/>
              <a:cxnLst/>
              <a:rect l="l" t="t" r="r" b="b"/>
              <a:pathLst>
                <a:path w="12357" h="1012" extrusionOk="0">
                  <a:moveTo>
                    <a:pt x="1" y="1011"/>
                  </a:moveTo>
                  <a:lnTo>
                    <a:pt x="12357" y="1011"/>
                  </a:lnTo>
                  <a:lnTo>
                    <a:pt x="123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31"/>
            <p:cNvSpPr/>
            <p:nvPr/>
          </p:nvSpPr>
          <p:spPr>
            <a:xfrm flipH="1">
              <a:off x="10155483" y="2982826"/>
              <a:ext cx="643458" cy="404152"/>
            </a:xfrm>
            <a:custGeom>
              <a:avLst/>
              <a:gdLst/>
              <a:ahLst/>
              <a:cxnLst/>
              <a:rect l="l" t="t" r="r" b="b"/>
              <a:pathLst>
                <a:path w="9212" h="5786" extrusionOk="0">
                  <a:moveTo>
                    <a:pt x="9043" y="1"/>
                  </a:moveTo>
                  <a:cubicBezTo>
                    <a:pt x="7583" y="675"/>
                    <a:pt x="6010" y="1012"/>
                    <a:pt x="4382" y="1012"/>
                  </a:cubicBezTo>
                  <a:cubicBezTo>
                    <a:pt x="2865" y="1068"/>
                    <a:pt x="1573" y="1124"/>
                    <a:pt x="843" y="2023"/>
                  </a:cubicBezTo>
                  <a:cubicBezTo>
                    <a:pt x="225" y="2753"/>
                    <a:pt x="1" y="3932"/>
                    <a:pt x="225" y="5786"/>
                  </a:cubicBezTo>
                  <a:lnTo>
                    <a:pt x="619" y="5729"/>
                  </a:lnTo>
                  <a:cubicBezTo>
                    <a:pt x="450" y="4045"/>
                    <a:pt x="562" y="2921"/>
                    <a:pt x="1124" y="2303"/>
                  </a:cubicBezTo>
                  <a:cubicBezTo>
                    <a:pt x="1798" y="1517"/>
                    <a:pt x="3034" y="1461"/>
                    <a:pt x="4438" y="1405"/>
                  </a:cubicBezTo>
                  <a:cubicBezTo>
                    <a:pt x="6067" y="1405"/>
                    <a:pt x="7695" y="1068"/>
                    <a:pt x="9212" y="394"/>
                  </a:cubicBezTo>
                  <a:lnTo>
                    <a:pt x="9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31"/>
            <p:cNvSpPr/>
            <p:nvPr/>
          </p:nvSpPr>
          <p:spPr>
            <a:xfrm flipH="1">
              <a:off x="9578797" y="2618006"/>
              <a:ext cx="1498632" cy="1353553"/>
            </a:xfrm>
            <a:custGeom>
              <a:avLst/>
              <a:gdLst/>
              <a:ahLst/>
              <a:cxnLst/>
              <a:rect l="l" t="t" r="r" b="b"/>
              <a:pathLst>
                <a:path w="21455" h="19378" extrusionOk="0">
                  <a:moveTo>
                    <a:pt x="21455" y="3707"/>
                  </a:moveTo>
                  <a:lnTo>
                    <a:pt x="18310" y="0"/>
                  </a:lnTo>
                  <a:lnTo>
                    <a:pt x="0" y="15670"/>
                  </a:lnTo>
                  <a:lnTo>
                    <a:pt x="3201" y="193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31"/>
            <p:cNvSpPr/>
            <p:nvPr/>
          </p:nvSpPr>
          <p:spPr>
            <a:xfrm flipH="1">
              <a:off x="9586620" y="2666786"/>
              <a:ext cx="1459446" cy="1306474"/>
            </a:xfrm>
            <a:custGeom>
              <a:avLst/>
              <a:gdLst/>
              <a:ahLst/>
              <a:cxnLst/>
              <a:rect l="l" t="t" r="r" b="b"/>
              <a:pathLst>
                <a:path w="20894" h="18704" extrusionOk="0">
                  <a:moveTo>
                    <a:pt x="0" y="15558"/>
                  </a:moveTo>
                  <a:lnTo>
                    <a:pt x="2752" y="18703"/>
                  </a:lnTo>
                  <a:lnTo>
                    <a:pt x="20894" y="3146"/>
                  </a:lnTo>
                  <a:lnTo>
                    <a:pt x="18198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31"/>
            <p:cNvSpPr/>
            <p:nvPr/>
          </p:nvSpPr>
          <p:spPr>
            <a:xfrm flipH="1">
              <a:off x="9617983" y="2665084"/>
              <a:ext cx="1424172" cy="1271130"/>
            </a:xfrm>
            <a:custGeom>
              <a:avLst/>
              <a:gdLst/>
              <a:ahLst/>
              <a:cxnLst/>
              <a:rect l="l" t="t" r="r" b="b"/>
              <a:pathLst>
                <a:path w="20389" h="18198" extrusionOk="0">
                  <a:moveTo>
                    <a:pt x="20388" y="2640"/>
                  </a:moveTo>
                  <a:lnTo>
                    <a:pt x="18142" y="0"/>
                  </a:lnTo>
                  <a:lnTo>
                    <a:pt x="1" y="15558"/>
                  </a:lnTo>
                  <a:lnTo>
                    <a:pt x="2247" y="18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31"/>
            <p:cNvSpPr/>
            <p:nvPr/>
          </p:nvSpPr>
          <p:spPr>
            <a:xfrm flipH="1">
              <a:off x="10253554" y="3473234"/>
              <a:ext cx="466877" cy="329622"/>
            </a:xfrm>
            <a:custGeom>
              <a:avLst/>
              <a:gdLst/>
              <a:ahLst/>
              <a:cxnLst/>
              <a:rect l="l" t="t" r="r" b="b"/>
              <a:pathLst>
                <a:path w="6684" h="4719" extrusionOk="0">
                  <a:moveTo>
                    <a:pt x="6684" y="56"/>
                  </a:moveTo>
                  <a:lnTo>
                    <a:pt x="6684" y="3258"/>
                  </a:lnTo>
                  <a:cubicBezTo>
                    <a:pt x="5897" y="4156"/>
                    <a:pt x="4718" y="4718"/>
                    <a:pt x="3538" y="4718"/>
                  </a:cubicBezTo>
                  <a:cubicBezTo>
                    <a:pt x="2078" y="4718"/>
                    <a:pt x="786" y="3988"/>
                    <a:pt x="0" y="28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31"/>
            <p:cNvSpPr/>
            <p:nvPr/>
          </p:nvSpPr>
          <p:spPr>
            <a:xfrm flipH="1">
              <a:off x="10222190" y="3151511"/>
              <a:ext cx="588486" cy="588556"/>
            </a:xfrm>
            <a:custGeom>
              <a:avLst/>
              <a:gdLst/>
              <a:ahLst/>
              <a:cxnLst/>
              <a:rect l="l" t="t" r="r" b="b"/>
              <a:pathLst>
                <a:path w="8425" h="8426" extrusionOk="0">
                  <a:moveTo>
                    <a:pt x="4213" y="1"/>
                  </a:moveTo>
                  <a:cubicBezTo>
                    <a:pt x="6572" y="1"/>
                    <a:pt x="8425" y="1854"/>
                    <a:pt x="8425" y="4213"/>
                  </a:cubicBezTo>
                  <a:cubicBezTo>
                    <a:pt x="8425" y="6516"/>
                    <a:pt x="6572" y="8425"/>
                    <a:pt x="4213" y="8425"/>
                  </a:cubicBezTo>
                  <a:cubicBezTo>
                    <a:pt x="1910" y="8425"/>
                    <a:pt x="0" y="6516"/>
                    <a:pt x="0" y="4213"/>
                  </a:cubicBezTo>
                  <a:cubicBezTo>
                    <a:pt x="0" y="1854"/>
                    <a:pt x="1910" y="1"/>
                    <a:pt x="4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31"/>
            <p:cNvSpPr/>
            <p:nvPr/>
          </p:nvSpPr>
          <p:spPr>
            <a:xfrm flipH="1">
              <a:off x="10223549" y="3189407"/>
              <a:ext cx="561035" cy="553212"/>
            </a:xfrm>
            <a:custGeom>
              <a:avLst/>
              <a:gdLst/>
              <a:ahLst/>
              <a:cxnLst/>
              <a:rect l="l" t="t" r="r" b="b"/>
              <a:pathLst>
                <a:path w="8032" h="7920" extrusionOk="0">
                  <a:moveTo>
                    <a:pt x="7526" y="1629"/>
                  </a:moveTo>
                  <a:cubicBezTo>
                    <a:pt x="7863" y="2247"/>
                    <a:pt x="8032" y="2977"/>
                    <a:pt x="8032" y="3707"/>
                  </a:cubicBezTo>
                  <a:cubicBezTo>
                    <a:pt x="8032" y="6010"/>
                    <a:pt x="6178" y="7919"/>
                    <a:pt x="3819" y="7919"/>
                  </a:cubicBezTo>
                  <a:cubicBezTo>
                    <a:pt x="2584" y="7863"/>
                    <a:pt x="1348" y="7302"/>
                    <a:pt x="562" y="6291"/>
                  </a:cubicBezTo>
                  <a:cubicBezTo>
                    <a:pt x="169" y="5673"/>
                    <a:pt x="0" y="4943"/>
                    <a:pt x="0" y="4213"/>
                  </a:cubicBezTo>
                  <a:cubicBezTo>
                    <a:pt x="0" y="1910"/>
                    <a:pt x="1910" y="0"/>
                    <a:pt x="4213" y="0"/>
                  </a:cubicBezTo>
                  <a:cubicBezTo>
                    <a:pt x="5504" y="0"/>
                    <a:pt x="6740" y="618"/>
                    <a:pt x="7526" y="16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31"/>
            <p:cNvSpPr/>
            <p:nvPr/>
          </p:nvSpPr>
          <p:spPr>
            <a:xfrm flipH="1">
              <a:off x="10316280" y="3300638"/>
              <a:ext cx="341427" cy="341357"/>
            </a:xfrm>
            <a:custGeom>
              <a:avLst/>
              <a:gdLst/>
              <a:ahLst/>
              <a:cxnLst/>
              <a:rect l="l" t="t" r="r" b="b"/>
              <a:pathLst>
                <a:path w="4888" h="4887" extrusionOk="0">
                  <a:moveTo>
                    <a:pt x="2472" y="0"/>
                  </a:moveTo>
                  <a:cubicBezTo>
                    <a:pt x="3820" y="0"/>
                    <a:pt x="4887" y="1123"/>
                    <a:pt x="4887" y="2471"/>
                  </a:cubicBezTo>
                  <a:cubicBezTo>
                    <a:pt x="4887" y="3763"/>
                    <a:pt x="3820" y="4886"/>
                    <a:pt x="2472" y="4886"/>
                  </a:cubicBezTo>
                  <a:cubicBezTo>
                    <a:pt x="1124" y="4886"/>
                    <a:pt x="57" y="3763"/>
                    <a:pt x="1" y="2471"/>
                  </a:cubicBezTo>
                  <a:cubicBezTo>
                    <a:pt x="1" y="1123"/>
                    <a:pt x="1124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31"/>
            <p:cNvSpPr/>
            <p:nvPr/>
          </p:nvSpPr>
          <p:spPr>
            <a:xfrm flipH="1">
              <a:off x="10343801" y="3273117"/>
              <a:ext cx="341357" cy="341427"/>
            </a:xfrm>
            <a:custGeom>
              <a:avLst/>
              <a:gdLst/>
              <a:ahLst/>
              <a:cxnLst/>
              <a:rect l="l" t="t" r="r" b="b"/>
              <a:pathLst>
                <a:path w="4887" h="4888" extrusionOk="0">
                  <a:moveTo>
                    <a:pt x="2416" y="57"/>
                  </a:moveTo>
                  <a:cubicBezTo>
                    <a:pt x="3764" y="1"/>
                    <a:pt x="4887" y="1124"/>
                    <a:pt x="4887" y="2472"/>
                  </a:cubicBezTo>
                  <a:cubicBezTo>
                    <a:pt x="4887" y="3764"/>
                    <a:pt x="3764" y="4887"/>
                    <a:pt x="2416" y="4887"/>
                  </a:cubicBezTo>
                  <a:cubicBezTo>
                    <a:pt x="1124" y="4887"/>
                    <a:pt x="1" y="3764"/>
                    <a:pt x="1" y="2472"/>
                  </a:cubicBezTo>
                  <a:cubicBezTo>
                    <a:pt x="1" y="1124"/>
                    <a:pt x="1124" y="1"/>
                    <a:pt x="2416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31"/>
            <p:cNvSpPr/>
            <p:nvPr/>
          </p:nvSpPr>
          <p:spPr>
            <a:xfrm flipH="1">
              <a:off x="10344309" y="3310163"/>
              <a:ext cx="302101" cy="306083"/>
            </a:xfrm>
            <a:custGeom>
              <a:avLst/>
              <a:gdLst/>
              <a:ahLst/>
              <a:cxnLst/>
              <a:rect l="l" t="t" r="r" b="b"/>
              <a:pathLst>
                <a:path w="4325" h="4382" extrusionOk="0">
                  <a:moveTo>
                    <a:pt x="3819" y="450"/>
                  </a:moveTo>
                  <a:cubicBezTo>
                    <a:pt x="4156" y="899"/>
                    <a:pt x="4325" y="1404"/>
                    <a:pt x="4325" y="1966"/>
                  </a:cubicBezTo>
                  <a:cubicBezTo>
                    <a:pt x="4325" y="3258"/>
                    <a:pt x="3258" y="4325"/>
                    <a:pt x="1910" y="4381"/>
                  </a:cubicBezTo>
                  <a:cubicBezTo>
                    <a:pt x="1404" y="4381"/>
                    <a:pt x="899" y="4213"/>
                    <a:pt x="506" y="3876"/>
                  </a:cubicBezTo>
                  <a:cubicBezTo>
                    <a:pt x="169" y="3483"/>
                    <a:pt x="0" y="2921"/>
                    <a:pt x="0" y="2415"/>
                  </a:cubicBezTo>
                  <a:cubicBezTo>
                    <a:pt x="0" y="1067"/>
                    <a:pt x="1067" y="0"/>
                    <a:pt x="2415" y="0"/>
                  </a:cubicBezTo>
                  <a:cubicBezTo>
                    <a:pt x="2921" y="0"/>
                    <a:pt x="3426" y="169"/>
                    <a:pt x="3875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31"/>
            <p:cNvSpPr/>
            <p:nvPr/>
          </p:nvSpPr>
          <p:spPr>
            <a:xfrm flipH="1">
              <a:off x="10367341" y="3308461"/>
              <a:ext cx="286455" cy="282543"/>
            </a:xfrm>
            <a:custGeom>
              <a:avLst/>
              <a:gdLst/>
              <a:ahLst/>
              <a:cxnLst/>
              <a:rect l="l" t="t" r="r" b="b"/>
              <a:pathLst>
                <a:path w="4101" h="4045" extrusionOk="0">
                  <a:moveTo>
                    <a:pt x="338" y="3595"/>
                  </a:moveTo>
                  <a:cubicBezTo>
                    <a:pt x="113" y="3258"/>
                    <a:pt x="1" y="2809"/>
                    <a:pt x="1" y="2415"/>
                  </a:cubicBezTo>
                  <a:cubicBezTo>
                    <a:pt x="1" y="1067"/>
                    <a:pt x="1068" y="0"/>
                    <a:pt x="2416" y="0"/>
                  </a:cubicBezTo>
                  <a:cubicBezTo>
                    <a:pt x="2921" y="0"/>
                    <a:pt x="3371" y="113"/>
                    <a:pt x="3764" y="394"/>
                  </a:cubicBezTo>
                  <a:cubicBezTo>
                    <a:pt x="3989" y="730"/>
                    <a:pt x="4101" y="1180"/>
                    <a:pt x="4101" y="1573"/>
                  </a:cubicBezTo>
                  <a:cubicBezTo>
                    <a:pt x="4101" y="2921"/>
                    <a:pt x="2978" y="4044"/>
                    <a:pt x="1686" y="4044"/>
                  </a:cubicBezTo>
                  <a:cubicBezTo>
                    <a:pt x="1180" y="4044"/>
                    <a:pt x="731" y="3876"/>
                    <a:pt x="338" y="3595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31"/>
            <p:cNvSpPr/>
            <p:nvPr/>
          </p:nvSpPr>
          <p:spPr>
            <a:xfrm flipH="1">
              <a:off x="9496395" y="2563104"/>
              <a:ext cx="372789" cy="372720"/>
            </a:xfrm>
            <a:custGeom>
              <a:avLst/>
              <a:gdLst/>
              <a:ahLst/>
              <a:cxnLst/>
              <a:rect l="l" t="t" r="r" b="b"/>
              <a:pathLst>
                <a:path w="5337" h="5336" extrusionOk="0">
                  <a:moveTo>
                    <a:pt x="2697" y="0"/>
                  </a:moveTo>
                  <a:cubicBezTo>
                    <a:pt x="4157" y="0"/>
                    <a:pt x="5336" y="1180"/>
                    <a:pt x="5336" y="2696"/>
                  </a:cubicBezTo>
                  <a:cubicBezTo>
                    <a:pt x="5336" y="4156"/>
                    <a:pt x="4157" y="5336"/>
                    <a:pt x="2697" y="5336"/>
                  </a:cubicBezTo>
                  <a:cubicBezTo>
                    <a:pt x="1236" y="5336"/>
                    <a:pt x="57" y="4156"/>
                    <a:pt x="57" y="2696"/>
                  </a:cubicBezTo>
                  <a:cubicBezTo>
                    <a:pt x="1" y="1180"/>
                    <a:pt x="1236" y="0"/>
                    <a:pt x="2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31"/>
            <p:cNvSpPr/>
            <p:nvPr/>
          </p:nvSpPr>
          <p:spPr>
            <a:xfrm flipH="1">
              <a:off x="9496395" y="2586643"/>
              <a:ext cx="357073" cy="349180"/>
            </a:xfrm>
            <a:custGeom>
              <a:avLst/>
              <a:gdLst/>
              <a:ahLst/>
              <a:cxnLst/>
              <a:rect l="l" t="t" r="r" b="b"/>
              <a:pathLst>
                <a:path w="5112" h="4999" extrusionOk="0">
                  <a:moveTo>
                    <a:pt x="4774" y="1011"/>
                  </a:moveTo>
                  <a:cubicBezTo>
                    <a:pt x="4999" y="1404"/>
                    <a:pt x="5111" y="1854"/>
                    <a:pt x="5111" y="2359"/>
                  </a:cubicBezTo>
                  <a:cubicBezTo>
                    <a:pt x="5111" y="3763"/>
                    <a:pt x="3932" y="4999"/>
                    <a:pt x="2472" y="4999"/>
                  </a:cubicBezTo>
                  <a:cubicBezTo>
                    <a:pt x="1629" y="4999"/>
                    <a:pt x="843" y="4606"/>
                    <a:pt x="337" y="3988"/>
                  </a:cubicBezTo>
                  <a:cubicBezTo>
                    <a:pt x="113" y="3595"/>
                    <a:pt x="0" y="3145"/>
                    <a:pt x="0" y="2696"/>
                  </a:cubicBezTo>
                  <a:cubicBezTo>
                    <a:pt x="0" y="1180"/>
                    <a:pt x="1236" y="0"/>
                    <a:pt x="2696" y="56"/>
                  </a:cubicBezTo>
                  <a:cubicBezTo>
                    <a:pt x="3483" y="0"/>
                    <a:pt x="4269" y="393"/>
                    <a:pt x="4774" y="10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31"/>
            <p:cNvSpPr/>
            <p:nvPr/>
          </p:nvSpPr>
          <p:spPr>
            <a:xfrm flipH="1">
              <a:off x="9555280" y="2657261"/>
              <a:ext cx="215837" cy="215837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1573" y="0"/>
                  </a:moveTo>
                  <a:cubicBezTo>
                    <a:pt x="2416" y="0"/>
                    <a:pt x="3090" y="730"/>
                    <a:pt x="3090" y="1573"/>
                  </a:cubicBezTo>
                  <a:cubicBezTo>
                    <a:pt x="3090" y="2415"/>
                    <a:pt x="2416" y="3089"/>
                    <a:pt x="1573" y="3089"/>
                  </a:cubicBezTo>
                  <a:cubicBezTo>
                    <a:pt x="731" y="3089"/>
                    <a:pt x="1" y="2415"/>
                    <a:pt x="1" y="1573"/>
                  </a:cubicBezTo>
                  <a:cubicBezTo>
                    <a:pt x="1" y="730"/>
                    <a:pt x="731" y="0"/>
                    <a:pt x="1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31"/>
            <p:cNvSpPr/>
            <p:nvPr/>
          </p:nvSpPr>
          <p:spPr>
            <a:xfrm flipH="1">
              <a:off x="9574838" y="2641545"/>
              <a:ext cx="211925" cy="215837"/>
            </a:xfrm>
            <a:custGeom>
              <a:avLst/>
              <a:gdLst/>
              <a:ahLst/>
              <a:cxnLst/>
              <a:rect l="l" t="t" r="r" b="b"/>
              <a:pathLst>
                <a:path w="3034" h="3090" extrusionOk="0">
                  <a:moveTo>
                    <a:pt x="1517" y="0"/>
                  </a:moveTo>
                  <a:cubicBezTo>
                    <a:pt x="2359" y="0"/>
                    <a:pt x="3033" y="674"/>
                    <a:pt x="3033" y="1573"/>
                  </a:cubicBezTo>
                  <a:cubicBezTo>
                    <a:pt x="3033" y="2415"/>
                    <a:pt x="2359" y="3089"/>
                    <a:pt x="1517" y="3089"/>
                  </a:cubicBezTo>
                  <a:cubicBezTo>
                    <a:pt x="674" y="3089"/>
                    <a:pt x="0" y="2415"/>
                    <a:pt x="0" y="1573"/>
                  </a:cubicBezTo>
                  <a:cubicBezTo>
                    <a:pt x="0" y="674"/>
                    <a:pt x="674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31"/>
            <p:cNvSpPr/>
            <p:nvPr/>
          </p:nvSpPr>
          <p:spPr>
            <a:xfrm flipH="1">
              <a:off x="9574838" y="2661172"/>
              <a:ext cx="192297" cy="196209"/>
            </a:xfrm>
            <a:custGeom>
              <a:avLst/>
              <a:gdLst/>
              <a:ahLst/>
              <a:cxnLst/>
              <a:rect l="l" t="t" r="r" b="b"/>
              <a:pathLst>
                <a:path w="2753" h="2809" extrusionOk="0">
                  <a:moveTo>
                    <a:pt x="2415" y="393"/>
                  </a:moveTo>
                  <a:cubicBezTo>
                    <a:pt x="2640" y="618"/>
                    <a:pt x="2752" y="955"/>
                    <a:pt x="2752" y="1292"/>
                  </a:cubicBezTo>
                  <a:cubicBezTo>
                    <a:pt x="2752" y="2134"/>
                    <a:pt x="2078" y="2808"/>
                    <a:pt x="1236" y="2808"/>
                  </a:cubicBezTo>
                  <a:cubicBezTo>
                    <a:pt x="899" y="2808"/>
                    <a:pt x="562" y="2696"/>
                    <a:pt x="281" y="2471"/>
                  </a:cubicBezTo>
                  <a:cubicBezTo>
                    <a:pt x="112" y="2191"/>
                    <a:pt x="0" y="1854"/>
                    <a:pt x="0" y="1517"/>
                  </a:cubicBezTo>
                  <a:cubicBezTo>
                    <a:pt x="0" y="674"/>
                    <a:pt x="674" y="0"/>
                    <a:pt x="1516" y="0"/>
                  </a:cubicBezTo>
                  <a:cubicBezTo>
                    <a:pt x="1853" y="0"/>
                    <a:pt x="2190" y="113"/>
                    <a:pt x="2415" y="33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31"/>
            <p:cNvSpPr/>
            <p:nvPr/>
          </p:nvSpPr>
          <p:spPr>
            <a:xfrm flipH="1">
              <a:off x="9586643" y="2661172"/>
              <a:ext cx="180492" cy="180492"/>
            </a:xfrm>
            <a:custGeom>
              <a:avLst/>
              <a:gdLst/>
              <a:ahLst/>
              <a:cxnLst/>
              <a:rect l="l" t="t" r="r" b="b"/>
              <a:pathLst>
                <a:path w="2584" h="2584" extrusionOk="0">
                  <a:moveTo>
                    <a:pt x="169" y="2303"/>
                  </a:moveTo>
                  <a:cubicBezTo>
                    <a:pt x="56" y="2078"/>
                    <a:pt x="0" y="1797"/>
                    <a:pt x="0" y="1573"/>
                  </a:cubicBezTo>
                  <a:cubicBezTo>
                    <a:pt x="0" y="730"/>
                    <a:pt x="674" y="0"/>
                    <a:pt x="1516" y="0"/>
                  </a:cubicBezTo>
                  <a:cubicBezTo>
                    <a:pt x="1797" y="0"/>
                    <a:pt x="2134" y="113"/>
                    <a:pt x="2359" y="281"/>
                  </a:cubicBezTo>
                  <a:cubicBezTo>
                    <a:pt x="2527" y="506"/>
                    <a:pt x="2584" y="787"/>
                    <a:pt x="2584" y="1067"/>
                  </a:cubicBezTo>
                  <a:cubicBezTo>
                    <a:pt x="2584" y="1910"/>
                    <a:pt x="1853" y="2584"/>
                    <a:pt x="1011" y="2584"/>
                  </a:cubicBezTo>
                  <a:cubicBezTo>
                    <a:pt x="730" y="2584"/>
                    <a:pt x="449" y="2528"/>
                    <a:pt x="169" y="2359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31"/>
            <p:cNvSpPr/>
            <p:nvPr/>
          </p:nvSpPr>
          <p:spPr>
            <a:xfrm flipH="1">
              <a:off x="9629810" y="3069159"/>
              <a:ext cx="105962" cy="109874"/>
            </a:xfrm>
            <a:custGeom>
              <a:avLst/>
              <a:gdLst/>
              <a:ahLst/>
              <a:cxnLst/>
              <a:rect l="l" t="t" r="r" b="b"/>
              <a:pathLst>
                <a:path w="1517" h="1573" extrusionOk="0">
                  <a:moveTo>
                    <a:pt x="787" y="56"/>
                  </a:moveTo>
                  <a:cubicBezTo>
                    <a:pt x="1180" y="56"/>
                    <a:pt x="1517" y="337"/>
                    <a:pt x="1517" y="787"/>
                  </a:cubicBezTo>
                  <a:cubicBezTo>
                    <a:pt x="1517" y="1180"/>
                    <a:pt x="1180" y="1517"/>
                    <a:pt x="787" y="1573"/>
                  </a:cubicBezTo>
                  <a:cubicBezTo>
                    <a:pt x="337" y="1517"/>
                    <a:pt x="0" y="1180"/>
                    <a:pt x="57" y="787"/>
                  </a:cubicBezTo>
                  <a:cubicBezTo>
                    <a:pt x="0" y="393"/>
                    <a:pt x="337" y="0"/>
                    <a:pt x="787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31"/>
            <p:cNvSpPr/>
            <p:nvPr/>
          </p:nvSpPr>
          <p:spPr>
            <a:xfrm flipH="1">
              <a:off x="9629811" y="3080894"/>
              <a:ext cx="94228" cy="98139"/>
            </a:xfrm>
            <a:custGeom>
              <a:avLst/>
              <a:gdLst/>
              <a:ahLst/>
              <a:cxnLst/>
              <a:rect l="l" t="t" r="r" b="b"/>
              <a:pathLst>
                <a:path w="1349" h="1405" extrusionOk="0">
                  <a:moveTo>
                    <a:pt x="1236" y="169"/>
                  </a:moveTo>
                  <a:cubicBezTo>
                    <a:pt x="1293" y="282"/>
                    <a:pt x="1349" y="450"/>
                    <a:pt x="1349" y="619"/>
                  </a:cubicBezTo>
                  <a:cubicBezTo>
                    <a:pt x="1349" y="1012"/>
                    <a:pt x="1012" y="1405"/>
                    <a:pt x="619" y="1405"/>
                  </a:cubicBezTo>
                  <a:cubicBezTo>
                    <a:pt x="450" y="1405"/>
                    <a:pt x="282" y="1349"/>
                    <a:pt x="169" y="1236"/>
                  </a:cubicBezTo>
                  <a:cubicBezTo>
                    <a:pt x="57" y="1068"/>
                    <a:pt x="1" y="956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236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31"/>
            <p:cNvSpPr/>
            <p:nvPr/>
          </p:nvSpPr>
          <p:spPr>
            <a:xfrm flipH="1">
              <a:off x="9633722" y="3080894"/>
              <a:ext cx="90316" cy="86404"/>
            </a:xfrm>
            <a:custGeom>
              <a:avLst/>
              <a:gdLst/>
              <a:ahLst/>
              <a:cxnLst/>
              <a:rect l="l" t="t" r="r" b="b"/>
              <a:pathLst>
                <a:path w="1293" h="1237" extrusionOk="0">
                  <a:moveTo>
                    <a:pt x="113" y="1124"/>
                  </a:moveTo>
                  <a:cubicBezTo>
                    <a:pt x="57" y="1012"/>
                    <a:pt x="1" y="899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ubicBezTo>
                    <a:pt x="899" y="1"/>
                    <a:pt x="1068" y="57"/>
                    <a:pt x="1180" y="113"/>
                  </a:cubicBezTo>
                  <a:cubicBezTo>
                    <a:pt x="1236" y="225"/>
                    <a:pt x="1293" y="394"/>
                    <a:pt x="1293" y="506"/>
                  </a:cubicBezTo>
                  <a:cubicBezTo>
                    <a:pt x="1293" y="899"/>
                    <a:pt x="956" y="1236"/>
                    <a:pt x="506" y="1236"/>
                  </a:cubicBezTo>
                  <a:cubicBezTo>
                    <a:pt x="394" y="1236"/>
                    <a:pt x="226" y="1236"/>
                    <a:pt x="113" y="112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31"/>
            <p:cNvSpPr/>
            <p:nvPr/>
          </p:nvSpPr>
          <p:spPr>
            <a:xfrm flipH="1">
              <a:off x="10936123" y="3685086"/>
              <a:ext cx="62865" cy="721900"/>
            </a:xfrm>
            <a:custGeom>
              <a:avLst/>
              <a:gdLst/>
              <a:ahLst/>
              <a:cxnLst/>
              <a:rect l="l" t="t" r="r" b="b"/>
              <a:pathLst>
                <a:path w="900" h="10335" extrusionOk="0">
                  <a:moveTo>
                    <a:pt x="899" y="0"/>
                  </a:moveTo>
                  <a:lnTo>
                    <a:pt x="899" y="10334"/>
                  </a:lnTo>
                  <a:lnTo>
                    <a:pt x="0" y="1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31"/>
            <p:cNvSpPr/>
            <p:nvPr/>
          </p:nvSpPr>
          <p:spPr>
            <a:xfrm flipH="1">
              <a:off x="10936123" y="3696820"/>
              <a:ext cx="62865" cy="388436"/>
            </a:xfrm>
            <a:custGeom>
              <a:avLst/>
              <a:gdLst/>
              <a:ahLst/>
              <a:cxnLst/>
              <a:rect l="l" t="t" r="r" b="b"/>
              <a:pathLst>
                <a:path w="900" h="5561" extrusionOk="0">
                  <a:moveTo>
                    <a:pt x="899" y="1"/>
                  </a:moveTo>
                  <a:lnTo>
                    <a:pt x="899" y="5561"/>
                  </a:lnTo>
                  <a:lnTo>
                    <a:pt x="618" y="5561"/>
                  </a:lnTo>
                  <a:cubicBezTo>
                    <a:pt x="450" y="5505"/>
                    <a:pt x="225" y="5505"/>
                    <a:pt x="0" y="5449"/>
                  </a:cubicBezTo>
                  <a:lnTo>
                    <a:pt x="0" y="169"/>
                  </a:lnTo>
                  <a:cubicBezTo>
                    <a:pt x="281" y="57"/>
                    <a:pt x="562" y="1"/>
                    <a:pt x="899" y="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31"/>
            <p:cNvSpPr/>
            <p:nvPr/>
          </p:nvSpPr>
          <p:spPr>
            <a:xfrm flipH="1">
              <a:off x="10779239" y="4406903"/>
              <a:ext cx="309994" cy="153041"/>
            </a:xfrm>
            <a:custGeom>
              <a:avLst/>
              <a:gdLst/>
              <a:ahLst/>
              <a:cxnLst/>
              <a:rect l="l" t="t" r="r" b="b"/>
              <a:pathLst>
                <a:path w="4438" h="2191" extrusionOk="0">
                  <a:moveTo>
                    <a:pt x="4438" y="0"/>
                  </a:moveTo>
                  <a:lnTo>
                    <a:pt x="4438" y="2191"/>
                  </a:lnTo>
                  <a:lnTo>
                    <a:pt x="1124" y="2191"/>
                  </a:lnTo>
                  <a:cubicBezTo>
                    <a:pt x="1" y="2191"/>
                    <a:pt x="57" y="0"/>
                    <a:pt x="1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31"/>
            <p:cNvSpPr/>
            <p:nvPr/>
          </p:nvSpPr>
          <p:spPr>
            <a:xfrm flipH="1">
              <a:off x="10779239" y="4414726"/>
              <a:ext cx="294278" cy="149200"/>
            </a:xfrm>
            <a:custGeom>
              <a:avLst/>
              <a:gdLst/>
              <a:ahLst/>
              <a:cxnLst/>
              <a:rect l="l" t="t" r="r" b="b"/>
              <a:pathLst>
                <a:path w="4213" h="2136" extrusionOk="0">
                  <a:moveTo>
                    <a:pt x="4213" y="1"/>
                  </a:moveTo>
                  <a:lnTo>
                    <a:pt x="4213" y="2135"/>
                  </a:lnTo>
                  <a:lnTo>
                    <a:pt x="899" y="2135"/>
                  </a:lnTo>
                  <a:cubicBezTo>
                    <a:pt x="674" y="2135"/>
                    <a:pt x="506" y="2023"/>
                    <a:pt x="337" y="1910"/>
                  </a:cubicBezTo>
                  <a:cubicBezTo>
                    <a:pt x="0" y="1236"/>
                    <a:pt x="225" y="57"/>
                    <a:pt x="1011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31"/>
            <p:cNvSpPr/>
            <p:nvPr/>
          </p:nvSpPr>
          <p:spPr>
            <a:xfrm flipH="1">
              <a:off x="10763521" y="3638007"/>
              <a:ext cx="411975" cy="411975"/>
            </a:xfrm>
            <a:custGeom>
              <a:avLst/>
              <a:gdLst/>
              <a:ahLst/>
              <a:cxnLst/>
              <a:rect l="l" t="t" r="r" b="b"/>
              <a:pathLst>
                <a:path w="5898" h="5898" extrusionOk="0">
                  <a:moveTo>
                    <a:pt x="2977" y="0"/>
                  </a:moveTo>
                  <a:cubicBezTo>
                    <a:pt x="4605" y="0"/>
                    <a:pt x="5897" y="1348"/>
                    <a:pt x="5897" y="2977"/>
                  </a:cubicBezTo>
                  <a:cubicBezTo>
                    <a:pt x="5897" y="4606"/>
                    <a:pt x="4605" y="5897"/>
                    <a:pt x="2977" y="5897"/>
                  </a:cubicBezTo>
                  <a:cubicBezTo>
                    <a:pt x="1348" y="5897"/>
                    <a:pt x="0" y="4606"/>
                    <a:pt x="0" y="2977"/>
                  </a:cubicBezTo>
                  <a:cubicBezTo>
                    <a:pt x="0" y="1348"/>
                    <a:pt x="1348" y="0"/>
                    <a:pt x="2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31"/>
            <p:cNvSpPr/>
            <p:nvPr/>
          </p:nvSpPr>
          <p:spPr>
            <a:xfrm flipH="1">
              <a:off x="10763521" y="3665458"/>
              <a:ext cx="396329" cy="384524"/>
            </a:xfrm>
            <a:custGeom>
              <a:avLst/>
              <a:gdLst/>
              <a:ahLst/>
              <a:cxnLst/>
              <a:rect l="l" t="t" r="r" b="b"/>
              <a:pathLst>
                <a:path w="5674" h="5505" extrusionOk="0">
                  <a:moveTo>
                    <a:pt x="5280" y="1124"/>
                  </a:moveTo>
                  <a:cubicBezTo>
                    <a:pt x="5561" y="1573"/>
                    <a:pt x="5673" y="2078"/>
                    <a:pt x="5673" y="2584"/>
                  </a:cubicBezTo>
                  <a:cubicBezTo>
                    <a:pt x="5673" y="4213"/>
                    <a:pt x="4381" y="5504"/>
                    <a:pt x="2753" y="5504"/>
                  </a:cubicBezTo>
                  <a:cubicBezTo>
                    <a:pt x="1798" y="5504"/>
                    <a:pt x="955" y="5111"/>
                    <a:pt x="394" y="4381"/>
                  </a:cubicBezTo>
                  <a:cubicBezTo>
                    <a:pt x="169" y="3932"/>
                    <a:pt x="57" y="3483"/>
                    <a:pt x="1" y="2921"/>
                  </a:cubicBezTo>
                  <a:cubicBezTo>
                    <a:pt x="57" y="1348"/>
                    <a:pt x="1349" y="0"/>
                    <a:pt x="2977" y="0"/>
                  </a:cubicBezTo>
                  <a:cubicBezTo>
                    <a:pt x="3876" y="0"/>
                    <a:pt x="4718" y="393"/>
                    <a:pt x="5280" y="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31"/>
            <p:cNvSpPr/>
            <p:nvPr/>
          </p:nvSpPr>
          <p:spPr>
            <a:xfrm flipH="1">
              <a:off x="10826318" y="3743898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686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40"/>
                    <a:pt x="2640" y="3427"/>
                    <a:pt x="1686" y="3427"/>
                  </a:cubicBezTo>
                  <a:cubicBezTo>
                    <a:pt x="731" y="3427"/>
                    <a:pt x="1" y="2640"/>
                    <a:pt x="1" y="1742"/>
                  </a:cubicBezTo>
                  <a:cubicBezTo>
                    <a:pt x="1" y="787"/>
                    <a:pt x="731" y="1"/>
                    <a:pt x="1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31"/>
            <p:cNvSpPr/>
            <p:nvPr/>
          </p:nvSpPr>
          <p:spPr>
            <a:xfrm flipH="1">
              <a:off x="10849857" y="3724271"/>
              <a:ext cx="239376" cy="239376"/>
            </a:xfrm>
            <a:custGeom>
              <a:avLst/>
              <a:gdLst/>
              <a:ahLst/>
              <a:cxnLst/>
              <a:rect l="l" t="t" r="r" b="b"/>
              <a:pathLst>
                <a:path w="3427" h="3427" extrusionOk="0">
                  <a:moveTo>
                    <a:pt x="1742" y="1"/>
                  </a:moveTo>
                  <a:cubicBezTo>
                    <a:pt x="2640" y="1"/>
                    <a:pt x="3427" y="787"/>
                    <a:pt x="3427" y="1742"/>
                  </a:cubicBezTo>
                  <a:cubicBezTo>
                    <a:pt x="3427" y="2697"/>
                    <a:pt x="2640" y="3427"/>
                    <a:pt x="1742" y="3427"/>
                  </a:cubicBezTo>
                  <a:cubicBezTo>
                    <a:pt x="787" y="3427"/>
                    <a:pt x="1" y="2697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31"/>
            <p:cNvSpPr/>
            <p:nvPr/>
          </p:nvSpPr>
          <p:spPr>
            <a:xfrm flipH="1">
              <a:off x="10849857" y="3747810"/>
              <a:ext cx="215837" cy="215836"/>
            </a:xfrm>
            <a:custGeom>
              <a:avLst/>
              <a:gdLst/>
              <a:ahLst/>
              <a:cxnLst/>
              <a:rect l="l" t="t" r="r" b="b"/>
              <a:pathLst>
                <a:path w="3090" h="3090" extrusionOk="0">
                  <a:moveTo>
                    <a:pt x="2753" y="338"/>
                  </a:moveTo>
                  <a:cubicBezTo>
                    <a:pt x="2977" y="675"/>
                    <a:pt x="3090" y="1012"/>
                    <a:pt x="3090" y="1405"/>
                  </a:cubicBezTo>
                  <a:cubicBezTo>
                    <a:pt x="3090" y="2360"/>
                    <a:pt x="2303" y="3090"/>
                    <a:pt x="1405" y="3090"/>
                  </a:cubicBezTo>
                  <a:cubicBezTo>
                    <a:pt x="1012" y="3090"/>
                    <a:pt x="675" y="2978"/>
                    <a:pt x="338" y="2753"/>
                  </a:cubicBezTo>
                  <a:cubicBezTo>
                    <a:pt x="113" y="2472"/>
                    <a:pt x="1" y="2079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79" y="1"/>
                    <a:pt x="2416" y="113"/>
                    <a:pt x="2753" y="33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31"/>
            <p:cNvSpPr/>
            <p:nvPr/>
          </p:nvSpPr>
          <p:spPr>
            <a:xfrm flipH="1">
              <a:off x="10865574" y="3747810"/>
              <a:ext cx="200120" cy="200190"/>
            </a:xfrm>
            <a:custGeom>
              <a:avLst/>
              <a:gdLst/>
              <a:ahLst/>
              <a:cxnLst/>
              <a:rect l="l" t="t" r="r" b="b"/>
              <a:pathLst>
                <a:path w="2865" h="2866" extrusionOk="0">
                  <a:moveTo>
                    <a:pt x="225" y="2584"/>
                  </a:moveTo>
                  <a:cubicBezTo>
                    <a:pt x="113" y="2304"/>
                    <a:pt x="1" y="2023"/>
                    <a:pt x="1" y="1742"/>
                  </a:cubicBezTo>
                  <a:cubicBezTo>
                    <a:pt x="1" y="787"/>
                    <a:pt x="787" y="1"/>
                    <a:pt x="1742" y="1"/>
                  </a:cubicBezTo>
                  <a:cubicBezTo>
                    <a:pt x="2023" y="1"/>
                    <a:pt x="2360" y="113"/>
                    <a:pt x="2640" y="282"/>
                  </a:cubicBezTo>
                  <a:cubicBezTo>
                    <a:pt x="2809" y="562"/>
                    <a:pt x="2865" y="843"/>
                    <a:pt x="2865" y="1124"/>
                  </a:cubicBezTo>
                  <a:cubicBezTo>
                    <a:pt x="2865" y="2079"/>
                    <a:pt x="2135" y="2865"/>
                    <a:pt x="1180" y="2865"/>
                  </a:cubicBezTo>
                  <a:cubicBezTo>
                    <a:pt x="843" y="2865"/>
                    <a:pt x="506" y="2753"/>
                    <a:pt x="225" y="258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31"/>
            <p:cNvSpPr/>
            <p:nvPr/>
          </p:nvSpPr>
          <p:spPr>
            <a:xfrm flipH="1">
              <a:off x="10912583" y="4434354"/>
              <a:ext cx="106032" cy="106032"/>
            </a:xfrm>
            <a:custGeom>
              <a:avLst/>
              <a:gdLst/>
              <a:ahLst/>
              <a:cxnLst/>
              <a:rect l="l" t="t" r="r" b="b"/>
              <a:pathLst>
                <a:path w="1518" h="1518" extrusionOk="0">
                  <a:moveTo>
                    <a:pt x="787" y="1"/>
                  </a:moveTo>
                  <a:cubicBezTo>
                    <a:pt x="1180" y="1"/>
                    <a:pt x="1517" y="338"/>
                    <a:pt x="1517" y="787"/>
                  </a:cubicBezTo>
                  <a:cubicBezTo>
                    <a:pt x="1517" y="1180"/>
                    <a:pt x="1180" y="1517"/>
                    <a:pt x="787" y="1517"/>
                  </a:cubicBezTo>
                  <a:cubicBezTo>
                    <a:pt x="338" y="1517"/>
                    <a:pt x="1" y="1180"/>
                    <a:pt x="1" y="787"/>
                  </a:cubicBezTo>
                  <a:cubicBezTo>
                    <a:pt x="1" y="338"/>
                    <a:pt x="338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31"/>
            <p:cNvSpPr/>
            <p:nvPr/>
          </p:nvSpPr>
          <p:spPr>
            <a:xfrm flipH="1">
              <a:off x="10912584" y="4446158"/>
              <a:ext cx="94228" cy="94228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180" y="112"/>
                  </a:moveTo>
                  <a:cubicBezTo>
                    <a:pt x="1292" y="281"/>
                    <a:pt x="1348" y="449"/>
                    <a:pt x="1348" y="618"/>
                  </a:cubicBezTo>
                  <a:cubicBezTo>
                    <a:pt x="1348" y="1011"/>
                    <a:pt x="1011" y="1348"/>
                    <a:pt x="618" y="1348"/>
                  </a:cubicBezTo>
                  <a:cubicBezTo>
                    <a:pt x="449" y="1348"/>
                    <a:pt x="281" y="1292"/>
                    <a:pt x="112" y="1180"/>
                  </a:cubicBezTo>
                  <a:cubicBezTo>
                    <a:pt x="56" y="1067"/>
                    <a:pt x="0" y="899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99" y="0"/>
                    <a:pt x="1067" y="56"/>
                    <a:pt x="1180" y="11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31"/>
            <p:cNvSpPr/>
            <p:nvPr/>
          </p:nvSpPr>
          <p:spPr>
            <a:xfrm flipH="1">
              <a:off x="10920477" y="4446158"/>
              <a:ext cx="86335" cy="86335"/>
            </a:xfrm>
            <a:custGeom>
              <a:avLst/>
              <a:gdLst/>
              <a:ahLst/>
              <a:cxnLst/>
              <a:rect l="l" t="t" r="r" b="b"/>
              <a:pathLst>
                <a:path w="1236" h="1236" extrusionOk="0">
                  <a:moveTo>
                    <a:pt x="56" y="1123"/>
                  </a:moveTo>
                  <a:cubicBezTo>
                    <a:pt x="0" y="1011"/>
                    <a:pt x="0" y="843"/>
                    <a:pt x="0" y="730"/>
                  </a:cubicBezTo>
                  <a:cubicBezTo>
                    <a:pt x="0" y="337"/>
                    <a:pt x="337" y="0"/>
                    <a:pt x="730" y="0"/>
                  </a:cubicBezTo>
                  <a:cubicBezTo>
                    <a:pt x="843" y="0"/>
                    <a:pt x="1011" y="56"/>
                    <a:pt x="1123" y="112"/>
                  </a:cubicBezTo>
                  <a:cubicBezTo>
                    <a:pt x="1180" y="225"/>
                    <a:pt x="1236" y="337"/>
                    <a:pt x="1236" y="506"/>
                  </a:cubicBezTo>
                  <a:cubicBezTo>
                    <a:pt x="1236" y="899"/>
                    <a:pt x="899" y="1236"/>
                    <a:pt x="506" y="1236"/>
                  </a:cubicBezTo>
                  <a:cubicBezTo>
                    <a:pt x="337" y="1236"/>
                    <a:pt x="169" y="1180"/>
                    <a:pt x="56" y="112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31"/>
            <p:cNvSpPr/>
            <p:nvPr/>
          </p:nvSpPr>
          <p:spPr>
            <a:xfrm flipH="1">
              <a:off x="10351625" y="3861593"/>
              <a:ext cx="274650" cy="431603"/>
            </a:xfrm>
            <a:custGeom>
              <a:avLst/>
              <a:gdLst/>
              <a:ahLst/>
              <a:cxnLst/>
              <a:rect l="l" t="t" r="r" b="b"/>
              <a:pathLst>
                <a:path w="3932" h="6179" extrusionOk="0">
                  <a:moveTo>
                    <a:pt x="3819" y="57"/>
                  </a:moveTo>
                  <a:lnTo>
                    <a:pt x="3819" y="6123"/>
                  </a:lnTo>
                  <a:lnTo>
                    <a:pt x="112" y="6123"/>
                  </a:lnTo>
                  <a:lnTo>
                    <a:pt x="112" y="57"/>
                  </a:lnTo>
                  <a:close/>
                  <a:moveTo>
                    <a:pt x="0" y="1"/>
                  </a:moveTo>
                  <a:lnTo>
                    <a:pt x="0" y="6179"/>
                  </a:lnTo>
                  <a:lnTo>
                    <a:pt x="3932" y="6179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31"/>
            <p:cNvSpPr/>
            <p:nvPr/>
          </p:nvSpPr>
          <p:spPr>
            <a:xfrm flipH="1">
              <a:off x="10532118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31"/>
            <p:cNvSpPr/>
            <p:nvPr/>
          </p:nvSpPr>
          <p:spPr>
            <a:xfrm flipH="1">
              <a:off x="10461501" y="4124434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31"/>
            <p:cNvSpPr/>
            <p:nvPr/>
          </p:nvSpPr>
          <p:spPr>
            <a:xfrm flipH="1">
              <a:off x="10394795" y="4124434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31"/>
            <p:cNvSpPr/>
            <p:nvPr/>
          </p:nvSpPr>
          <p:spPr>
            <a:xfrm flipH="1">
              <a:off x="10532118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31"/>
            <p:cNvSpPr/>
            <p:nvPr/>
          </p:nvSpPr>
          <p:spPr>
            <a:xfrm flipH="1">
              <a:off x="10461501" y="419505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31"/>
            <p:cNvSpPr/>
            <p:nvPr/>
          </p:nvSpPr>
          <p:spPr>
            <a:xfrm flipH="1">
              <a:off x="10394795" y="419505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31"/>
            <p:cNvSpPr/>
            <p:nvPr/>
          </p:nvSpPr>
          <p:spPr>
            <a:xfrm flipH="1">
              <a:off x="10532118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31"/>
            <p:cNvSpPr/>
            <p:nvPr/>
          </p:nvSpPr>
          <p:spPr>
            <a:xfrm flipH="1">
              <a:off x="10461501" y="3987112"/>
              <a:ext cx="51060" cy="47149"/>
            </a:xfrm>
            <a:custGeom>
              <a:avLst/>
              <a:gdLst/>
              <a:ahLst/>
              <a:cxnLst/>
              <a:rect l="l" t="t" r="r" b="b"/>
              <a:pathLst>
                <a:path w="731" h="675" extrusionOk="0">
                  <a:moveTo>
                    <a:pt x="1" y="1"/>
                  </a:moveTo>
                  <a:lnTo>
                    <a:pt x="731" y="1"/>
                  </a:lnTo>
                  <a:lnTo>
                    <a:pt x="731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31"/>
            <p:cNvSpPr/>
            <p:nvPr/>
          </p:nvSpPr>
          <p:spPr>
            <a:xfrm flipH="1">
              <a:off x="10394795" y="3987112"/>
              <a:ext cx="47149" cy="47149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675" y="1"/>
                  </a:lnTo>
                  <a:lnTo>
                    <a:pt x="675" y="675"/>
                  </a:lnTo>
                  <a:lnTo>
                    <a:pt x="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31"/>
            <p:cNvSpPr/>
            <p:nvPr/>
          </p:nvSpPr>
          <p:spPr>
            <a:xfrm flipH="1">
              <a:off x="10532118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31"/>
            <p:cNvSpPr/>
            <p:nvPr/>
          </p:nvSpPr>
          <p:spPr>
            <a:xfrm flipH="1">
              <a:off x="10461501" y="4053817"/>
              <a:ext cx="51060" cy="51060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1" y="1"/>
                  </a:moveTo>
                  <a:lnTo>
                    <a:pt x="731" y="1"/>
                  </a:lnTo>
                  <a:lnTo>
                    <a:pt x="731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31"/>
            <p:cNvSpPr/>
            <p:nvPr/>
          </p:nvSpPr>
          <p:spPr>
            <a:xfrm flipH="1">
              <a:off x="10394795" y="4053817"/>
              <a:ext cx="47149" cy="51060"/>
            </a:xfrm>
            <a:custGeom>
              <a:avLst/>
              <a:gdLst/>
              <a:ahLst/>
              <a:cxnLst/>
              <a:rect l="l" t="t" r="r" b="b"/>
              <a:pathLst>
                <a:path w="675" h="731" extrusionOk="0">
                  <a:moveTo>
                    <a:pt x="1" y="1"/>
                  </a:moveTo>
                  <a:lnTo>
                    <a:pt x="675" y="1"/>
                  </a:lnTo>
                  <a:lnTo>
                    <a:pt x="675" y="731"/>
                  </a:lnTo>
                  <a:lnTo>
                    <a:pt x="1" y="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2" name="Google Shape;13222;p31"/>
          <p:cNvGrpSpPr/>
          <p:nvPr/>
        </p:nvGrpSpPr>
        <p:grpSpPr>
          <a:xfrm>
            <a:off x="278650" y="0"/>
            <a:ext cx="2828515" cy="1907662"/>
            <a:chOff x="126250" y="0"/>
            <a:chExt cx="2828515" cy="1907662"/>
          </a:xfrm>
        </p:grpSpPr>
        <p:sp>
          <p:nvSpPr>
            <p:cNvPr id="13223" name="Google Shape;13223;p31"/>
            <p:cNvSpPr/>
            <p:nvPr/>
          </p:nvSpPr>
          <p:spPr>
            <a:xfrm rot="1793316">
              <a:off x="1946350" y="1299243"/>
              <a:ext cx="578549" cy="1127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31"/>
            <p:cNvSpPr/>
            <p:nvPr/>
          </p:nvSpPr>
          <p:spPr>
            <a:xfrm rot="-781044">
              <a:off x="2441088" y="1287913"/>
              <a:ext cx="479202" cy="360799"/>
            </a:xfrm>
            <a:custGeom>
              <a:avLst/>
              <a:gdLst/>
              <a:ahLst/>
              <a:cxnLst/>
              <a:rect l="l" t="t" r="r" b="b"/>
              <a:pathLst>
                <a:path w="4775" h="3595" extrusionOk="0">
                  <a:moveTo>
                    <a:pt x="1741" y="0"/>
                  </a:moveTo>
                  <a:lnTo>
                    <a:pt x="3932" y="1629"/>
                  </a:lnTo>
                  <a:lnTo>
                    <a:pt x="4774" y="3482"/>
                  </a:lnTo>
                  <a:lnTo>
                    <a:pt x="4606" y="3595"/>
                  </a:lnTo>
                  <a:lnTo>
                    <a:pt x="3707" y="1966"/>
                  </a:lnTo>
                  <a:lnTo>
                    <a:pt x="1910" y="843"/>
                  </a:lnTo>
                  <a:lnTo>
                    <a:pt x="1067" y="2191"/>
                  </a:lnTo>
                  <a:lnTo>
                    <a:pt x="0" y="1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31"/>
            <p:cNvSpPr/>
            <p:nvPr/>
          </p:nvSpPr>
          <p:spPr>
            <a:xfrm rot="-781044">
              <a:off x="2379852" y="1448836"/>
              <a:ext cx="417182" cy="417202"/>
            </a:xfrm>
            <a:custGeom>
              <a:avLst/>
              <a:gdLst/>
              <a:ahLst/>
              <a:cxnLst/>
              <a:rect l="l" t="t" r="r" b="b"/>
              <a:pathLst>
                <a:path w="4157" h="4157" extrusionOk="0">
                  <a:moveTo>
                    <a:pt x="0" y="1741"/>
                  </a:moveTo>
                  <a:lnTo>
                    <a:pt x="1910" y="3651"/>
                  </a:lnTo>
                  <a:lnTo>
                    <a:pt x="4100" y="4156"/>
                  </a:lnTo>
                  <a:lnTo>
                    <a:pt x="4156" y="3932"/>
                  </a:lnTo>
                  <a:lnTo>
                    <a:pt x="2191" y="3426"/>
                  </a:lnTo>
                  <a:lnTo>
                    <a:pt x="2078" y="3314"/>
                  </a:lnTo>
                  <a:lnTo>
                    <a:pt x="2078" y="3314"/>
                  </a:lnTo>
                  <a:lnTo>
                    <a:pt x="843" y="1797"/>
                  </a:lnTo>
                  <a:lnTo>
                    <a:pt x="2022" y="786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31"/>
            <p:cNvSpPr/>
            <p:nvPr/>
          </p:nvSpPr>
          <p:spPr>
            <a:xfrm rot="-781044">
              <a:off x="2364180" y="1613795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225"/>
                    <a:pt x="169" y="1"/>
                    <a:pt x="450" y="57"/>
                  </a:cubicBezTo>
                  <a:cubicBezTo>
                    <a:pt x="675" y="57"/>
                    <a:pt x="843" y="225"/>
                    <a:pt x="843" y="506"/>
                  </a:cubicBezTo>
                  <a:cubicBezTo>
                    <a:pt x="843" y="731"/>
                    <a:pt x="619" y="899"/>
                    <a:pt x="394" y="899"/>
                  </a:cubicBezTo>
                  <a:cubicBezTo>
                    <a:pt x="169" y="899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31"/>
            <p:cNvSpPr/>
            <p:nvPr/>
          </p:nvSpPr>
          <p:spPr>
            <a:xfrm rot="-781044">
              <a:off x="2367052" y="1600945"/>
              <a:ext cx="90321" cy="90325"/>
            </a:xfrm>
            <a:custGeom>
              <a:avLst/>
              <a:gdLst/>
              <a:ahLst/>
              <a:cxnLst/>
              <a:rect l="l" t="t" r="r" b="b"/>
              <a:pathLst>
                <a:path w="900" h="900" extrusionOk="0">
                  <a:moveTo>
                    <a:pt x="1" y="450"/>
                  </a:moveTo>
                  <a:cubicBezTo>
                    <a:pt x="1" y="225"/>
                    <a:pt x="226" y="0"/>
                    <a:pt x="450" y="57"/>
                  </a:cubicBezTo>
                  <a:cubicBezTo>
                    <a:pt x="675" y="57"/>
                    <a:pt x="900" y="225"/>
                    <a:pt x="843" y="506"/>
                  </a:cubicBezTo>
                  <a:cubicBezTo>
                    <a:pt x="843" y="731"/>
                    <a:pt x="675" y="899"/>
                    <a:pt x="394" y="899"/>
                  </a:cubicBezTo>
                  <a:cubicBezTo>
                    <a:pt x="169" y="899"/>
                    <a:pt x="1" y="674"/>
                    <a:pt x="1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31"/>
            <p:cNvSpPr/>
            <p:nvPr/>
          </p:nvSpPr>
          <p:spPr>
            <a:xfrm rot="-1579503">
              <a:off x="1695852" y="1023601"/>
              <a:ext cx="293145" cy="310113"/>
            </a:xfrm>
            <a:custGeom>
              <a:avLst/>
              <a:gdLst/>
              <a:ahLst/>
              <a:cxnLst/>
              <a:rect l="l" t="t" r="r" b="b"/>
              <a:pathLst>
                <a:path w="2921" h="3090" extrusionOk="0">
                  <a:moveTo>
                    <a:pt x="2921" y="2696"/>
                  </a:moveTo>
                  <a:lnTo>
                    <a:pt x="393" y="0"/>
                  </a:lnTo>
                  <a:lnTo>
                    <a:pt x="0" y="393"/>
                  </a:lnTo>
                  <a:lnTo>
                    <a:pt x="2472" y="3089"/>
                  </a:lnTo>
                  <a:close/>
                </a:path>
              </a:pathLst>
            </a:custGeom>
            <a:solidFill>
              <a:srgbClr val="FDD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31"/>
            <p:cNvSpPr/>
            <p:nvPr/>
          </p:nvSpPr>
          <p:spPr>
            <a:xfrm rot="-781044">
              <a:off x="2398842" y="1464200"/>
              <a:ext cx="163581" cy="129667"/>
            </a:xfrm>
            <a:custGeom>
              <a:avLst/>
              <a:gdLst/>
              <a:ahLst/>
              <a:cxnLst/>
              <a:rect l="l" t="t" r="r" b="b"/>
              <a:pathLst>
                <a:path w="1630" h="1292" extrusionOk="0">
                  <a:moveTo>
                    <a:pt x="1629" y="730"/>
                  </a:moveTo>
                  <a:cubicBezTo>
                    <a:pt x="1517" y="1067"/>
                    <a:pt x="1236" y="1292"/>
                    <a:pt x="899" y="1292"/>
                  </a:cubicBezTo>
                  <a:cubicBezTo>
                    <a:pt x="562" y="1236"/>
                    <a:pt x="225" y="1067"/>
                    <a:pt x="1" y="842"/>
                  </a:cubicBezTo>
                  <a:lnTo>
                    <a:pt x="506" y="0"/>
                  </a:lnTo>
                  <a:lnTo>
                    <a:pt x="1629" y="73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31"/>
            <p:cNvSpPr/>
            <p:nvPr/>
          </p:nvSpPr>
          <p:spPr>
            <a:xfrm rot="-781044">
              <a:off x="2384085" y="1624159"/>
              <a:ext cx="50780" cy="45163"/>
            </a:xfrm>
            <a:custGeom>
              <a:avLst/>
              <a:gdLst/>
              <a:ahLst/>
              <a:cxnLst/>
              <a:rect l="l" t="t" r="r" b="b"/>
              <a:pathLst>
                <a:path w="506" h="450" extrusionOk="0">
                  <a:moveTo>
                    <a:pt x="57" y="225"/>
                  </a:moveTo>
                  <a:cubicBezTo>
                    <a:pt x="57" y="112"/>
                    <a:pt x="169" y="0"/>
                    <a:pt x="281" y="0"/>
                  </a:cubicBezTo>
                  <a:cubicBezTo>
                    <a:pt x="394" y="0"/>
                    <a:pt x="506" y="112"/>
                    <a:pt x="506" y="225"/>
                  </a:cubicBezTo>
                  <a:cubicBezTo>
                    <a:pt x="506" y="393"/>
                    <a:pt x="394" y="449"/>
                    <a:pt x="225" y="449"/>
                  </a:cubicBezTo>
                  <a:cubicBezTo>
                    <a:pt x="113" y="449"/>
                    <a:pt x="0" y="337"/>
                    <a:pt x="57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31"/>
            <p:cNvSpPr/>
            <p:nvPr/>
          </p:nvSpPr>
          <p:spPr>
            <a:xfrm rot="-781044">
              <a:off x="2788113" y="1407544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69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5"/>
                    <a:pt x="337" y="675"/>
                  </a:cubicBezTo>
                  <a:cubicBezTo>
                    <a:pt x="169" y="675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31"/>
            <p:cNvSpPr/>
            <p:nvPr/>
          </p:nvSpPr>
          <p:spPr>
            <a:xfrm rot="-781044">
              <a:off x="2792323" y="1400802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8"/>
                  </a:moveTo>
                  <a:cubicBezTo>
                    <a:pt x="0" y="113"/>
                    <a:pt x="169" y="1"/>
                    <a:pt x="337" y="1"/>
                  </a:cubicBezTo>
                  <a:cubicBezTo>
                    <a:pt x="506" y="1"/>
                    <a:pt x="674" y="169"/>
                    <a:pt x="674" y="338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74"/>
                    <a:pt x="0" y="506"/>
                    <a:pt x="0" y="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31"/>
            <p:cNvSpPr/>
            <p:nvPr/>
          </p:nvSpPr>
          <p:spPr>
            <a:xfrm rot="-781044">
              <a:off x="2576533" y="1768878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57" y="338"/>
                  </a:moveTo>
                  <a:cubicBezTo>
                    <a:pt x="57" y="169"/>
                    <a:pt x="169" y="1"/>
                    <a:pt x="394" y="1"/>
                  </a:cubicBezTo>
                  <a:cubicBezTo>
                    <a:pt x="563" y="1"/>
                    <a:pt x="675" y="169"/>
                    <a:pt x="675" y="338"/>
                  </a:cubicBezTo>
                  <a:cubicBezTo>
                    <a:pt x="675" y="506"/>
                    <a:pt x="506" y="675"/>
                    <a:pt x="338" y="675"/>
                  </a:cubicBezTo>
                  <a:cubicBezTo>
                    <a:pt x="169" y="675"/>
                    <a:pt x="1" y="506"/>
                    <a:pt x="57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31"/>
            <p:cNvSpPr/>
            <p:nvPr/>
          </p:nvSpPr>
          <p:spPr>
            <a:xfrm rot="-781044">
              <a:off x="2580841" y="1762113"/>
              <a:ext cx="67741" cy="6774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0" y="337"/>
                  </a:moveTo>
                  <a:cubicBezTo>
                    <a:pt x="56" y="113"/>
                    <a:pt x="169" y="0"/>
                    <a:pt x="393" y="0"/>
                  </a:cubicBezTo>
                  <a:cubicBezTo>
                    <a:pt x="562" y="0"/>
                    <a:pt x="674" y="169"/>
                    <a:pt x="674" y="337"/>
                  </a:cubicBezTo>
                  <a:cubicBezTo>
                    <a:pt x="674" y="506"/>
                    <a:pt x="506" y="674"/>
                    <a:pt x="337" y="674"/>
                  </a:cubicBezTo>
                  <a:cubicBezTo>
                    <a:pt x="169" y="618"/>
                    <a:pt x="0" y="506"/>
                    <a:pt x="0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31"/>
            <p:cNvSpPr/>
            <p:nvPr/>
          </p:nvSpPr>
          <p:spPr>
            <a:xfrm rot="-781044">
              <a:off x="2597691" y="1778987"/>
              <a:ext cx="33920" cy="33922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1" y="169"/>
                  </a:moveTo>
                  <a:cubicBezTo>
                    <a:pt x="1" y="57"/>
                    <a:pt x="113" y="1"/>
                    <a:pt x="169" y="1"/>
                  </a:cubicBezTo>
                  <a:cubicBezTo>
                    <a:pt x="281" y="1"/>
                    <a:pt x="338" y="57"/>
                    <a:pt x="338" y="169"/>
                  </a:cubicBezTo>
                  <a:cubicBezTo>
                    <a:pt x="338" y="282"/>
                    <a:pt x="281" y="338"/>
                    <a:pt x="169" y="338"/>
                  </a:cubicBezTo>
                  <a:cubicBezTo>
                    <a:pt x="57" y="338"/>
                    <a:pt x="1" y="226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31"/>
            <p:cNvSpPr/>
            <p:nvPr/>
          </p:nvSpPr>
          <p:spPr>
            <a:xfrm rot="-781044">
              <a:off x="2485436" y="1463120"/>
              <a:ext cx="383362" cy="287535"/>
            </a:xfrm>
            <a:custGeom>
              <a:avLst/>
              <a:gdLst/>
              <a:ahLst/>
              <a:cxnLst/>
              <a:rect l="l" t="t" r="r" b="b"/>
              <a:pathLst>
                <a:path w="3820" h="2865" extrusionOk="0">
                  <a:moveTo>
                    <a:pt x="0" y="0"/>
                  </a:moveTo>
                  <a:lnTo>
                    <a:pt x="2135" y="2022"/>
                  </a:lnTo>
                  <a:lnTo>
                    <a:pt x="3763" y="2864"/>
                  </a:lnTo>
                  <a:lnTo>
                    <a:pt x="3819" y="2640"/>
                  </a:lnTo>
                  <a:lnTo>
                    <a:pt x="2415" y="1741"/>
                  </a:lnTo>
                  <a:lnTo>
                    <a:pt x="2303" y="1629"/>
                  </a:lnTo>
                  <a:lnTo>
                    <a:pt x="2303" y="1629"/>
                  </a:lnTo>
                  <a:lnTo>
                    <a:pt x="955" y="1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31"/>
            <p:cNvSpPr/>
            <p:nvPr/>
          </p:nvSpPr>
          <p:spPr>
            <a:xfrm rot="-781044">
              <a:off x="2504051" y="1478498"/>
              <a:ext cx="360882" cy="270675"/>
            </a:xfrm>
            <a:custGeom>
              <a:avLst/>
              <a:gdLst/>
              <a:ahLst/>
              <a:cxnLst/>
              <a:rect l="l" t="t" r="r" b="b"/>
              <a:pathLst>
                <a:path w="3596" h="2697" extrusionOk="0">
                  <a:moveTo>
                    <a:pt x="1" y="0"/>
                  </a:moveTo>
                  <a:lnTo>
                    <a:pt x="1967" y="1854"/>
                  </a:lnTo>
                  <a:lnTo>
                    <a:pt x="3595" y="2696"/>
                  </a:lnTo>
                  <a:lnTo>
                    <a:pt x="3595" y="2640"/>
                  </a:lnTo>
                  <a:lnTo>
                    <a:pt x="2191" y="1742"/>
                  </a:lnTo>
                  <a:lnTo>
                    <a:pt x="2079" y="1573"/>
                  </a:lnTo>
                  <a:lnTo>
                    <a:pt x="2079" y="1573"/>
                  </a:lnTo>
                  <a:lnTo>
                    <a:pt x="731" y="11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31"/>
            <p:cNvSpPr/>
            <p:nvPr/>
          </p:nvSpPr>
          <p:spPr>
            <a:xfrm rot="-1579503">
              <a:off x="1556192" y="888026"/>
              <a:ext cx="574950" cy="586304"/>
            </a:xfrm>
            <a:custGeom>
              <a:avLst/>
              <a:gdLst/>
              <a:ahLst/>
              <a:cxnLst/>
              <a:rect l="l" t="t" r="r" b="b"/>
              <a:pathLst>
                <a:path w="5729" h="5842" extrusionOk="0">
                  <a:moveTo>
                    <a:pt x="3819" y="5841"/>
                  </a:moveTo>
                  <a:lnTo>
                    <a:pt x="5729" y="4100"/>
                  </a:lnTo>
                  <a:lnTo>
                    <a:pt x="1910" y="0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31"/>
            <p:cNvSpPr/>
            <p:nvPr/>
          </p:nvSpPr>
          <p:spPr>
            <a:xfrm rot="-1579503">
              <a:off x="1576678" y="883235"/>
              <a:ext cx="546750" cy="558102"/>
            </a:xfrm>
            <a:custGeom>
              <a:avLst/>
              <a:gdLst/>
              <a:ahLst/>
              <a:cxnLst/>
              <a:rect l="l" t="t" r="r" b="b"/>
              <a:pathLst>
                <a:path w="5448" h="5561" extrusionOk="0">
                  <a:moveTo>
                    <a:pt x="5448" y="4100"/>
                  </a:moveTo>
                  <a:lnTo>
                    <a:pt x="1629" y="0"/>
                  </a:lnTo>
                  <a:lnTo>
                    <a:pt x="0" y="1404"/>
                  </a:lnTo>
                  <a:lnTo>
                    <a:pt x="3819" y="5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31"/>
            <p:cNvSpPr/>
            <p:nvPr/>
          </p:nvSpPr>
          <p:spPr>
            <a:xfrm rot="-1579503">
              <a:off x="1609442" y="927206"/>
              <a:ext cx="496169" cy="513041"/>
            </a:xfrm>
            <a:custGeom>
              <a:avLst/>
              <a:gdLst/>
              <a:ahLst/>
              <a:cxnLst/>
              <a:rect l="l" t="t" r="r" b="b"/>
              <a:pathLst>
                <a:path w="4944" h="5112" extrusionOk="0">
                  <a:moveTo>
                    <a:pt x="1" y="1180"/>
                  </a:moveTo>
                  <a:lnTo>
                    <a:pt x="3595" y="5112"/>
                  </a:lnTo>
                  <a:lnTo>
                    <a:pt x="4943" y="387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31"/>
            <p:cNvSpPr/>
            <p:nvPr/>
          </p:nvSpPr>
          <p:spPr>
            <a:xfrm rot="-781044">
              <a:off x="2414004" y="1421646"/>
              <a:ext cx="152241" cy="146728"/>
            </a:xfrm>
            <a:custGeom>
              <a:avLst/>
              <a:gdLst/>
              <a:ahLst/>
              <a:cxnLst/>
              <a:rect l="l" t="t" r="r" b="b"/>
              <a:pathLst>
                <a:path w="1517" h="1462" extrusionOk="0">
                  <a:moveTo>
                    <a:pt x="0" y="731"/>
                  </a:moveTo>
                  <a:cubicBezTo>
                    <a:pt x="0" y="338"/>
                    <a:pt x="393" y="1"/>
                    <a:pt x="787" y="1"/>
                  </a:cubicBezTo>
                  <a:cubicBezTo>
                    <a:pt x="1180" y="1"/>
                    <a:pt x="1517" y="338"/>
                    <a:pt x="1517" y="731"/>
                  </a:cubicBezTo>
                  <a:cubicBezTo>
                    <a:pt x="1517" y="1124"/>
                    <a:pt x="1180" y="1461"/>
                    <a:pt x="787" y="1461"/>
                  </a:cubicBezTo>
                  <a:cubicBezTo>
                    <a:pt x="337" y="1461"/>
                    <a:pt x="0" y="1124"/>
                    <a:pt x="0" y="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31"/>
            <p:cNvSpPr/>
            <p:nvPr/>
          </p:nvSpPr>
          <p:spPr>
            <a:xfrm rot="-781044">
              <a:off x="2443615" y="1456589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6"/>
                    <a:pt x="169" y="1"/>
                    <a:pt x="449" y="57"/>
                  </a:cubicBezTo>
                  <a:cubicBezTo>
                    <a:pt x="674" y="57"/>
                    <a:pt x="843" y="226"/>
                    <a:pt x="843" y="506"/>
                  </a:cubicBezTo>
                  <a:cubicBezTo>
                    <a:pt x="843" y="731"/>
                    <a:pt x="674" y="899"/>
                    <a:pt x="449" y="899"/>
                  </a:cubicBezTo>
                  <a:cubicBezTo>
                    <a:pt x="169" y="899"/>
                    <a:pt x="0" y="731"/>
                    <a:pt x="0" y="45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31"/>
            <p:cNvSpPr/>
            <p:nvPr/>
          </p:nvSpPr>
          <p:spPr>
            <a:xfrm rot="-781044">
              <a:off x="2544463" y="1317586"/>
              <a:ext cx="84701" cy="90325"/>
            </a:xfrm>
            <a:custGeom>
              <a:avLst/>
              <a:gdLst/>
              <a:ahLst/>
              <a:cxnLst/>
              <a:rect l="l" t="t" r="r" b="b"/>
              <a:pathLst>
                <a:path w="844" h="900" extrusionOk="0">
                  <a:moveTo>
                    <a:pt x="1" y="450"/>
                  </a:moveTo>
                  <a:cubicBezTo>
                    <a:pt x="1" y="169"/>
                    <a:pt x="169" y="1"/>
                    <a:pt x="450" y="1"/>
                  </a:cubicBezTo>
                  <a:cubicBezTo>
                    <a:pt x="675" y="1"/>
                    <a:pt x="843" y="225"/>
                    <a:pt x="843" y="450"/>
                  </a:cubicBezTo>
                  <a:cubicBezTo>
                    <a:pt x="843" y="675"/>
                    <a:pt x="675" y="899"/>
                    <a:pt x="394" y="843"/>
                  </a:cubicBezTo>
                  <a:cubicBezTo>
                    <a:pt x="169" y="843"/>
                    <a:pt x="1" y="675"/>
                    <a:pt x="1" y="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31"/>
            <p:cNvSpPr/>
            <p:nvPr/>
          </p:nvSpPr>
          <p:spPr>
            <a:xfrm rot="-781044">
              <a:off x="2547423" y="1304726"/>
              <a:ext cx="90220" cy="90225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0" y="450"/>
                  </a:moveTo>
                  <a:cubicBezTo>
                    <a:pt x="0" y="225"/>
                    <a:pt x="225" y="0"/>
                    <a:pt x="449" y="0"/>
                  </a:cubicBezTo>
                  <a:cubicBezTo>
                    <a:pt x="674" y="56"/>
                    <a:pt x="899" y="225"/>
                    <a:pt x="899" y="450"/>
                  </a:cubicBezTo>
                  <a:cubicBezTo>
                    <a:pt x="843" y="730"/>
                    <a:pt x="674" y="899"/>
                    <a:pt x="449" y="899"/>
                  </a:cubicBezTo>
                  <a:cubicBezTo>
                    <a:pt x="169" y="899"/>
                    <a:pt x="0" y="674"/>
                    <a:pt x="0" y="4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31"/>
            <p:cNvSpPr/>
            <p:nvPr/>
          </p:nvSpPr>
          <p:spPr>
            <a:xfrm rot="-1579503">
              <a:off x="1707198" y="1011361"/>
              <a:ext cx="293246" cy="304392"/>
            </a:xfrm>
            <a:custGeom>
              <a:avLst/>
              <a:gdLst/>
              <a:ahLst/>
              <a:cxnLst/>
              <a:rect l="l" t="t" r="r" b="b"/>
              <a:pathLst>
                <a:path w="2922" h="3033" extrusionOk="0">
                  <a:moveTo>
                    <a:pt x="2921" y="2696"/>
                  </a:moveTo>
                  <a:lnTo>
                    <a:pt x="394" y="0"/>
                  </a:lnTo>
                  <a:lnTo>
                    <a:pt x="1" y="337"/>
                  </a:lnTo>
                  <a:lnTo>
                    <a:pt x="2528" y="30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31"/>
            <p:cNvSpPr/>
            <p:nvPr/>
          </p:nvSpPr>
          <p:spPr>
            <a:xfrm rot="-1579503">
              <a:off x="1705452" y="1050408"/>
              <a:ext cx="253805" cy="253811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31"/>
            <p:cNvSpPr/>
            <p:nvPr/>
          </p:nvSpPr>
          <p:spPr>
            <a:xfrm rot="-781044">
              <a:off x="2414637" y="1421574"/>
              <a:ext cx="152241" cy="152349"/>
            </a:xfrm>
            <a:custGeom>
              <a:avLst/>
              <a:gdLst/>
              <a:ahLst/>
              <a:cxnLst/>
              <a:rect l="l" t="t" r="r" b="b"/>
              <a:pathLst>
                <a:path w="1517" h="1518" extrusionOk="0">
                  <a:moveTo>
                    <a:pt x="0" y="731"/>
                  </a:moveTo>
                  <a:cubicBezTo>
                    <a:pt x="0" y="563"/>
                    <a:pt x="56" y="394"/>
                    <a:pt x="169" y="282"/>
                  </a:cubicBezTo>
                  <a:cubicBezTo>
                    <a:pt x="337" y="113"/>
                    <a:pt x="506" y="1"/>
                    <a:pt x="730" y="57"/>
                  </a:cubicBezTo>
                  <a:cubicBezTo>
                    <a:pt x="1180" y="57"/>
                    <a:pt x="1517" y="394"/>
                    <a:pt x="1517" y="787"/>
                  </a:cubicBezTo>
                  <a:cubicBezTo>
                    <a:pt x="1517" y="956"/>
                    <a:pt x="1461" y="1124"/>
                    <a:pt x="1348" y="1236"/>
                  </a:cubicBezTo>
                  <a:cubicBezTo>
                    <a:pt x="1180" y="1405"/>
                    <a:pt x="1011" y="1517"/>
                    <a:pt x="787" y="1517"/>
                  </a:cubicBezTo>
                  <a:cubicBezTo>
                    <a:pt x="337" y="1517"/>
                    <a:pt x="0" y="1180"/>
                    <a:pt x="0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31"/>
            <p:cNvSpPr/>
            <p:nvPr/>
          </p:nvSpPr>
          <p:spPr>
            <a:xfrm rot="-781044">
              <a:off x="2447825" y="1449847"/>
              <a:ext cx="84601" cy="90325"/>
            </a:xfrm>
            <a:custGeom>
              <a:avLst/>
              <a:gdLst/>
              <a:ahLst/>
              <a:cxnLst/>
              <a:rect l="l" t="t" r="r" b="b"/>
              <a:pathLst>
                <a:path w="843" h="900" extrusionOk="0">
                  <a:moveTo>
                    <a:pt x="0" y="450"/>
                  </a:moveTo>
                  <a:cubicBezTo>
                    <a:pt x="0" y="225"/>
                    <a:pt x="225" y="1"/>
                    <a:pt x="450" y="1"/>
                  </a:cubicBezTo>
                  <a:cubicBezTo>
                    <a:pt x="674" y="1"/>
                    <a:pt x="843" y="225"/>
                    <a:pt x="843" y="450"/>
                  </a:cubicBezTo>
                  <a:cubicBezTo>
                    <a:pt x="843" y="675"/>
                    <a:pt x="674" y="899"/>
                    <a:pt x="393" y="899"/>
                  </a:cubicBezTo>
                  <a:cubicBezTo>
                    <a:pt x="169" y="899"/>
                    <a:pt x="0" y="675"/>
                    <a:pt x="0" y="45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31"/>
            <p:cNvSpPr/>
            <p:nvPr/>
          </p:nvSpPr>
          <p:spPr>
            <a:xfrm rot="-781044">
              <a:off x="2569903" y="1327207"/>
              <a:ext cx="45261" cy="45263"/>
            </a:xfrm>
            <a:custGeom>
              <a:avLst/>
              <a:gdLst/>
              <a:ahLst/>
              <a:cxnLst/>
              <a:rect l="l" t="t" r="r" b="b"/>
              <a:pathLst>
                <a:path w="451" h="451" extrusionOk="0">
                  <a:moveTo>
                    <a:pt x="1" y="226"/>
                  </a:moveTo>
                  <a:cubicBezTo>
                    <a:pt x="1" y="57"/>
                    <a:pt x="113" y="1"/>
                    <a:pt x="225" y="1"/>
                  </a:cubicBezTo>
                  <a:cubicBezTo>
                    <a:pt x="338" y="1"/>
                    <a:pt x="450" y="57"/>
                    <a:pt x="450" y="226"/>
                  </a:cubicBezTo>
                  <a:cubicBezTo>
                    <a:pt x="450" y="338"/>
                    <a:pt x="338" y="450"/>
                    <a:pt x="225" y="450"/>
                  </a:cubicBezTo>
                  <a:cubicBezTo>
                    <a:pt x="57" y="450"/>
                    <a:pt x="1" y="338"/>
                    <a:pt x="1" y="22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31"/>
            <p:cNvSpPr/>
            <p:nvPr/>
          </p:nvSpPr>
          <p:spPr>
            <a:xfrm rot="-781044">
              <a:off x="2809184" y="1417774"/>
              <a:ext cx="33920" cy="3382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" y="169"/>
                  </a:moveTo>
                  <a:cubicBezTo>
                    <a:pt x="57" y="56"/>
                    <a:pt x="113" y="0"/>
                    <a:pt x="169" y="0"/>
                  </a:cubicBezTo>
                  <a:cubicBezTo>
                    <a:pt x="282" y="0"/>
                    <a:pt x="338" y="56"/>
                    <a:pt x="338" y="169"/>
                  </a:cubicBezTo>
                  <a:cubicBezTo>
                    <a:pt x="338" y="281"/>
                    <a:pt x="226" y="337"/>
                    <a:pt x="169" y="337"/>
                  </a:cubicBezTo>
                  <a:cubicBezTo>
                    <a:pt x="57" y="337"/>
                    <a:pt x="1" y="281"/>
                    <a:pt x="1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31"/>
            <p:cNvSpPr/>
            <p:nvPr/>
          </p:nvSpPr>
          <p:spPr>
            <a:xfrm rot="-781044">
              <a:off x="2674087" y="1609177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281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69" y="618"/>
                    <a:pt x="1" y="506"/>
                    <a:pt x="1" y="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31"/>
            <p:cNvSpPr/>
            <p:nvPr/>
          </p:nvSpPr>
          <p:spPr>
            <a:xfrm rot="-781044">
              <a:off x="2678297" y="1602436"/>
              <a:ext cx="67741" cy="62124"/>
            </a:xfrm>
            <a:custGeom>
              <a:avLst/>
              <a:gdLst/>
              <a:ahLst/>
              <a:cxnLst/>
              <a:rect l="l" t="t" r="r" b="b"/>
              <a:pathLst>
                <a:path w="675" h="619" extrusionOk="0">
                  <a:moveTo>
                    <a:pt x="1" y="337"/>
                  </a:moveTo>
                  <a:cubicBezTo>
                    <a:pt x="1" y="113"/>
                    <a:pt x="169" y="0"/>
                    <a:pt x="338" y="0"/>
                  </a:cubicBezTo>
                  <a:cubicBezTo>
                    <a:pt x="506" y="0"/>
                    <a:pt x="675" y="113"/>
                    <a:pt x="675" y="337"/>
                  </a:cubicBezTo>
                  <a:cubicBezTo>
                    <a:pt x="675" y="506"/>
                    <a:pt x="506" y="618"/>
                    <a:pt x="338" y="618"/>
                  </a:cubicBezTo>
                  <a:cubicBezTo>
                    <a:pt x="113" y="618"/>
                    <a:pt x="1" y="506"/>
                    <a:pt x="1" y="3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31"/>
            <p:cNvSpPr/>
            <p:nvPr/>
          </p:nvSpPr>
          <p:spPr>
            <a:xfrm rot="-781044">
              <a:off x="2695245" y="1613666"/>
              <a:ext cx="33920" cy="39542"/>
            </a:xfrm>
            <a:custGeom>
              <a:avLst/>
              <a:gdLst/>
              <a:ahLst/>
              <a:cxnLst/>
              <a:rect l="l" t="t" r="r" b="b"/>
              <a:pathLst>
                <a:path w="338" h="394" extrusionOk="0">
                  <a:moveTo>
                    <a:pt x="0" y="225"/>
                  </a:moveTo>
                  <a:cubicBezTo>
                    <a:pt x="0" y="113"/>
                    <a:pt x="56" y="1"/>
                    <a:pt x="169" y="57"/>
                  </a:cubicBezTo>
                  <a:cubicBezTo>
                    <a:pt x="225" y="57"/>
                    <a:pt x="337" y="113"/>
                    <a:pt x="337" y="225"/>
                  </a:cubicBezTo>
                  <a:cubicBezTo>
                    <a:pt x="337" y="281"/>
                    <a:pt x="225" y="394"/>
                    <a:pt x="169" y="394"/>
                  </a:cubicBezTo>
                  <a:cubicBezTo>
                    <a:pt x="56" y="394"/>
                    <a:pt x="0" y="281"/>
                    <a:pt x="0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31"/>
            <p:cNvSpPr/>
            <p:nvPr/>
          </p:nvSpPr>
          <p:spPr>
            <a:xfrm rot="-1579488">
              <a:off x="1706737" y="1125724"/>
              <a:ext cx="256245" cy="260229"/>
            </a:xfrm>
            <a:custGeom>
              <a:avLst/>
              <a:gdLst/>
              <a:ahLst/>
              <a:cxnLst/>
              <a:rect l="l" t="t" r="r" b="b"/>
              <a:pathLst>
                <a:path w="2529" h="2529" extrusionOk="0">
                  <a:moveTo>
                    <a:pt x="2472" y="2191"/>
                  </a:moveTo>
                  <a:lnTo>
                    <a:pt x="450" y="1"/>
                  </a:lnTo>
                  <a:cubicBezTo>
                    <a:pt x="338" y="113"/>
                    <a:pt x="169" y="169"/>
                    <a:pt x="1" y="282"/>
                  </a:cubicBezTo>
                  <a:lnTo>
                    <a:pt x="2135" y="2528"/>
                  </a:lnTo>
                  <a:cubicBezTo>
                    <a:pt x="2191" y="2360"/>
                    <a:pt x="2360" y="2247"/>
                    <a:pt x="2528" y="219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1"/>
            <p:cNvSpPr/>
            <p:nvPr/>
          </p:nvSpPr>
          <p:spPr>
            <a:xfrm rot="1029073">
              <a:off x="820317" y="922371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1"/>
            <p:cNvSpPr/>
            <p:nvPr/>
          </p:nvSpPr>
          <p:spPr>
            <a:xfrm>
              <a:off x="272875" y="67643"/>
              <a:ext cx="721570" cy="1381054"/>
            </a:xfrm>
            <a:custGeom>
              <a:avLst/>
              <a:gdLst/>
              <a:ahLst/>
              <a:cxnLst/>
              <a:rect l="l" t="t" r="r" b="b"/>
              <a:pathLst>
                <a:path w="7190" h="13761" extrusionOk="0">
                  <a:moveTo>
                    <a:pt x="0" y="13760"/>
                  </a:moveTo>
                  <a:lnTo>
                    <a:pt x="7189" y="13760"/>
                  </a:lnTo>
                  <a:lnTo>
                    <a:pt x="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1"/>
            <p:cNvSpPr/>
            <p:nvPr/>
          </p:nvSpPr>
          <p:spPr>
            <a:xfrm>
              <a:off x="357378" y="67643"/>
              <a:ext cx="637069" cy="1313411"/>
            </a:xfrm>
            <a:custGeom>
              <a:avLst/>
              <a:gdLst/>
              <a:ahLst/>
              <a:cxnLst/>
              <a:rect l="l" t="t" r="r" b="b"/>
              <a:pathLst>
                <a:path w="6348" h="13087" extrusionOk="0">
                  <a:moveTo>
                    <a:pt x="6347" y="13086"/>
                  </a:moveTo>
                  <a:lnTo>
                    <a:pt x="6347" y="0"/>
                  </a:lnTo>
                  <a:lnTo>
                    <a:pt x="1" y="0"/>
                  </a:lnTo>
                  <a:lnTo>
                    <a:pt x="1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1"/>
            <p:cNvSpPr/>
            <p:nvPr/>
          </p:nvSpPr>
          <p:spPr>
            <a:xfrm>
              <a:off x="357378" y="67643"/>
              <a:ext cx="563808" cy="1313411"/>
            </a:xfrm>
            <a:custGeom>
              <a:avLst/>
              <a:gdLst/>
              <a:ahLst/>
              <a:cxnLst/>
              <a:rect l="l" t="t" r="r" b="b"/>
              <a:pathLst>
                <a:path w="5618" h="13087" extrusionOk="0">
                  <a:moveTo>
                    <a:pt x="5617" y="0"/>
                  </a:moveTo>
                  <a:lnTo>
                    <a:pt x="1" y="0"/>
                  </a:lnTo>
                  <a:lnTo>
                    <a:pt x="1" y="13086"/>
                  </a:lnTo>
                  <a:lnTo>
                    <a:pt x="5617" y="130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1"/>
            <p:cNvSpPr/>
            <p:nvPr/>
          </p:nvSpPr>
          <p:spPr>
            <a:xfrm rot="1029073">
              <a:off x="787340" y="877336"/>
              <a:ext cx="794835" cy="744172"/>
            </a:xfrm>
            <a:custGeom>
              <a:avLst/>
              <a:gdLst/>
              <a:ahLst/>
              <a:cxnLst/>
              <a:rect l="l" t="t" r="r" b="b"/>
              <a:pathLst>
                <a:path w="7920" h="7415" extrusionOk="0">
                  <a:moveTo>
                    <a:pt x="7920" y="2585"/>
                  </a:moveTo>
                  <a:lnTo>
                    <a:pt x="5842" y="1"/>
                  </a:lnTo>
                  <a:lnTo>
                    <a:pt x="0" y="4831"/>
                  </a:lnTo>
                  <a:lnTo>
                    <a:pt x="2079" y="7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1"/>
            <p:cNvSpPr/>
            <p:nvPr/>
          </p:nvSpPr>
          <p:spPr>
            <a:xfrm rot="1029073">
              <a:off x="808380" y="924823"/>
              <a:ext cx="761014" cy="699010"/>
            </a:xfrm>
            <a:custGeom>
              <a:avLst/>
              <a:gdLst/>
              <a:ahLst/>
              <a:cxnLst/>
              <a:rect l="l" t="t" r="r" b="b"/>
              <a:pathLst>
                <a:path w="7583" h="6965" extrusionOk="0">
                  <a:moveTo>
                    <a:pt x="0" y="4774"/>
                  </a:moveTo>
                  <a:lnTo>
                    <a:pt x="1798" y="6965"/>
                  </a:lnTo>
                  <a:lnTo>
                    <a:pt x="7582" y="2191"/>
                  </a:lnTo>
                  <a:lnTo>
                    <a:pt x="5785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1"/>
            <p:cNvSpPr/>
            <p:nvPr/>
          </p:nvSpPr>
          <p:spPr>
            <a:xfrm rot="1029073">
              <a:off x="815844" y="920990"/>
              <a:ext cx="727194" cy="659568"/>
            </a:xfrm>
            <a:custGeom>
              <a:avLst/>
              <a:gdLst/>
              <a:ahLst/>
              <a:cxnLst/>
              <a:rect l="l" t="t" r="r" b="b"/>
              <a:pathLst>
                <a:path w="7246" h="6572" extrusionOk="0">
                  <a:moveTo>
                    <a:pt x="7246" y="1854"/>
                  </a:moveTo>
                  <a:lnTo>
                    <a:pt x="5729" y="0"/>
                  </a:lnTo>
                  <a:lnTo>
                    <a:pt x="0" y="4774"/>
                  </a:lnTo>
                  <a:lnTo>
                    <a:pt x="1461" y="65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1"/>
            <p:cNvSpPr/>
            <p:nvPr/>
          </p:nvSpPr>
          <p:spPr>
            <a:xfrm>
              <a:off x="255914" y="1031502"/>
              <a:ext cx="755391" cy="761030"/>
            </a:xfrm>
            <a:custGeom>
              <a:avLst/>
              <a:gdLst/>
              <a:ahLst/>
              <a:cxnLst/>
              <a:rect l="l" t="t" r="r" b="b"/>
              <a:pathLst>
                <a:path w="7527" h="7583" extrusionOk="0">
                  <a:moveTo>
                    <a:pt x="3820" y="0"/>
                  </a:moveTo>
                  <a:cubicBezTo>
                    <a:pt x="1742" y="0"/>
                    <a:pt x="57" y="1685"/>
                    <a:pt x="57" y="3763"/>
                  </a:cubicBezTo>
                  <a:cubicBezTo>
                    <a:pt x="1" y="5841"/>
                    <a:pt x="1686" y="7526"/>
                    <a:pt x="3820" y="7582"/>
                  </a:cubicBezTo>
                  <a:cubicBezTo>
                    <a:pt x="5842" y="7582"/>
                    <a:pt x="7527" y="5897"/>
                    <a:pt x="7527" y="3819"/>
                  </a:cubicBezTo>
                  <a:cubicBezTo>
                    <a:pt x="7527" y="1741"/>
                    <a:pt x="5842" y="56"/>
                    <a:pt x="3820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1"/>
            <p:cNvSpPr/>
            <p:nvPr/>
          </p:nvSpPr>
          <p:spPr>
            <a:xfrm>
              <a:off x="255914" y="1082184"/>
              <a:ext cx="727190" cy="710348"/>
            </a:xfrm>
            <a:custGeom>
              <a:avLst/>
              <a:gdLst/>
              <a:ahLst/>
              <a:cxnLst/>
              <a:rect l="l" t="t" r="r" b="b"/>
              <a:pathLst>
                <a:path w="7246" h="7078" extrusionOk="0">
                  <a:moveTo>
                    <a:pt x="506" y="1461"/>
                  </a:moveTo>
                  <a:cubicBezTo>
                    <a:pt x="225" y="1966"/>
                    <a:pt x="57" y="2640"/>
                    <a:pt x="57" y="3258"/>
                  </a:cubicBezTo>
                  <a:cubicBezTo>
                    <a:pt x="1" y="5336"/>
                    <a:pt x="1686" y="7021"/>
                    <a:pt x="3820" y="7077"/>
                  </a:cubicBezTo>
                  <a:cubicBezTo>
                    <a:pt x="4943" y="7077"/>
                    <a:pt x="6066" y="6516"/>
                    <a:pt x="6740" y="5617"/>
                  </a:cubicBezTo>
                  <a:cubicBezTo>
                    <a:pt x="7077" y="5055"/>
                    <a:pt x="7246" y="4438"/>
                    <a:pt x="7246" y="3764"/>
                  </a:cubicBezTo>
                  <a:cubicBezTo>
                    <a:pt x="7246" y="1686"/>
                    <a:pt x="5561" y="1"/>
                    <a:pt x="3483" y="1"/>
                  </a:cubicBezTo>
                  <a:cubicBezTo>
                    <a:pt x="2303" y="1"/>
                    <a:pt x="1236" y="506"/>
                    <a:pt x="506" y="14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1"/>
            <p:cNvSpPr/>
            <p:nvPr/>
          </p:nvSpPr>
          <p:spPr>
            <a:xfrm>
              <a:off x="379959" y="1228710"/>
              <a:ext cx="439767" cy="434157"/>
            </a:xfrm>
            <a:custGeom>
              <a:avLst/>
              <a:gdLst/>
              <a:ahLst/>
              <a:cxnLst/>
              <a:rect l="l" t="t" r="r" b="b"/>
              <a:pathLst>
                <a:path w="4382" h="4326" extrusionOk="0">
                  <a:moveTo>
                    <a:pt x="2191" y="1"/>
                  </a:moveTo>
                  <a:cubicBezTo>
                    <a:pt x="955" y="1"/>
                    <a:pt x="0" y="956"/>
                    <a:pt x="0" y="2135"/>
                  </a:cubicBezTo>
                  <a:cubicBezTo>
                    <a:pt x="0" y="3371"/>
                    <a:pt x="1011" y="4326"/>
                    <a:pt x="2191" y="4326"/>
                  </a:cubicBezTo>
                  <a:cubicBezTo>
                    <a:pt x="3370" y="4326"/>
                    <a:pt x="4381" y="3315"/>
                    <a:pt x="4381" y="2135"/>
                  </a:cubicBezTo>
                  <a:cubicBezTo>
                    <a:pt x="4381" y="956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1"/>
            <p:cNvSpPr/>
            <p:nvPr/>
          </p:nvSpPr>
          <p:spPr>
            <a:xfrm>
              <a:off x="419400" y="1189268"/>
              <a:ext cx="434147" cy="439778"/>
            </a:xfrm>
            <a:custGeom>
              <a:avLst/>
              <a:gdLst/>
              <a:ahLst/>
              <a:cxnLst/>
              <a:rect l="l" t="t" r="r" b="b"/>
              <a:pathLst>
                <a:path w="4326" h="4382" extrusionOk="0">
                  <a:moveTo>
                    <a:pt x="2191" y="1"/>
                  </a:moveTo>
                  <a:cubicBezTo>
                    <a:pt x="955" y="1"/>
                    <a:pt x="0" y="1012"/>
                    <a:pt x="0" y="2191"/>
                  </a:cubicBezTo>
                  <a:cubicBezTo>
                    <a:pt x="0" y="3371"/>
                    <a:pt x="955" y="4382"/>
                    <a:pt x="2191" y="4382"/>
                  </a:cubicBezTo>
                  <a:cubicBezTo>
                    <a:pt x="3370" y="4382"/>
                    <a:pt x="4325" y="3371"/>
                    <a:pt x="4325" y="2191"/>
                  </a:cubicBezTo>
                  <a:cubicBezTo>
                    <a:pt x="4325" y="1012"/>
                    <a:pt x="3370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1"/>
            <p:cNvSpPr/>
            <p:nvPr/>
          </p:nvSpPr>
          <p:spPr>
            <a:xfrm>
              <a:off x="419400" y="1234430"/>
              <a:ext cx="394606" cy="394616"/>
            </a:xfrm>
            <a:custGeom>
              <a:avLst/>
              <a:gdLst/>
              <a:ahLst/>
              <a:cxnLst/>
              <a:rect l="l" t="t" r="r" b="b"/>
              <a:pathLst>
                <a:path w="3932" h="3932" extrusionOk="0">
                  <a:moveTo>
                    <a:pt x="450" y="449"/>
                  </a:moveTo>
                  <a:cubicBezTo>
                    <a:pt x="169" y="786"/>
                    <a:pt x="0" y="1292"/>
                    <a:pt x="0" y="1741"/>
                  </a:cubicBezTo>
                  <a:cubicBezTo>
                    <a:pt x="0" y="2921"/>
                    <a:pt x="955" y="3932"/>
                    <a:pt x="2191" y="3932"/>
                  </a:cubicBezTo>
                  <a:cubicBezTo>
                    <a:pt x="2640" y="3932"/>
                    <a:pt x="3089" y="3763"/>
                    <a:pt x="3483" y="3482"/>
                  </a:cubicBezTo>
                  <a:cubicBezTo>
                    <a:pt x="3763" y="3089"/>
                    <a:pt x="3932" y="2640"/>
                    <a:pt x="3876" y="2191"/>
                  </a:cubicBezTo>
                  <a:cubicBezTo>
                    <a:pt x="3876" y="955"/>
                    <a:pt x="2921" y="0"/>
                    <a:pt x="1741" y="0"/>
                  </a:cubicBezTo>
                  <a:cubicBezTo>
                    <a:pt x="1236" y="0"/>
                    <a:pt x="787" y="169"/>
                    <a:pt x="394" y="44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1"/>
            <p:cNvSpPr/>
            <p:nvPr/>
          </p:nvSpPr>
          <p:spPr>
            <a:xfrm>
              <a:off x="441981" y="1234430"/>
              <a:ext cx="372025" cy="360794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3426" y="3258"/>
                  </a:moveTo>
                  <a:cubicBezTo>
                    <a:pt x="3595" y="2921"/>
                    <a:pt x="3707" y="2527"/>
                    <a:pt x="3651" y="2191"/>
                  </a:cubicBezTo>
                  <a:cubicBezTo>
                    <a:pt x="3651" y="955"/>
                    <a:pt x="2696" y="0"/>
                    <a:pt x="1516" y="0"/>
                  </a:cubicBezTo>
                  <a:cubicBezTo>
                    <a:pt x="1067" y="0"/>
                    <a:pt x="674" y="112"/>
                    <a:pt x="281" y="337"/>
                  </a:cubicBezTo>
                  <a:cubicBezTo>
                    <a:pt x="112" y="674"/>
                    <a:pt x="0" y="1067"/>
                    <a:pt x="0" y="1404"/>
                  </a:cubicBezTo>
                  <a:cubicBezTo>
                    <a:pt x="0" y="2640"/>
                    <a:pt x="1011" y="3595"/>
                    <a:pt x="2190" y="3595"/>
                  </a:cubicBezTo>
                  <a:cubicBezTo>
                    <a:pt x="2640" y="3595"/>
                    <a:pt x="3033" y="3482"/>
                    <a:pt x="3370" y="3258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1"/>
            <p:cNvSpPr/>
            <p:nvPr/>
          </p:nvSpPr>
          <p:spPr>
            <a:xfrm>
              <a:off x="272875" y="123945"/>
              <a:ext cx="721570" cy="186168"/>
            </a:xfrm>
            <a:custGeom>
              <a:avLst/>
              <a:gdLst/>
              <a:ahLst/>
              <a:cxnLst/>
              <a:rect l="l" t="t" r="r" b="b"/>
              <a:pathLst>
                <a:path w="7190" h="1855" extrusionOk="0">
                  <a:moveTo>
                    <a:pt x="2640" y="1854"/>
                  </a:moveTo>
                  <a:cubicBezTo>
                    <a:pt x="4886" y="1854"/>
                    <a:pt x="6852" y="1068"/>
                    <a:pt x="7189" y="1"/>
                  </a:cubicBezTo>
                  <a:lnTo>
                    <a:pt x="0" y="1"/>
                  </a:lnTo>
                  <a:lnTo>
                    <a:pt x="0" y="1461"/>
                  </a:lnTo>
                  <a:cubicBezTo>
                    <a:pt x="843" y="1686"/>
                    <a:pt x="1741" y="1854"/>
                    <a:pt x="2640" y="185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1"/>
            <p:cNvSpPr/>
            <p:nvPr/>
          </p:nvSpPr>
          <p:spPr>
            <a:xfrm>
              <a:off x="126250" y="67643"/>
              <a:ext cx="1020335" cy="152246"/>
            </a:xfrm>
            <a:custGeom>
              <a:avLst/>
              <a:gdLst/>
              <a:ahLst/>
              <a:cxnLst/>
              <a:rect l="l" t="t" r="r" b="b"/>
              <a:pathLst>
                <a:path w="10167" h="1517" extrusionOk="0">
                  <a:moveTo>
                    <a:pt x="5112" y="1516"/>
                  </a:moveTo>
                  <a:cubicBezTo>
                    <a:pt x="7639" y="1516"/>
                    <a:pt x="9717" y="842"/>
                    <a:pt x="10167" y="0"/>
                  </a:cubicBezTo>
                  <a:lnTo>
                    <a:pt x="1" y="0"/>
                  </a:lnTo>
                  <a:cubicBezTo>
                    <a:pt x="450" y="842"/>
                    <a:pt x="2528" y="1516"/>
                    <a:pt x="5112" y="1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1"/>
            <p:cNvSpPr/>
            <p:nvPr/>
          </p:nvSpPr>
          <p:spPr>
            <a:xfrm>
              <a:off x="126250" y="0"/>
              <a:ext cx="1025955" cy="67743"/>
            </a:xfrm>
            <a:custGeom>
              <a:avLst/>
              <a:gdLst/>
              <a:ahLst/>
              <a:cxnLst/>
              <a:rect l="l" t="t" r="r" b="b"/>
              <a:pathLst>
                <a:path w="10223" h="675" extrusionOk="0">
                  <a:moveTo>
                    <a:pt x="1" y="0"/>
                  </a:moveTo>
                  <a:lnTo>
                    <a:pt x="10223" y="0"/>
                  </a:lnTo>
                  <a:lnTo>
                    <a:pt x="10223" y="674"/>
                  </a:lnTo>
                  <a:lnTo>
                    <a:pt x="1" y="67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1"/>
            <p:cNvSpPr/>
            <p:nvPr/>
          </p:nvSpPr>
          <p:spPr>
            <a:xfrm rot="1029073">
              <a:off x="1334601" y="965584"/>
              <a:ext cx="298866" cy="310113"/>
            </a:xfrm>
            <a:custGeom>
              <a:avLst/>
              <a:gdLst/>
              <a:ahLst/>
              <a:cxnLst/>
              <a:rect l="l" t="t" r="r" b="b"/>
              <a:pathLst>
                <a:path w="2978" h="3090" extrusionOk="0">
                  <a:moveTo>
                    <a:pt x="169" y="562"/>
                  </a:moveTo>
                  <a:cubicBezTo>
                    <a:pt x="57" y="786"/>
                    <a:pt x="1" y="1011"/>
                    <a:pt x="1" y="1292"/>
                  </a:cubicBezTo>
                  <a:cubicBezTo>
                    <a:pt x="1" y="2303"/>
                    <a:pt x="843" y="3089"/>
                    <a:pt x="1854" y="3089"/>
                  </a:cubicBezTo>
                  <a:cubicBezTo>
                    <a:pt x="2079" y="3089"/>
                    <a:pt x="2304" y="3033"/>
                    <a:pt x="2528" y="2921"/>
                  </a:cubicBezTo>
                  <a:lnTo>
                    <a:pt x="2978" y="2584"/>
                  </a:lnTo>
                  <a:lnTo>
                    <a:pt x="843" y="0"/>
                  </a:lnTo>
                  <a:lnTo>
                    <a:pt x="113" y="61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1"/>
            <p:cNvSpPr/>
            <p:nvPr/>
          </p:nvSpPr>
          <p:spPr>
            <a:xfrm rot="1029073">
              <a:off x="1446861" y="989828"/>
              <a:ext cx="208644" cy="208649"/>
            </a:xfrm>
            <a:custGeom>
              <a:avLst/>
              <a:gdLst/>
              <a:ahLst/>
              <a:cxnLst/>
              <a:rect l="l" t="t" r="r" b="b"/>
              <a:pathLst>
                <a:path w="2079" h="2079" extrusionOk="0">
                  <a:moveTo>
                    <a:pt x="1012" y="0"/>
                  </a:moveTo>
                  <a:cubicBezTo>
                    <a:pt x="450" y="0"/>
                    <a:pt x="1" y="450"/>
                    <a:pt x="1" y="1011"/>
                  </a:cubicBezTo>
                  <a:cubicBezTo>
                    <a:pt x="1" y="1629"/>
                    <a:pt x="450" y="2078"/>
                    <a:pt x="1012" y="2078"/>
                  </a:cubicBezTo>
                  <a:cubicBezTo>
                    <a:pt x="1630" y="2078"/>
                    <a:pt x="2079" y="1629"/>
                    <a:pt x="2079" y="1011"/>
                  </a:cubicBezTo>
                  <a:cubicBezTo>
                    <a:pt x="2079" y="450"/>
                    <a:pt x="1630" y="0"/>
                    <a:pt x="1012" y="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1"/>
            <p:cNvSpPr/>
            <p:nvPr/>
          </p:nvSpPr>
          <p:spPr>
            <a:xfrm rot="1029073">
              <a:off x="1389173" y="899738"/>
              <a:ext cx="366407" cy="366516"/>
            </a:xfrm>
            <a:custGeom>
              <a:avLst/>
              <a:gdLst/>
              <a:ahLst/>
              <a:cxnLst/>
              <a:rect l="l" t="t" r="r" b="b"/>
              <a:pathLst>
                <a:path w="3651" h="3652" extrusionOk="0">
                  <a:moveTo>
                    <a:pt x="1853" y="1"/>
                  </a:moveTo>
                  <a:cubicBezTo>
                    <a:pt x="843" y="1"/>
                    <a:pt x="56" y="787"/>
                    <a:pt x="56" y="1798"/>
                  </a:cubicBezTo>
                  <a:cubicBezTo>
                    <a:pt x="0" y="2809"/>
                    <a:pt x="843" y="3651"/>
                    <a:pt x="1853" y="3651"/>
                  </a:cubicBezTo>
                  <a:cubicBezTo>
                    <a:pt x="2864" y="3651"/>
                    <a:pt x="3651" y="2809"/>
                    <a:pt x="3651" y="1798"/>
                  </a:cubicBezTo>
                  <a:cubicBezTo>
                    <a:pt x="3651" y="787"/>
                    <a:pt x="2864" y="1"/>
                    <a:pt x="18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1"/>
            <p:cNvSpPr/>
            <p:nvPr/>
          </p:nvSpPr>
          <p:spPr>
            <a:xfrm rot="1029073">
              <a:off x="1386218" y="919331"/>
              <a:ext cx="349547" cy="343935"/>
            </a:xfrm>
            <a:custGeom>
              <a:avLst/>
              <a:gdLst/>
              <a:ahLst/>
              <a:cxnLst/>
              <a:rect l="l" t="t" r="r" b="b"/>
              <a:pathLst>
                <a:path w="3483" h="3427" extrusionOk="0">
                  <a:moveTo>
                    <a:pt x="281" y="730"/>
                  </a:moveTo>
                  <a:cubicBezTo>
                    <a:pt x="112" y="955"/>
                    <a:pt x="56" y="1292"/>
                    <a:pt x="56" y="1573"/>
                  </a:cubicBezTo>
                  <a:cubicBezTo>
                    <a:pt x="0" y="2584"/>
                    <a:pt x="843" y="3426"/>
                    <a:pt x="1853" y="3426"/>
                  </a:cubicBezTo>
                  <a:cubicBezTo>
                    <a:pt x="2415" y="3370"/>
                    <a:pt x="2921" y="3145"/>
                    <a:pt x="3258" y="2696"/>
                  </a:cubicBezTo>
                  <a:cubicBezTo>
                    <a:pt x="3370" y="2415"/>
                    <a:pt x="3482" y="2134"/>
                    <a:pt x="3482" y="1797"/>
                  </a:cubicBezTo>
                  <a:cubicBezTo>
                    <a:pt x="3482" y="786"/>
                    <a:pt x="2640" y="0"/>
                    <a:pt x="1685" y="0"/>
                  </a:cubicBezTo>
                  <a:cubicBezTo>
                    <a:pt x="1123" y="0"/>
                    <a:pt x="618" y="281"/>
                    <a:pt x="281" y="7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1"/>
            <p:cNvSpPr/>
            <p:nvPr/>
          </p:nvSpPr>
          <p:spPr>
            <a:xfrm rot="1029073">
              <a:off x="1467944" y="979452"/>
              <a:ext cx="214264" cy="208649"/>
            </a:xfrm>
            <a:custGeom>
              <a:avLst/>
              <a:gdLst/>
              <a:ahLst/>
              <a:cxnLst/>
              <a:rect l="l" t="t" r="r" b="b"/>
              <a:pathLst>
                <a:path w="2135" h="2079" extrusionOk="0">
                  <a:moveTo>
                    <a:pt x="1067" y="1"/>
                  </a:moveTo>
                  <a:cubicBezTo>
                    <a:pt x="450" y="1"/>
                    <a:pt x="0" y="450"/>
                    <a:pt x="0" y="1012"/>
                  </a:cubicBezTo>
                  <a:cubicBezTo>
                    <a:pt x="0" y="1630"/>
                    <a:pt x="450" y="2079"/>
                    <a:pt x="1067" y="2079"/>
                  </a:cubicBezTo>
                  <a:cubicBezTo>
                    <a:pt x="1629" y="2079"/>
                    <a:pt x="2135" y="1630"/>
                    <a:pt x="2135" y="1012"/>
                  </a:cubicBezTo>
                  <a:cubicBezTo>
                    <a:pt x="2078" y="450"/>
                    <a:pt x="162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1"/>
            <p:cNvSpPr/>
            <p:nvPr/>
          </p:nvSpPr>
          <p:spPr>
            <a:xfrm rot="1029073">
              <a:off x="1465946" y="992706"/>
              <a:ext cx="191684" cy="191688"/>
            </a:xfrm>
            <a:custGeom>
              <a:avLst/>
              <a:gdLst/>
              <a:ahLst/>
              <a:cxnLst/>
              <a:rect l="l" t="t" r="r" b="b"/>
              <a:pathLst>
                <a:path w="1910" h="1910" extrusionOk="0">
                  <a:moveTo>
                    <a:pt x="225" y="225"/>
                  </a:moveTo>
                  <a:cubicBezTo>
                    <a:pt x="57" y="393"/>
                    <a:pt x="0" y="618"/>
                    <a:pt x="0" y="843"/>
                  </a:cubicBezTo>
                  <a:cubicBezTo>
                    <a:pt x="0" y="1461"/>
                    <a:pt x="450" y="1910"/>
                    <a:pt x="1067" y="1910"/>
                  </a:cubicBezTo>
                  <a:cubicBezTo>
                    <a:pt x="1292" y="1910"/>
                    <a:pt x="1517" y="1854"/>
                    <a:pt x="1685" y="1685"/>
                  </a:cubicBezTo>
                  <a:cubicBezTo>
                    <a:pt x="1798" y="1517"/>
                    <a:pt x="1910" y="1292"/>
                    <a:pt x="1910" y="1067"/>
                  </a:cubicBezTo>
                  <a:cubicBezTo>
                    <a:pt x="1910" y="506"/>
                    <a:pt x="1404" y="0"/>
                    <a:pt x="843" y="56"/>
                  </a:cubicBezTo>
                  <a:cubicBezTo>
                    <a:pt x="618" y="0"/>
                    <a:pt x="394" y="113"/>
                    <a:pt x="225" y="22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1"/>
            <p:cNvSpPr/>
            <p:nvPr/>
          </p:nvSpPr>
          <p:spPr>
            <a:xfrm rot="1029073">
              <a:off x="1478593" y="994614"/>
              <a:ext cx="180444" cy="180448"/>
            </a:xfrm>
            <a:custGeom>
              <a:avLst/>
              <a:gdLst/>
              <a:ahLst/>
              <a:cxnLst/>
              <a:rect l="l" t="t" r="r" b="b"/>
              <a:pathLst>
                <a:path w="1798" h="1798" extrusionOk="0">
                  <a:moveTo>
                    <a:pt x="1629" y="1573"/>
                  </a:moveTo>
                  <a:cubicBezTo>
                    <a:pt x="1742" y="1404"/>
                    <a:pt x="1798" y="1236"/>
                    <a:pt x="1798" y="1067"/>
                  </a:cubicBezTo>
                  <a:cubicBezTo>
                    <a:pt x="1798" y="506"/>
                    <a:pt x="1292" y="0"/>
                    <a:pt x="731" y="56"/>
                  </a:cubicBezTo>
                  <a:cubicBezTo>
                    <a:pt x="506" y="0"/>
                    <a:pt x="338" y="113"/>
                    <a:pt x="169" y="225"/>
                  </a:cubicBezTo>
                  <a:cubicBezTo>
                    <a:pt x="57" y="337"/>
                    <a:pt x="1" y="562"/>
                    <a:pt x="1" y="730"/>
                  </a:cubicBezTo>
                  <a:cubicBezTo>
                    <a:pt x="1" y="1292"/>
                    <a:pt x="506" y="1798"/>
                    <a:pt x="1068" y="1798"/>
                  </a:cubicBezTo>
                  <a:cubicBezTo>
                    <a:pt x="1292" y="1798"/>
                    <a:pt x="1461" y="1685"/>
                    <a:pt x="1629" y="1573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1"/>
            <p:cNvSpPr/>
            <p:nvPr/>
          </p:nvSpPr>
          <p:spPr>
            <a:xfrm>
              <a:off x="464462" y="287432"/>
              <a:ext cx="332685" cy="749790"/>
            </a:xfrm>
            <a:custGeom>
              <a:avLst/>
              <a:gdLst/>
              <a:ahLst/>
              <a:cxnLst/>
              <a:rect l="l" t="t" r="r" b="b"/>
              <a:pathLst>
                <a:path w="3315" h="7471" extrusionOk="0">
                  <a:moveTo>
                    <a:pt x="3314" y="1629"/>
                  </a:moveTo>
                  <a:lnTo>
                    <a:pt x="1" y="0"/>
                  </a:lnTo>
                  <a:lnTo>
                    <a:pt x="1" y="955"/>
                  </a:lnTo>
                  <a:lnTo>
                    <a:pt x="3314" y="2584"/>
                  </a:lnTo>
                  <a:close/>
                  <a:moveTo>
                    <a:pt x="3314" y="6459"/>
                  </a:moveTo>
                  <a:lnTo>
                    <a:pt x="1" y="4831"/>
                  </a:lnTo>
                  <a:lnTo>
                    <a:pt x="1" y="5842"/>
                  </a:lnTo>
                  <a:lnTo>
                    <a:pt x="3314" y="7470"/>
                  </a:lnTo>
                  <a:lnTo>
                    <a:pt x="3314" y="6459"/>
                  </a:lnTo>
                  <a:close/>
                  <a:moveTo>
                    <a:pt x="3314" y="4831"/>
                  </a:moveTo>
                  <a:lnTo>
                    <a:pt x="1" y="3258"/>
                  </a:lnTo>
                  <a:lnTo>
                    <a:pt x="1" y="4213"/>
                  </a:lnTo>
                  <a:lnTo>
                    <a:pt x="3314" y="5785"/>
                  </a:lnTo>
                  <a:lnTo>
                    <a:pt x="3314" y="4887"/>
                  </a:lnTo>
                  <a:close/>
                  <a:moveTo>
                    <a:pt x="3314" y="3258"/>
                  </a:moveTo>
                  <a:lnTo>
                    <a:pt x="1" y="1629"/>
                  </a:lnTo>
                  <a:lnTo>
                    <a:pt x="1" y="2584"/>
                  </a:lnTo>
                  <a:lnTo>
                    <a:pt x="3314" y="4213"/>
                  </a:lnTo>
                  <a:lnTo>
                    <a:pt x="3314" y="32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1"/>
            <p:cNvSpPr/>
            <p:nvPr/>
          </p:nvSpPr>
          <p:spPr>
            <a:xfrm>
              <a:off x="244674" y="67643"/>
              <a:ext cx="901913" cy="112805"/>
            </a:xfrm>
            <a:custGeom>
              <a:avLst/>
              <a:gdLst/>
              <a:ahLst/>
              <a:cxnLst/>
              <a:rect l="l" t="t" r="r" b="b"/>
              <a:pathLst>
                <a:path w="8987" h="1124" extrusionOk="0">
                  <a:moveTo>
                    <a:pt x="8481" y="506"/>
                  </a:moveTo>
                  <a:cubicBezTo>
                    <a:pt x="8706" y="393"/>
                    <a:pt x="8874" y="225"/>
                    <a:pt x="8987" y="0"/>
                  </a:cubicBezTo>
                  <a:lnTo>
                    <a:pt x="0" y="0"/>
                  </a:lnTo>
                  <a:cubicBezTo>
                    <a:pt x="843" y="674"/>
                    <a:pt x="2640" y="1123"/>
                    <a:pt x="4774" y="1123"/>
                  </a:cubicBezTo>
                  <a:cubicBezTo>
                    <a:pt x="6010" y="1123"/>
                    <a:pt x="7302" y="955"/>
                    <a:pt x="8537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1"/>
            <p:cNvSpPr/>
            <p:nvPr/>
          </p:nvSpPr>
          <p:spPr>
            <a:xfrm rot="-1579503">
              <a:off x="1961877" y="1144599"/>
              <a:ext cx="282006" cy="282012"/>
            </a:xfrm>
            <a:custGeom>
              <a:avLst/>
              <a:gdLst/>
              <a:ahLst/>
              <a:cxnLst/>
              <a:rect l="l" t="t" r="r" b="b"/>
              <a:pathLst>
                <a:path w="2810" h="2810" extrusionOk="0">
                  <a:moveTo>
                    <a:pt x="1405" y="1"/>
                  </a:moveTo>
                  <a:cubicBezTo>
                    <a:pt x="619" y="1"/>
                    <a:pt x="1" y="619"/>
                    <a:pt x="1" y="1405"/>
                  </a:cubicBezTo>
                  <a:cubicBezTo>
                    <a:pt x="1" y="2135"/>
                    <a:pt x="619" y="2753"/>
                    <a:pt x="1405" y="2809"/>
                  </a:cubicBezTo>
                  <a:cubicBezTo>
                    <a:pt x="2135" y="2809"/>
                    <a:pt x="2809" y="2135"/>
                    <a:pt x="2809" y="1405"/>
                  </a:cubicBezTo>
                  <a:cubicBezTo>
                    <a:pt x="2809" y="619"/>
                    <a:pt x="2135" y="1"/>
                    <a:pt x="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1"/>
            <p:cNvSpPr/>
            <p:nvPr/>
          </p:nvSpPr>
          <p:spPr>
            <a:xfrm rot="-1579503">
              <a:off x="1971650" y="1161927"/>
              <a:ext cx="264945" cy="265051"/>
            </a:xfrm>
            <a:custGeom>
              <a:avLst/>
              <a:gdLst/>
              <a:ahLst/>
              <a:cxnLst/>
              <a:rect l="l" t="t" r="r" b="b"/>
              <a:pathLst>
                <a:path w="2640" h="2641" extrusionOk="0">
                  <a:moveTo>
                    <a:pt x="169" y="506"/>
                  </a:moveTo>
                  <a:cubicBezTo>
                    <a:pt x="56" y="730"/>
                    <a:pt x="0" y="955"/>
                    <a:pt x="0" y="1236"/>
                  </a:cubicBezTo>
                  <a:cubicBezTo>
                    <a:pt x="0" y="1966"/>
                    <a:pt x="618" y="2584"/>
                    <a:pt x="1348" y="2640"/>
                  </a:cubicBezTo>
                  <a:cubicBezTo>
                    <a:pt x="1797" y="2640"/>
                    <a:pt x="2190" y="2415"/>
                    <a:pt x="2415" y="2078"/>
                  </a:cubicBezTo>
                  <a:cubicBezTo>
                    <a:pt x="2584" y="1854"/>
                    <a:pt x="2640" y="1629"/>
                    <a:pt x="2584" y="1404"/>
                  </a:cubicBezTo>
                  <a:cubicBezTo>
                    <a:pt x="2584" y="618"/>
                    <a:pt x="1966" y="0"/>
                    <a:pt x="1180" y="0"/>
                  </a:cubicBezTo>
                  <a:cubicBezTo>
                    <a:pt x="786" y="0"/>
                    <a:pt x="393" y="169"/>
                    <a:pt x="169" y="5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1"/>
            <p:cNvSpPr/>
            <p:nvPr/>
          </p:nvSpPr>
          <p:spPr>
            <a:xfrm rot="-1579503">
              <a:off x="2011285" y="1219158"/>
              <a:ext cx="157863" cy="157967"/>
            </a:xfrm>
            <a:custGeom>
              <a:avLst/>
              <a:gdLst/>
              <a:ahLst/>
              <a:cxnLst/>
              <a:rect l="l" t="t" r="r" b="b"/>
              <a:pathLst>
                <a:path w="1573" h="1574" extrusionOk="0">
                  <a:moveTo>
                    <a:pt x="787" y="1"/>
                  </a:moveTo>
                  <a:cubicBezTo>
                    <a:pt x="337" y="1"/>
                    <a:pt x="0" y="338"/>
                    <a:pt x="0" y="787"/>
                  </a:cubicBezTo>
                  <a:cubicBezTo>
                    <a:pt x="0" y="1236"/>
                    <a:pt x="337" y="1573"/>
                    <a:pt x="787" y="1573"/>
                  </a:cubicBezTo>
                  <a:cubicBezTo>
                    <a:pt x="1236" y="1573"/>
                    <a:pt x="1573" y="1236"/>
                    <a:pt x="1573" y="787"/>
                  </a:cubicBezTo>
                  <a:cubicBezTo>
                    <a:pt x="1573" y="338"/>
                    <a:pt x="1236" y="1"/>
                    <a:pt x="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1"/>
            <p:cNvSpPr/>
            <p:nvPr/>
          </p:nvSpPr>
          <p:spPr>
            <a:xfrm rot="-1579503">
              <a:off x="2014832" y="1197501"/>
              <a:ext cx="163583" cy="16358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843" y="0"/>
                  </a:moveTo>
                  <a:cubicBezTo>
                    <a:pt x="394" y="0"/>
                    <a:pt x="1" y="393"/>
                    <a:pt x="1" y="843"/>
                  </a:cubicBezTo>
                  <a:cubicBezTo>
                    <a:pt x="1" y="1236"/>
                    <a:pt x="394" y="1629"/>
                    <a:pt x="843" y="1629"/>
                  </a:cubicBezTo>
                  <a:cubicBezTo>
                    <a:pt x="1236" y="1629"/>
                    <a:pt x="1629" y="1236"/>
                    <a:pt x="1629" y="843"/>
                  </a:cubicBezTo>
                  <a:cubicBezTo>
                    <a:pt x="1629" y="393"/>
                    <a:pt x="1236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1"/>
            <p:cNvSpPr/>
            <p:nvPr/>
          </p:nvSpPr>
          <p:spPr>
            <a:xfrm rot="-1579503">
              <a:off x="2019450" y="1217248"/>
              <a:ext cx="146623" cy="146726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169" y="169"/>
                  </a:moveTo>
                  <a:cubicBezTo>
                    <a:pt x="57" y="282"/>
                    <a:pt x="1" y="450"/>
                    <a:pt x="1" y="675"/>
                  </a:cubicBezTo>
                  <a:cubicBezTo>
                    <a:pt x="1" y="1068"/>
                    <a:pt x="394" y="1461"/>
                    <a:pt x="843" y="1461"/>
                  </a:cubicBezTo>
                  <a:cubicBezTo>
                    <a:pt x="1011" y="1461"/>
                    <a:pt x="1180" y="1405"/>
                    <a:pt x="1292" y="1293"/>
                  </a:cubicBezTo>
                  <a:cubicBezTo>
                    <a:pt x="1405" y="1124"/>
                    <a:pt x="1461" y="956"/>
                    <a:pt x="1461" y="787"/>
                  </a:cubicBezTo>
                  <a:cubicBezTo>
                    <a:pt x="1461" y="338"/>
                    <a:pt x="1124" y="1"/>
                    <a:pt x="675" y="1"/>
                  </a:cubicBezTo>
                  <a:cubicBezTo>
                    <a:pt x="506" y="1"/>
                    <a:pt x="338" y="57"/>
                    <a:pt x="169" y="1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1"/>
            <p:cNvSpPr/>
            <p:nvPr/>
          </p:nvSpPr>
          <p:spPr>
            <a:xfrm rot="-1579503">
              <a:off x="2027593" y="1215344"/>
              <a:ext cx="135383" cy="135386"/>
            </a:xfrm>
            <a:custGeom>
              <a:avLst/>
              <a:gdLst/>
              <a:ahLst/>
              <a:cxnLst/>
              <a:rect l="l" t="t" r="r" b="b"/>
              <a:pathLst>
                <a:path w="1349" h="1349" extrusionOk="0">
                  <a:moveTo>
                    <a:pt x="1236" y="1180"/>
                  </a:moveTo>
                  <a:cubicBezTo>
                    <a:pt x="1293" y="1068"/>
                    <a:pt x="1349" y="956"/>
                    <a:pt x="1349" y="787"/>
                  </a:cubicBezTo>
                  <a:cubicBezTo>
                    <a:pt x="1349" y="338"/>
                    <a:pt x="1012" y="1"/>
                    <a:pt x="563" y="1"/>
                  </a:cubicBezTo>
                  <a:cubicBezTo>
                    <a:pt x="394" y="1"/>
                    <a:pt x="226" y="57"/>
                    <a:pt x="113" y="113"/>
                  </a:cubicBezTo>
                  <a:cubicBezTo>
                    <a:pt x="57" y="225"/>
                    <a:pt x="1" y="394"/>
                    <a:pt x="1" y="506"/>
                  </a:cubicBezTo>
                  <a:cubicBezTo>
                    <a:pt x="1" y="956"/>
                    <a:pt x="338" y="1293"/>
                    <a:pt x="787" y="1349"/>
                  </a:cubicBezTo>
                  <a:cubicBezTo>
                    <a:pt x="956" y="1293"/>
                    <a:pt x="1124" y="1293"/>
                    <a:pt x="1236" y="118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" name="Google Shape;13415;p34"/>
          <p:cNvSpPr txBox="1">
            <a:spLocks noGrp="1"/>
          </p:cNvSpPr>
          <p:nvPr>
            <p:ph type="title"/>
          </p:nvPr>
        </p:nvSpPr>
        <p:spPr>
          <a:xfrm>
            <a:off x="844262" y="755702"/>
            <a:ext cx="49818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/>
              <a:t>فكرة الجهاز:</a:t>
            </a:r>
            <a:endParaRPr dirty="0"/>
          </a:p>
        </p:txBody>
      </p:sp>
      <p:pic>
        <p:nvPicPr>
          <p:cNvPr id="13417" name="Google Shape;13417;p34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8611" r="8611"/>
          <a:stretch/>
        </p:blipFill>
        <p:spPr>
          <a:xfrm>
            <a:off x="5905200" y="728675"/>
            <a:ext cx="2524199" cy="4065800"/>
          </a:xfrm>
          <a:prstGeom prst="rect">
            <a:avLst/>
          </a:prstGeom>
        </p:spPr>
      </p:pic>
      <p:grpSp>
        <p:nvGrpSpPr>
          <p:cNvPr id="13418" name="Google Shape;13418;p34"/>
          <p:cNvGrpSpPr/>
          <p:nvPr/>
        </p:nvGrpSpPr>
        <p:grpSpPr>
          <a:xfrm>
            <a:off x="4265255" y="4521513"/>
            <a:ext cx="300558" cy="283271"/>
            <a:chOff x="4265255" y="4521513"/>
            <a:chExt cx="300558" cy="283271"/>
          </a:xfrm>
        </p:grpSpPr>
        <p:sp>
          <p:nvSpPr>
            <p:cNvPr id="13419" name="Google Shape;13419;p34"/>
            <p:cNvSpPr/>
            <p:nvPr/>
          </p:nvSpPr>
          <p:spPr>
            <a:xfrm>
              <a:off x="4265255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4"/>
            <p:cNvSpPr/>
            <p:nvPr/>
          </p:nvSpPr>
          <p:spPr>
            <a:xfrm>
              <a:off x="4322980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4"/>
            <p:cNvSpPr/>
            <p:nvPr/>
          </p:nvSpPr>
          <p:spPr>
            <a:xfrm>
              <a:off x="432884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4"/>
            <p:cNvSpPr/>
            <p:nvPr/>
          </p:nvSpPr>
          <p:spPr>
            <a:xfrm>
              <a:off x="4357656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3" name="Google Shape;13423;p34"/>
          <p:cNvGrpSpPr/>
          <p:nvPr/>
        </p:nvGrpSpPr>
        <p:grpSpPr>
          <a:xfrm>
            <a:off x="5177919" y="4475313"/>
            <a:ext cx="156092" cy="306422"/>
            <a:chOff x="474406" y="2974600"/>
            <a:chExt cx="106759" cy="209577"/>
          </a:xfrm>
        </p:grpSpPr>
        <p:sp>
          <p:nvSpPr>
            <p:cNvPr id="13424" name="Google Shape;13424;p34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4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4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4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8" name="Google Shape;13428;p34"/>
          <p:cNvGrpSpPr/>
          <p:nvPr/>
        </p:nvGrpSpPr>
        <p:grpSpPr>
          <a:xfrm rot="-2381116">
            <a:off x="7218359" y="-474317"/>
            <a:ext cx="2580355" cy="2405984"/>
            <a:chOff x="7264558" y="158760"/>
            <a:chExt cx="2580234" cy="2405871"/>
          </a:xfrm>
        </p:grpSpPr>
        <p:sp>
          <p:nvSpPr>
            <p:cNvPr id="13429" name="Google Shape;13429;p34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4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4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4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4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4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4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4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4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4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4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4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4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4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4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4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4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4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4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4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4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4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4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4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4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4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4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9BC40EA-DA08-CF27-AC72-2ADA8A88AB30}"/>
              </a:ext>
            </a:extLst>
          </p:cNvPr>
          <p:cNvSpPr txBox="1"/>
          <p:nvPr/>
        </p:nvSpPr>
        <p:spPr>
          <a:xfrm>
            <a:off x="747901" y="1516513"/>
            <a:ext cx="49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 dirty="0">
                <a:solidFill>
                  <a:schemeClr val="bg1"/>
                </a:solidFill>
              </a:rPr>
              <a:t>ذراع الية داخل صندوق زجاجي يتم التحكم بها عن طريقة الانسان وتستخدم بالمختبرات بدلا من ال“</a:t>
            </a:r>
            <a:r>
              <a:rPr lang="en-US" sz="2000" dirty="0">
                <a:solidFill>
                  <a:schemeClr val="bg1"/>
                </a:solidFill>
              </a:rPr>
              <a:t>Glove Box</a:t>
            </a:r>
            <a:r>
              <a:rPr lang="ar-SA" sz="2000" dirty="0">
                <a:solidFill>
                  <a:schemeClr val="bg1"/>
                </a:solidFill>
              </a:rPr>
              <a:t>"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5AA11-D685-F69A-5DB4-305677EA3C3D}"/>
              </a:ext>
            </a:extLst>
          </p:cNvPr>
          <p:cNvSpPr txBox="1"/>
          <p:nvPr/>
        </p:nvSpPr>
        <p:spPr>
          <a:xfrm>
            <a:off x="2683557" y="2919102"/>
            <a:ext cx="304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</a:rPr>
              <a:t>Glove Box</a:t>
            </a:r>
            <a:r>
              <a:rPr lang="ar-SA" dirty="0">
                <a:solidFill>
                  <a:schemeClr val="bg1"/>
                </a:solidFill>
              </a:rPr>
              <a:t> هو جهاز يتم استخدامه بالمختبرات والمصانع لاختبار المواد الخطرة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38" name="Google Shape;13938;p40"/>
          <p:cNvGrpSpPr/>
          <p:nvPr/>
        </p:nvGrpSpPr>
        <p:grpSpPr>
          <a:xfrm rot="5400000">
            <a:off x="6755459" y="525363"/>
            <a:ext cx="2217259" cy="1181032"/>
            <a:chOff x="0" y="429925"/>
            <a:chExt cx="2217259" cy="1181032"/>
          </a:xfrm>
        </p:grpSpPr>
        <p:sp>
          <p:nvSpPr>
            <p:cNvPr id="13939" name="Google Shape;13939;p40"/>
            <p:cNvSpPr/>
            <p:nvPr/>
          </p:nvSpPr>
          <p:spPr>
            <a:xfrm>
              <a:off x="0" y="504437"/>
              <a:ext cx="704555" cy="1106520"/>
            </a:xfrm>
            <a:custGeom>
              <a:avLst/>
              <a:gdLst/>
              <a:ahLst/>
              <a:cxnLst/>
              <a:rect l="l" t="t" r="r" b="b"/>
              <a:pathLst>
                <a:path w="9777" h="15355" extrusionOk="0">
                  <a:moveTo>
                    <a:pt x="6633" y="0"/>
                  </a:moveTo>
                  <a:lnTo>
                    <a:pt x="0" y="6051"/>
                  </a:lnTo>
                  <a:lnTo>
                    <a:pt x="0" y="15354"/>
                  </a:lnTo>
                  <a:lnTo>
                    <a:pt x="9777" y="34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40"/>
            <p:cNvSpPr/>
            <p:nvPr/>
          </p:nvSpPr>
          <p:spPr>
            <a:xfrm>
              <a:off x="0" y="518417"/>
              <a:ext cx="645608" cy="988553"/>
            </a:xfrm>
            <a:custGeom>
              <a:avLst/>
              <a:gdLst/>
              <a:ahLst/>
              <a:cxnLst/>
              <a:rect l="l" t="t" r="r" b="b"/>
              <a:pathLst>
                <a:path w="8959" h="13718" extrusionOk="0">
                  <a:moveTo>
                    <a:pt x="6417" y="0"/>
                  </a:moveTo>
                  <a:lnTo>
                    <a:pt x="0" y="5857"/>
                  </a:lnTo>
                  <a:lnTo>
                    <a:pt x="0" y="13717"/>
                  </a:lnTo>
                  <a:lnTo>
                    <a:pt x="8958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40"/>
            <p:cNvSpPr/>
            <p:nvPr/>
          </p:nvSpPr>
          <p:spPr>
            <a:xfrm>
              <a:off x="0" y="563384"/>
              <a:ext cx="645608" cy="943586"/>
            </a:xfrm>
            <a:custGeom>
              <a:avLst/>
              <a:gdLst/>
              <a:ahLst/>
              <a:cxnLst/>
              <a:rect l="l" t="t" r="r" b="b"/>
              <a:pathLst>
                <a:path w="8959" h="13094" extrusionOk="0">
                  <a:moveTo>
                    <a:pt x="6977" y="1"/>
                  </a:moveTo>
                  <a:lnTo>
                    <a:pt x="0" y="6396"/>
                  </a:lnTo>
                  <a:lnTo>
                    <a:pt x="0" y="13093"/>
                  </a:lnTo>
                  <a:lnTo>
                    <a:pt x="8958" y="219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40"/>
            <p:cNvSpPr/>
            <p:nvPr/>
          </p:nvSpPr>
          <p:spPr>
            <a:xfrm>
              <a:off x="0" y="1326881"/>
              <a:ext cx="116453" cy="180084"/>
            </a:xfrm>
            <a:custGeom>
              <a:avLst/>
              <a:gdLst/>
              <a:ahLst/>
              <a:cxnLst/>
              <a:rect l="l" t="t" r="r" b="b"/>
              <a:pathLst>
                <a:path w="1616" h="2499" extrusionOk="0">
                  <a:moveTo>
                    <a:pt x="0" y="0"/>
                  </a:moveTo>
                  <a:lnTo>
                    <a:pt x="0" y="2498"/>
                  </a:lnTo>
                  <a:lnTo>
                    <a:pt x="1615" y="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40"/>
            <p:cNvSpPr/>
            <p:nvPr/>
          </p:nvSpPr>
          <p:spPr>
            <a:xfrm rot="451037">
              <a:off x="1722525" y="613633"/>
              <a:ext cx="460980" cy="546301"/>
            </a:xfrm>
            <a:custGeom>
              <a:avLst/>
              <a:gdLst/>
              <a:ahLst/>
              <a:cxnLst/>
              <a:rect l="l" t="t" r="r" b="b"/>
              <a:pathLst>
                <a:path w="6397" h="7581" extrusionOk="0">
                  <a:moveTo>
                    <a:pt x="3274" y="1"/>
                  </a:moveTo>
                  <a:lnTo>
                    <a:pt x="3123" y="108"/>
                  </a:lnTo>
                  <a:lnTo>
                    <a:pt x="151" y="1809"/>
                  </a:lnTo>
                  <a:lnTo>
                    <a:pt x="0" y="1896"/>
                  </a:lnTo>
                  <a:lnTo>
                    <a:pt x="0" y="2089"/>
                  </a:lnTo>
                  <a:lnTo>
                    <a:pt x="0" y="5513"/>
                  </a:lnTo>
                  <a:lnTo>
                    <a:pt x="0" y="5686"/>
                  </a:lnTo>
                  <a:lnTo>
                    <a:pt x="151" y="5772"/>
                  </a:lnTo>
                  <a:lnTo>
                    <a:pt x="3123" y="7495"/>
                  </a:lnTo>
                  <a:lnTo>
                    <a:pt x="3274" y="7581"/>
                  </a:lnTo>
                  <a:lnTo>
                    <a:pt x="3424" y="7495"/>
                  </a:lnTo>
                  <a:lnTo>
                    <a:pt x="6396" y="5772"/>
                  </a:lnTo>
                  <a:lnTo>
                    <a:pt x="6095" y="5255"/>
                  </a:lnTo>
                  <a:lnTo>
                    <a:pt x="3274" y="6892"/>
                  </a:lnTo>
                  <a:lnTo>
                    <a:pt x="1034" y="5341"/>
                  </a:lnTo>
                  <a:lnTo>
                    <a:pt x="1034" y="2262"/>
                  </a:lnTo>
                  <a:lnTo>
                    <a:pt x="3274" y="711"/>
                  </a:lnTo>
                  <a:lnTo>
                    <a:pt x="6095" y="2348"/>
                  </a:lnTo>
                  <a:lnTo>
                    <a:pt x="6396" y="1809"/>
                  </a:lnTo>
                  <a:lnTo>
                    <a:pt x="3424" y="108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40"/>
            <p:cNvSpPr/>
            <p:nvPr/>
          </p:nvSpPr>
          <p:spPr>
            <a:xfrm rot="451037">
              <a:off x="1216036" y="792144"/>
              <a:ext cx="533906" cy="65216"/>
            </a:xfrm>
            <a:custGeom>
              <a:avLst/>
              <a:gdLst/>
              <a:ahLst/>
              <a:cxnLst/>
              <a:rect l="l" t="t" r="r" b="b"/>
              <a:pathLst>
                <a:path w="7409" h="905" extrusionOk="0">
                  <a:moveTo>
                    <a:pt x="7408" y="905"/>
                  </a:moveTo>
                  <a:lnTo>
                    <a:pt x="7408" y="0"/>
                  </a:lnTo>
                  <a:lnTo>
                    <a:pt x="1" y="0"/>
                  </a:lnTo>
                  <a:lnTo>
                    <a:pt x="1" y="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40"/>
            <p:cNvSpPr/>
            <p:nvPr/>
          </p:nvSpPr>
          <p:spPr>
            <a:xfrm rot="451037">
              <a:off x="722275" y="678076"/>
              <a:ext cx="498163" cy="159905"/>
            </a:xfrm>
            <a:custGeom>
              <a:avLst/>
              <a:gdLst/>
              <a:ahLst/>
              <a:cxnLst/>
              <a:rect l="l" t="t" r="r" b="b"/>
              <a:pathLst>
                <a:path w="6913" h="2219" extrusionOk="0">
                  <a:moveTo>
                    <a:pt x="6913" y="2218"/>
                  </a:moveTo>
                  <a:lnTo>
                    <a:pt x="6913" y="0"/>
                  </a:lnTo>
                  <a:lnTo>
                    <a:pt x="0" y="0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40"/>
            <p:cNvSpPr/>
            <p:nvPr/>
          </p:nvSpPr>
          <p:spPr>
            <a:xfrm rot="451037">
              <a:off x="723896" y="653409"/>
              <a:ext cx="121064" cy="159905"/>
            </a:xfrm>
            <a:custGeom>
              <a:avLst/>
              <a:gdLst/>
              <a:ahLst/>
              <a:cxnLst/>
              <a:rect l="l" t="t" r="r" b="b"/>
              <a:pathLst>
                <a:path w="1680" h="2219" extrusionOk="0">
                  <a:moveTo>
                    <a:pt x="1077" y="0"/>
                  </a:moveTo>
                  <a:lnTo>
                    <a:pt x="0" y="0"/>
                  </a:lnTo>
                  <a:lnTo>
                    <a:pt x="0" y="2218"/>
                  </a:lnTo>
                  <a:lnTo>
                    <a:pt x="1615" y="2218"/>
                  </a:lnTo>
                  <a:lnTo>
                    <a:pt x="1615" y="2154"/>
                  </a:lnTo>
                  <a:cubicBezTo>
                    <a:pt x="1680" y="1400"/>
                    <a:pt x="1486" y="646"/>
                    <a:pt x="1077" y="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40"/>
            <p:cNvSpPr/>
            <p:nvPr/>
          </p:nvSpPr>
          <p:spPr>
            <a:xfrm>
              <a:off x="268432" y="429925"/>
              <a:ext cx="527714" cy="527714"/>
            </a:xfrm>
            <a:custGeom>
              <a:avLst/>
              <a:gdLst/>
              <a:ahLst/>
              <a:cxnLst/>
              <a:rect l="l" t="t" r="r" b="b"/>
              <a:pathLst>
                <a:path w="7323" h="7323" extrusionOk="0">
                  <a:moveTo>
                    <a:pt x="3920" y="151"/>
                  </a:moveTo>
                  <a:cubicBezTo>
                    <a:pt x="5858" y="302"/>
                    <a:pt x="7322" y="1982"/>
                    <a:pt x="7171" y="3920"/>
                  </a:cubicBezTo>
                  <a:cubicBezTo>
                    <a:pt x="7021" y="5858"/>
                    <a:pt x="5341" y="7322"/>
                    <a:pt x="3403" y="7172"/>
                  </a:cubicBezTo>
                  <a:cubicBezTo>
                    <a:pt x="1465" y="7021"/>
                    <a:pt x="0" y="5341"/>
                    <a:pt x="151" y="3403"/>
                  </a:cubicBezTo>
                  <a:cubicBezTo>
                    <a:pt x="302" y="1465"/>
                    <a:pt x="1982" y="1"/>
                    <a:pt x="3920" y="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40"/>
            <p:cNvSpPr/>
            <p:nvPr/>
          </p:nvSpPr>
          <p:spPr>
            <a:xfrm>
              <a:off x="294806" y="464082"/>
              <a:ext cx="493556" cy="493556"/>
            </a:xfrm>
            <a:custGeom>
              <a:avLst/>
              <a:gdLst/>
              <a:ahLst/>
              <a:cxnLst/>
              <a:rect l="l" t="t" r="r" b="b"/>
              <a:pathLst>
                <a:path w="6849" h="6849" extrusionOk="0">
                  <a:moveTo>
                    <a:pt x="6482" y="1702"/>
                  </a:moveTo>
                  <a:cubicBezTo>
                    <a:pt x="6741" y="2240"/>
                    <a:pt x="6848" y="2843"/>
                    <a:pt x="6805" y="3446"/>
                  </a:cubicBezTo>
                  <a:cubicBezTo>
                    <a:pt x="6655" y="5384"/>
                    <a:pt x="4975" y="6848"/>
                    <a:pt x="3037" y="6698"/>
                  </a:cubicBezTo>
                  <a:cubicBezTo>
                    <a:pt x="1960" y="6611"/>
                    <a:pt x="970" y="6051"/>
                    <a:pt x="367" y="5147"/>
                  </a:cubicBezTo>
                  <a:cubicBezTo>
                    <a:pt x="108" y="4609"/>
                    <a:pt x="0" y="4006"/>
                    <a:pt x="44" y="3403"/>
                  </a:cubicBezTo>
                  <a:cubicBezTo>
                    <a:pt x="194" y="1465"/>
                    <a:pt x="1874" y="0"/>
                    <a:pt x="3812" y="151"/>
                  </a:cubicBezTo>
                  <a:cubicBezTo>
                    <a:pt x="4889" y="216"/>
                    <a:pt x="5879" y="797"/>
                    <a:pt x="6482" y="1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40"/>
            <p:cNvSpPr/>
            <p:nvPr/>
          </p:nvSpPr>
          <p:spPr>
            <a:xfrm>
              <a:off x="373931" y="563384"/>
              <a:ext cx="329037" cy="329037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3575" y="733"/>
                  </a:moveTo>
                  <a:cubicBezTo>
                    <a:pt x="4437" y="1443"/>
                    <a:pt x="4566" y="2714"/>
                    <a:pt x="3855" y="3597"/>
                  </a:cubicBezTo>
                  <a:cubicBezTo>
                    <a:pt x="3123" y="4458"/>
                    <a:pt x="1853" y="4566"/>
                    <a:pt x="970" y="3855"/>
                  </a:cubicBezTo>
                  <a:cubicBezTo>
                    <a:pt x="108" y="3145"/>
                    <a:pt x="1" y="1852"/>
                    <a:pt x="711" y="991"/>
                  </a:cubicBezTo>
                  <a:cubicBezTo>
                    <a:pt x="1422" y="130"/>
                    <a:pt x="2714" y="1"/>
                    <a:pt x="3575" y="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40"/>
            <p:cNvSpPr/>
            <p:nvPr/>
          </p:nvSpPr>
          <p:spPr>
            <a:xfrm>
              <a:off x="380128" y="541693"/>
              <a:ext cx="304248" cy="304176"/>
            </a:xfrm>
            <a:custGeom>
              <a:avLst/>
              <a:gdLst/>
              <a:ahLst/>
              <a:cxnLst/>
              <a:rect l="l" t="t" r="r" b="b"/>
              <a:pathLst>
                <a:path w="4222" h="4221" extrusionOk="0">
                  <a:moveTo>
                    <a:pt x="2262" y="86"/>
                  </a:moveTo>
                  <a:cubicBezTo>
                    <a:pt x="3382" y="172"/>
                    <a:pt x="4222" y="1141"/>
                    <a:pt x="4135" y="2261"/>
                  </a:cubicBezTo>
                  <a:cubicBezTo>
                    <a:pt x="4071" y="3381"/>
                    <a:pt x="3080" y="4221"/>
                    <a:pt x="1960" y="4156"/>
                  </a:cubicBezTo>
                  <a:cubicBezTo>
                    <a:pt x="841" y="4070"/>
                    <a:pt x="1" y="3079"/>
                    <a:pt x="87" y="1960"/>
                  </a:cubicBezTo>
                  <a:cubicBezTo>
                    <a:pt x="152" y="840"/>
                    <a:pt x="1142" y="0"/>
                    <a:pt x="2262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40"/>
            <p:cNvSpPr/>
            <p:nvPr/>
          </p:nvSpPr>
          <p:spPr>
            <a:xfrm>
              <a:off x="409674" y="571167"/>
              <a:ext cx="271604" cy="274702"/>
            </a:xfrm>
            <a:custGeom>
              <a:avLst/>
              <a:gdLst/>
              <a:ahLst/>
              <a:cxnLst/>
              <a:rect l="l" t="t" r="r" b="b"/>
              <a:pathLst>
                <a:path w="3769" h="3812" extrusionOk="0">
                  <a:moveTo>
                    <a:pt x="3402" y="582"/>
                  </a:moveTo>
                  <a:cubicBezTo>
                    <a:pt x="3661" y="969"/>
                    <a:pt x="3769" y="1400"/>
                    <a:pt x="3725" y="1852"/>
                  </a:cubicBezTo>
                  <a:cubicBezTo>
                    <a:pt x="3661" y="2972"/>
                    <a:pt x="2670" y="3812"/>
                    <a:pt x="1550" y="3726"/>
                  </a:cubicBezTo>
                  <a:cubicBezTo>
                    <a:pt x="1120" y="3704"/>
                    <a:pt x="689" y="3532"/>
                    <a:pt x="366" y="3230"/>
                  </a:cubicBezTo>
                  <a:cubicBezTo>
                    <a:pt x="108" y="2864"/>
                    <a:pt x="0" y="2412"/>
                    <a:pt x="43" y="1981"/>
                  </a:cubicBezTo>
                  <a:cubicBezTo>
                    <a:pt x="108" y="840"/>
                    <a:pt x="1098" y="0"/>
                    <a:pt x="2218" y="86"/>
                  </a:cubicBezTo>
                  <a:cubicBezTo>
                    <a:pt x="2649" y="129"/>
                    <a:pt x="3079" y="302"/>
                    <a:pt x="3402" y="58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40"/>
            <p:cNvSpPr/>
            <p:nvPr/>
          </p:nvSpPr>
          <p:spPr>
            <a:xfrm>
              <a:off x="411187" y="572680"/>
              <a:ext cx="253011" cy="251498"/>
            </a:xfrm>
            <a:custGeom>
              <a:avLst/>
              <a:gdLst/>
              <a:ahLst/>
              <a:cxnLst/>
              <a:rect l="l" t="t" r="r" b="b"/>
              <a:pathLst>
                <a:path w="3511" h="3490" extrusionOk="0">
                  <a:moveTo>
                    <a:pt x="216" y="2994"/>
                  </a:moveTo>
                  <a:cubicBezTo>
                    <a:pt x="65" y="2671"/>
                    <a:pt x="1" y="2326"/>
                    <a:pt x="22" y="1960"/>
                  </a:cubicBezTo>
                  <a:cubicBezTo>
                    <a:pt x="87" y="841"/>
                    <a:pt x="1077" y="1"/>
                    <a:pt x="2197" y="87"/>
                  </a:cubicBezTo>
                  <a:cubicBezTo>
                    <a:pt x="2606" y="108"/>
                    <a:pt x="2972" y="259"/>
                    <a:pt x="3295" y="496"/>
                  </a:cubicBezTo>
                  <a:cubicBezTo>
                    <a:pt x="3446" y="819"/>
                    <a:pt x="3511" y="1164"/>
                    <a:pt x="3489" y="1530"/>
                  </a:cubicBezTo>
                  <a:cubicBezTo>
                    <a:pt x="3403" y="2649"/>
                    <a:pt x="2434" y="3489"/>
                    <a:pt x="1314" y="3403"/>
                  </a:cubicBezTo>
                  <a:cubicBezTo>
                    <a:pt x="905" y="3382"/>
                    <a:pt x="517" y="3231"/>
                    <a:pt x="216" y="2994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096;p31">
            <a:extLst>
              <a:ext uri="{FF2B5EF4-FFF2-40B4-BE49-F238E27FC236}">
                <a16:creationId xmlns:a16="http://schemas.microsoft.com/office/drawing/2014/main" id="{9427A615-491B-DF3B-BBCB-D823E3E9E40E}"/>
              </a:ext>
            </a:extLst>
          </p:cNvPr>
          <p:cNvSpPr txBox="1">
            <a:spLocks/>
          </p:cNvSpPr>
          <p:nvPr/>
        </p:nvSpPr>
        <p:spPr>
          <a:xfrm>
            <a:off x="2988873" y="548834"/>
            <a:ext cx="3166254" cy="7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Michroma"/>
              <a:buNone/>
              <a:defRPr sz="72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algn="l"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prototype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55417-ED0A-4CD7-0015-813E7D50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90" y="1696020"/>
            <a:ext cx="3257419" cy="2159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" name="Google Shape;13726;p37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sz="3200" dirty="0"/>
              <a:t>مميزات جهاز ال </a:t>
            </a:r>
            <a:r>
              <a:rPr lang="en-US" sz="3200" dirty="0"/>
              <a:t>MCL</a:t>
            </a:r>
            <a:r>
              <a:rPr lang="ar-SA" sz="3200" dirty="0"/>
              <a:t>:</a:t>
            </a:r>
            <a:endParaRPr sz="3200" dirty="0"/>
          </a:p>
        </p:txBody>
      </p:sp>
      <p:sp>
        <p:nvSpPr>
          <p:cNvPr id="13729" name="Google Shape;13729;p37"/>
          <p:cNvSpPr txBox="1">
            <a:spLocks noGrp="1"/>
          </p:cNvSpPr>
          <p:nvPr>
            <p:ph type="subTitle" idx="3"/>
          </p:nvPr>
        </p:nvSpPr>
        <p:spPr>
          <a:xfrm>
            <a:off x="3160162" y="2099840"/>
            <a:ext cx="2049300" cy="4098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/>
              <a:t>يزيد من نسبة الأمان</a:t>
            </a:r>
            <a:endParaRPr dirty="0"/>
          </a:p>
        </p:txBody>
      </p:sp>
      <p:sp>
        <p:nvSpPr>
          <p:cNvPr id="13731" name="Google Shape;13731;p37"/>
          <p:cNvSpPr txBox="1">
            <a:spLocks noGrp="1"/>
          </p:cNvSpPr>
          <p:nvPr>
            <p:ph type="subTitle" idx="5"/>
          </p:nvPr>
        </p:nvSpPr>
        <p:spPr>
          <a:xfrm>
            <a:off x="5375167" y="2023053"/>
            <a:ext cx="2049300" cy="71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/>
              <a:t>يحد من الخطورة الى أقصى درجات الحماية </a:t>
            </a:r>
            <a:endParaRPr dirty="0"/>
          </a:p>
        </p:txBody>
      </p:sp>
      <p:grpSp>
        <p:nvGrpSpPr>
          <p:cNvPr id="13733" name="Google Shape;13733;p37"/>
          <p:cNvGrpSpPr/>
          <p:nvPr/>
        </p:nvGrpSpPr>
        <p:grpSpPr>
          <a:xfrm>
            <a:off x="3884255" y="4521513"/>
            <a:ext cx="300558" cy="283271"/>
            <a:chOff x="3884255" y="4521513"/>
            <a:chExt cx="300558" cy="283271"/>
          </a:xfrm>
        </p:grpSpPr>
        <p:sp>
          <p:nvSpPr>
            <p:cNvPr id="13734" name="Google Shape;13734;p37"/>
            <p:cNvSpPr/>
            <p:nvPr/>
          </p:nvSpPr>
          <p:spPr>
            <a:xfrm>
              <a:off x="3884255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7"/>
            <p:cNvSpPr/>
            <p:nvPr/>
          </p:nvSpPr>
          <p:spPr>
            <a:xfrm>
              <a:off x="3941980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7"/>
            <p:cNvSpPr/>
            <p:nvPr/>
          </p:nvSpPr>
          <p:spPr>
            <a:xfrm>
              <a:off x="3947845" y="4590865"/>
              <a:ext cx="167616" cy="179244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7"/>
            <p:cNvSpPr/>
            <p:nvPr/>
          </p:nvSpPr>
          <p:spPr>
            <a:xfrm>
              <a:off x="3976656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8" name="Google Shape;13738;p37"/>
          <p:cNvGrpSpPr/>
          <p:nvPr/>
        </p:nvGrpSpPr>
        <p:grpSpPr>
          <a:xfrm>
            <a:off x="4415919" y="4475313"/>
            <a:ext cx="156092" cy="306422"/>
            <a:chOff x="474406" y="2974600"/>
            <a:chExt cx="106759" cy="209577"/>
          </a:xfrm>
        </p:grpSpPr>
        <p:sp>
          <p:nvSpPr>
            <p:cNvPr id="13739" name="Google Shape;13739;p37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7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7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7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3" name="Google Shape;13743;p37"/>
          <p:cNvGrpSpPr/>
          <p:nvPr/>
        </p:nvGrpSpPr>
        <p:grpSpPr>
          <a:xfrm>
            <a:off x="7187429" y="4388338"/>
            <a:ext cx="230087" cy="393387"/>
            <a:chOff x="1267792" y="5309150"/>
            <a:chExt cx="230087" cy="393387"/>
          </a:xfrm>
        </p:grpSpPr>
        <p:sp>
          <p:nvSpPr>
            <p:cNvPr id="13744" name="Google Shape;13744;p37"/>
            <p:cNvSpPr/>
            <p:nvPr/>
          </p:nvSpPr>
          <p:spPr>
            <a:xfrm>
              <a:off x="1267792" y="5309150"/>
              <a:ext cx="230087" cy="393387"/>
            </a:xfrm>
            <a:custGeom>
              <a:avLst/>
              <a:gdLst/>
              <a:ahLst/>
              <a:cxnLst/>
              <a:rect l="l" t="t" r="r" b="b"/>
              <a:pathLst>
                <a:path w="3483" h="5955" extrusionOk="0">
                  <a:moveTo>
                    <a:pt x="3483" y="1"/>
                  </a:moveTo>
                  <a:lnTo>
                    <a:pt x="3483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7"/>
            <p:cNvSpPr/>
            <p:nvPr/>
          </p:nvSpPr>
          <p:spPr>
            <a:xfrm>
              <a:off x="1416227" y="5309150"/>
              <a:ext cx="81650" cy="393387"/>
            </a:xfrm>
            <a:custGeom>
              <a:avLst/>
              <a:gdLst/>
              <a:ahLst/>
              <a:cxnLst/>
              <a:rect l="l" t="t" r="r" b="b"/>
              <a:pathLst>
                <a:path w="1236" h="5955" extrusionOk="0">
                  <a:moveTo>
                    <a:pt x="1236" y="1"/>
                  </a:moveTo>
                  <a:lnTo>
                    <a:pt x="1236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7"/>
            <p:cNvSpPr/>
            <p:nvPr/>
          </p:nvSpPr>
          <p:spPr>
            <a:xfrm>
              <a:off x="1312316" y="5309150"/>
              <a:ext cx="44591" cy="393387"/>
            </a:xfrm>
            <a:custGeom>
              <a:avLst/>
              <a:gdLst/>
              <a:ahLst/>
              <a:cxnLst/>
              <a:rect l="l" t="t" r="r" b="b"/>
              <a:pathLst>
                <a:path w="675" h="5955" extrusionOk="0">
                  <a:moveTo>
                    <a:pt x="674" y="1"/>
                  </a:moveTo>
                  <a:lnTo>
                    <a:pt x="674" y="5954"/>
                  </a:lnTo>
                  <a:lnTo>
                    <a:pt x="0" y="59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7" name="Google Shape;13747;p37"/>
          <p:cNvGrpSpPr/>
          <p:nvPr/>
        </p:nvGrpSpPr>
        <p:grpSpPr>
          <a:xfrm rot="8407646" flipH="1">
            <a:off x="6867624" y="118182"/>
            <a:ext cx="3001662" cy="2634485"/>
            <a:chOff x="7103607" y="158760"/>
            <a:chExt cx="2741185" cy="2405871"/>
          </a:xfrm>
        </p:grpSpPr>
        <p:sp>
          <p:nvSpPr>
            <p:cNvPr id="13748" name="Google Shape;13748;p37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7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7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7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7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7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7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7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7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7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7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7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7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7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7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7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7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7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7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7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7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7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7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7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7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7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7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7"/>
            <p:cNvSpPr/>
            <p:nvPr/>
          </p:nvSpPr>
          <p:spPr>
            <a:xfrm rot="3331772" flipH="1">
              <a:off x="7187503" y="401006"/>
              <a:ext cx="393601" cy="410740"/>
            </a:xfrm>
            <a:custGeom>
              <a:avLst/>
              <a:gdLst/>
              <a:ahLst/>
              <a:cxnLst/>
              <a:rect l="l" t="t" r="r" b="b"/>
              <a:pathLst>
                <a:path w="5902" h="6159" extrusionOk="0">
                  <a:moveTo>
                    <a:pt x="4092" y="5276"/>
                  </a:moveTo>
                  <a:cubicBezTo>
                    <a:pt x="2068" y="6159"/>
                    <a:pt x="1" y="4178"/>
                    <a:pt x="798" y="2110"/>
                  </a:cubicBezTo>
                  <a:cubicBezTo>
                    <a:pt x="1573" y="65"/>
                    <a:pt x="4458" y="0"/>
                    <a:pt x="5363" y="2003"/>
                  </a:cubicBezTo>
                  <a:cubicBezTo>
                    <a:pt x="5901" y="3252"/>
                    <a:pt x="5341" y="4716"/>
                    <a:pt x="4092" y="52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6" name="Google Shape;13776;p37"/>
            <p:cNvSpPr/>
            <p:nvPr/>
          </p:nvSpPr>
          <p:spPr>
            <a:xfrm rot="3331772" flipH="1">
              <a:off x="7241965" y="454739"/>
              <a:ext cx="285831" cy="297302"/>
            </a:xfrm>
            <a:custGeom>
              <a:avLst/>
              <a:gdLst/>
              <a:ahLst/>
              <a:cxnLst/>
              <a:rect l="l" t="t" r="r" b="b"/>
              <a:pathLst>
                <a:path w="4286" h="4458" extrusionOk="0">
                  <a:moveTo>
                    <a:pt x="2972" y="3812"/>
                  </a:moveTo>
                  <a:cubicBezTo>
                    <a:pt x="1530" y="4458"/>
                    <a:pt x="1" y="3015"/>
                    <a:pt x="582" y="1529"/>
                  </a:cubicBezTo>
                  <a:cubicBezTo>
                    <a:pt x="1163" y="43"/>
                    <a:pt x="3252" y="0"/>
                    <a:pt x="3898" y="1465"/>
                  </a:cubicBezTo>
                  <a:cubicBezTo>
                    <a:pt x="4286" y="2369"/>
                    <a:pt x="3877" y="3424"/>
                    <a:pt x="2972" y="3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7" name="Google Shape;13777;p37"/>
            <p:cNvSpPr/>
            <p:nvPr/>
          </p:nvSpPr>
          <p:spPr>
            <a:xfrm rot="3331772" flipH="1">
              <a:off x="7248660" y="451364"/>
              <a:ext cx="305971" cy="284431"/>
            </a:xfrm>
            <a:custGeom>
              <a:avLst/>
              <a:gdLst/>
              <a:ahLst/>
              <a:cxnLst/>
              <a:rect l="l" t="t" r="r" b="b"/>
              <a:pathLst>
                <a:path w="4588" h="4265" extrusionOk="0">
                  <a:moveTo>
                    <a:pt x="3144" y="4006"/>
                  </a:moveTo>
                  <a:cubicBezTo>
                    <a:pt x="2584" y="4264"/>
                    <a:pt x="1938" y="4200"/>
                    <a:pt x="1422" y="3855"/>
                  </a:cubicBezTo>
                  <a:cubicBezTo>
                    <a:pt x="0" y="2305"/>
                    <a:pt x="1960" y="1"/>
                    <a:pt x="3726" y="1142"/>
                  </a:cubicBezTo>
                  <a:cubicBezTo>
                    <a:pt x="4587" y="2046"/>
                    <a:pt x="4286" y="3532"/>
                    <a:pt x="3144" y="402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8" name="Google Shape;13778;p37"/>
            <p:cNvSpPr/>
            <p:nvPr/>
          </p:nvSpPr>
          <p:spPr>
            <a:xfrm rot="3331772" flipH="1">
              <a:off x="7282561" y="501150"/>
              <a:ext cx="160922" cy="183930"/>
            </a:xfrm>
            <a:custGeom>
              <a:avLst/>
              <a:gdLst/>
              <a:ahLst/>
              <a:cxnLst/>
              <a:rect l="l" t="t" r="r" b="b"/>
              <a:pathLst>
                <a:path w="2413" h="2758" extrusionOk="0">
                  <a:moveTo>
                    <a:pt x="2176" y="1271"/>
                  </a:moveTo>
                  <a:cubicBezTo>
                    <a:pt x="2046" y="2327"/>
                    <a:pt x="754" y="2757"/>
                    <a:pt x="1" y="2004"/>
                  </a:cubicBezTo>
                  <a:cubicBezTo>
                    <a:pt x="151" y="2090"/>
                    <a:pt x="324" y="2133"/>
                    <a:pt x="496" y="2154"/>
                  </a:cubicBezTo>
                  <a:cubicBezTo>
                    <a:pt x="1702" y="2327"/>
                    <a:pt x="2412" y="862"/>
                    <a:pt x="1573" y="1"/>
                  </a:cubicBezTo>
                  <a:cubicBezTo>
                    <a:pt x="2003" y="259"/>
                    <a:pt x="2240" y="755"/>
                    <a:pt x="2176" y="1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460;p35">
            <a:extLst>
              <a:ext uri="{FF2B5EF4-FFF2-40B4-BE49-F238E27FC236}">
                <a16:creationId xmlns:a16="http://schemas.microsoft.com/office/drawing/2014/main" id="{3D373779-A89C-7EC9-D83F-DED9E1FD1142}"/>
              </a:ext>
            </a:extLst>
          </p:cNvPr>
          <p:cNvSpPr/>
          <p:nvPr/>
        </p:nvSpPr>
        <p:spPr>
          <a:xfrm>
            <a:off x="7305965" y="1810515"/>
            <a:ext cx="367388" cy="381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462;p35">
            <a:extLst>
              <a:ext uri="{FF2B5EF4-FFF2-40B4-BE49-F238E27FC236}">
                <a16:creationId xmlns:a16="http://schemas.microsoft.com/office/drawing/2014/main" id="{1168AAFF-41B8-A3CD-3405-1522F8DD9834}"/>
              </a:ext>
            </a:extLst>
          </p:cNvPr>
          <p:cNvSpPr txBox="1">
            <a:spLocks/>
          </p:cNvSpPr>
          <p:nvPr/>
        </p:nvSpPr>
        <p:spPr>
          <a:xfrm>
            <a:off x="6793675" y="1584450"/>
            <a:ext cx="140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dirty="0"/>
              <a:t>01</a:t>
            </a:r>
          </a:p>
        </p:txBody>
      </p:sp>
      <p:sp>
        <p:nvSpPr>
          <p:cNvPr id="9" name="Google Shape;13460;p35">
            <a:extLst>
              <a:ext uri="{FF2B5EF4-FFF2-40B4-BE49-F238E27FC236}">
                <a16:creationId xmlns:a16="http://schemas.microsoft.com/office/drawing/2014/main" id="{DBA546ED-545F-41F1-2595-228E3C39F3E7}"/>
              </a:ext>
            </a:extLst>
          </p:cNvPr>
          <p:cNvSpPr/>
          <p:nvPr/>
        </p:nvSpPr>
        <p:spPr>
          <a:xfrm>
            <a:off x="4998358" y="1810515"/>
            <a:ext cx="367388" cy="381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729;p37">
            <a:extLst>
              <a:ext uri="{FF2B5EF4-FFF2-40B4-BE49-F238E27FC236}">
                <a16:creationId xmlns:a16="http://schemas.microsoft.com/office/drawing/2014/main" id="{61B2266B-A97F-FA69-EF72-AF47711526A9}"/>
              </a:ext>
            </a:extLst>
          </p:cNvPr>
          <p:cNvSpPr txBox="1">
            <a:spLocks/>
          </p:cNvSpPr>
          <p:nvPr/>
        </p:nvSpPr>
        <p:spPr>
          <a:xfrm>
            <a:off x="1151551" y="2031142"/>
            <a:ext cx="2049300" cy="95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7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 rtl="1"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/>
              <a:t>تقليل التكلفة من ناحية التخلي عن شراء ستر الحماية</a:t>
            </a:r>
          </a:p>
        </p:txBody>
      </p:sp>
      <p:sp>
        <p:nvSpPr>
          <p:cNvPr id="16" name="Google Shape;13460;p35">
            <a:extLst>
              <a:ext uri="{FF2B5EF4-FFF2-40B4-BE49-F238E27FC236}">
                <a16:creationId xmlns:a16="http://schemas.microsoft.com/office/drawing/2014/main" id="{8DFF8F6E-7988-3164-3361-248316B6B0E4}"/>
              </a:ext>
            </a:extLst>
          </p:cNvPr>
          <p:cNvSpPr/>
          <p:nvPr/>
        </p:nvSpPr>
        <p:spPr>
          <a:xfrm>
            <a:off x="3054479" y="1810515"/>
            <a:ext cx="367388" cy="381753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462;p35">
            <a:extLst>
              <a:ext uri="{FF2B5EF4-FFF2-40B4-BE49-F238E27FC236}">
                <a16:creationId xmlns:a16="http://schemas.microsoft.com/office/drawing/2014/main" id="{74F84746-116D-497D-283A-1689B5E5ADF8}"/>
              </a:ext>
            </a:extLst>
          </p:cNvPr>
          <p:cNvSpPr txBox="1">
            <a:spLocks/>
          </p:cNvSpPr>
          <p:nvPr/>
        </p:nvSpPr>
        <p:spPr>
          <a:xfrm>
            <a:off x="4478215" y="1592579"/>
            <a:ext cx="140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dirty="0"/>
              <a:t>0</a:t>
            </a:r>
            <a:r>
              <a:rPr lang="ar-SA" dirty="0"/>
              <a:t>2</a:t>
            </a:r>
            <a:endParaRPr lang="en" dirty="0"/>
          </a:p>
        </p:txBody>
      </p:sp>
      <p:sp>
        <p:nvSpPr>
          <p:cNvPr id="10" name="Google Shape;13462;p35">
            <a:extLst>
              <a:ext uri="{FF2B5EF4-FFF2-40B4-BE49-F238E27FC236}">
                <a16:creationId xmlns:a16="http://schemas.microsoft.com/office/drawing/2014/main" id="{6B5CB795-B5D7-03B8-1A3E-D3F6BD526597}"/>
              </a:ext>
            </a:extLst>
          </p:cNvPr>
          <p:cNvSpPr txBox="1">
            <a:spLocks/>
          </p:cNvSpPr>
          <p:nvPr/>
        </p:nvSpPr>
        <p:spPr>
          <a:xfrm>
            <a:off x="2533943" y="1571572"/>
            <a:ext cx="14013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2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" dirty="0"/>
              <a:t>0</a:t>
            </a:r>
            <a:r>
              <a:rPr lang="ar-SA" dirty="0"/>
              <a:t>3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8" name="Google Shape;13358;p33"/>
          <p:cNvSpPr/>
          <p:nvPr/>
        </p:nvSpPr>
        <p:spPr>
          <a:xfrm>
            <a:off x="4575055" y="14175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9" name="Google Shape;13359;p33"/>
          <p:cNvSpPr/>
          <p:nvPr/>
        </p:nvSpPr>
        <p:spPr>
          <a:xfrm>
            <a:off x="4559466" y="2455189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0" name="Google Shape;13360;p33"/>
          <p:cNvSpPr/>
          <p:nvPr/>
        </p:nvSpPr>
        <p:spPr>
          <a:xfrm>
            <a:off x="800167" y="2455189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1" name="Google Shape;13361;p33"/>
          <p:cNvSpPr/>
          <p:nvPr/>
        </p:nvSpPr>
        <p:spPr>
          <a:xfrm>
            <a:off x="800167" y="1417525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2" name="Google Shape;13362;p33"/>
          <p:cNvSpPr txBox="1">
            <a:spLocks noGrp="1"/>
          </p:cNvSpPr>
          <p:nvPr>
            <p:ph type="title"/>
          </p:nvPr>
        </p:nvSpPr>
        <p:spPr>
          <a:xfrm>
            <a:off x="89162" y="500868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dirty="0"/>
              <a:t>المكونات المستخدمة بالجهاز:</a:t>
            </a:r>
            <a:endParaRPr sz="3200" dirty="0"/>
          </a:p>
        </p:txBody>
      </p:sp>
      <p:sp>
        <p:nvSpPr>
          <p:cNvPr id="13363" name="Google Shape;13363;p33"/>
          <p:cNvSpPr txBox="1">
            <a:spLocks noGrp="1"/>
          </p:cNvSpPr>
          <p:nvPr>
            <p:ph type="title" idx="2"/>
          </p:nvPr>
        </p:nvSpPr>
        <p:spPr>
          <a:xfrm>
            <a:off x="800175" y="1610425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64" name="Google Shape;13364;p33"/>
          <p:cNvSpPr txBox="1">
            <a:spLocks noGrp="1"/>
          </p:cNvSpPr>
          <p:nvPr>
            <p:ph type="subTitle" idx="1"/>
          </p:nvPr>
        </p:nvSpPr>
        <p:spPr>
          <a:xfrm>
            <a:off x="1647066" y="1610425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Servo Motor</a:t>
            </a:r>
            <a:endParaRPr dirty="0"/>
          </a:p>
        </p:txBody>
      </p:sp>
      <p:sp>
        <p:nvSpPr>
          <p:cNvPr id="13365" name="Google Shape;13365;p33"/>
          <p:cNvSpPr txBox="1">
            <a:spLocks noGrp="1"/>
          </p:cNvSpPr>
          <p:nvPr>
            <p:ph type="title" idx="3"/>
          </p:nvPr>
        </p:nvSpPr>
        <p:spPr>
          <a:xfrm>
            <a:off x="800175" y="2646437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366" name="Google Shape;13366;p33"/>
          <p:cNvSpPr txBox="1">
            <a:spLocks noGrp="1"/>
          </p:cNvSpPr>
          <p:nvPr>
            <p:ph type="subTitle" idx="4"/>
          </p:nvPr>
        </p:nvSpPr>
        <p:spPr>
          <a:xfrm>
            <a:off x="5466441" y="1591728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Servo Driver </a:t>
            </a:r>
            <a:endParaRPr dirty="0"/>
          </a:p>
        </p:txBody>
      </p:sp>
      <p:sp>
        <p:nvSpPr>
          <p:cNvPr id="13367" name="Google Shape;13367;p33"/>
          <p:cNvSpPr txBox="1">
            <a:spLocks noGrp="1"/>
          </p:cNvSpPr>
          <p:nvPr>
            <p:ph type="title" idx="5"/>
          </p:nvPr>
        </p:nvSpPr>
        <p:spPr>
          <a:xfrm>
            <a:off x="4590644" y="1614543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368" name="Google Shape;13368;p33"/>
          <p:cNvSpPr txBox="1">
            <a:spLocks noGrp="1"/>
          </p:cNvSpPr>
          <p:nvPr>
            <p:ph type="subTitle" idx="6"/>
          </p:nvPr>
        </p:nvSpPr>
        <p:spPr>
          <a:xfrm>
            <a:off x="1728028" y="2646437"/>
            <a:ext cx="29124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Flex Sensor</a:t>
            </a:r>
            <a:endParaRPr dirty="0"/>
          </a:p>
        </p:txBody>
      </p:sp>
      <p:sp>
        <p:nvSpPr>
          <p:cNvPr id="13369" name="Google Shape;13369;p33"/>
          <p:cNvSpPr txBox="1">
            <a:spLocks noGrp="1"/>
          </p:cNvSpPr>
          <p:nvPr>
            <p:ph type="title" idx="7"/>
          </p:nvPr>
        </p:nvSpPr>
        <p:spPr>
          <a:xfrm>
            <a:off x="4584536" y="2646437"/>
            <a:ext cx="7365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370" name="Google Shape;13370;p33"/>
          <p:cNvSpPr txBox="1">
            <a:spLocks noGrp="1"/>
          </p:cNvSpPr>
          <p:nvPr>
            <p:ph type="subTitle" idx="8"/>
          </p:nvPr>
        </p:nvSpPr>
        <p:spPr>
          <a:xfrm>
            <a:off x="1731953" y="3678331"/>
            <a:ext cx="2988900" cy="3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Arduino Uno</a:t>
            </a:r>
            <a:endParaRPr dirty="0"/>
          </a:p>
        </p:txBody>
      </p:sp>
      <p:grpSp>
        <p:nvGrpSpPr>
          <p:cNvPr id="13375" name="Google Shape;13375;p3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3376" name="Google Shape;13376;p3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3"/>
            <p:cNvSpPr/>
            <p:nvPr/>
          </p:nvSpPr>
          <p:spPr>
            <a:xfrm flipH="1">
              <a:off x="4790205" y="4590865"/>
              <a:ext cx="167616" cy="179243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0" name="Google Shape;13380;p33"/>
          <p:cNvGrpSpPr/>
          <p:nvPr/>
        </p:nvGrpSpPr>
        <p:grpSpPr>
          <a:xfrm flipH="1">
            <a:off x="4028855" y="4475313"/>
            <a:ext cx="156092" cy="306422"/>
            <a:chOff x="474406" y="2974600"/>
            <a:chExt cx="106759" cy="209577"/>
          </a:xfrm>
        </p:grpSpPr>
        <p:sp>
          <p:nvSpPr>
            <p:cNvPr id="13381" name="Google Shape;13381;p33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3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3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3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5" name="Google Shape;13385;p33"/>
          <p:cNvGrpSpPr/>
          <p:nvPr/>
        </p:nvGrpSpPr>
        <p:grpSpPr>
          <a:xfrm>
            <a:off x="7689248" y="80969"/>
            <a:ext cx="1454764" cy="1635959"/>
            <a:chOff x="8443923" y="51594"/>
            <a:chExt cx="1454764" cy="1635959"/>
          </a:xfrm>
        </p:grpSpPr>
        <p:sp>
          <p:nvSpPr>
            <p:cNvPr id="13386" name="Google Shape;13386;p33"/>
            <p:cNvSpPr/>
            <p:nvPr/>
          </p:nvSpPr>
          <p:spPr>
            <a:xfrm>
              <a:off x="8585632" y="1067937"/>
              <a:ext cx="350762" cy="205682"/>
            </a:xfrm>
            <a:custGeom>
              <a:avLst/>
              <a:gdLst/>
              <a:ahLst/>
              <a:cxnLst/>
              <a:rect l="l" t="t" r="r" b="b"/>
              <a:pathLst>
                <a:path w="5730" h="3360" extrusionOk="0">
                  <a:moveTo>
                    <a:pt x="1" y="1594"/>
                  </a:moveTo>
                  <a:lnTo>
                    <a:pt x="539" y="1"/>
                  </a:lnTo>
                  <a:lnTo>
                    <a:pt x="5729" y="1788"/>
                  </a:lnTo>
                  <a:lnTo>
                    <a:pt x="5191" y="33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3"/>
            <p:cNvSpPr/>
            <p:nvPr/>
          </p:nvSpPr>
          <p:spPr>
            <a:xfrm>
              <a:off x="8585632" y="1077181"/>
              <a:ext cx="346783" cy="196439"/>
            </a:xfrm>
            <a:custGeom>
              <a:avLst/>
              <a:gdLst/>
              <a:ahLst/>
              <a:cxnLst/>
              <a:rect l="l" t="t" r="r" b="b"/>
              <a:pathLst>
                <a:path w="5665" h="3209" extrusionOk="0">
                  <a:moveTo>
                    <a:pt x="1" y="1443"/>
                  </a:moveTo>
                  <a:lnTo>
                    <a:pt x="475" y="0"/>
                  </a:lnTo>
                  <a:lnTo>
                    <a:pt x="5664" y="1788"/>
                  </a:lnTo>
                  <a:lnTo>
                    <a:pt x="5169" y="3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3"/>
            <p:cNvSpPr/>
            <p:nvPr/>
          </p:nvSpPr>
          <p:spPr>
            <a:xfrm>
              <a:off x="8652907" y="867582"/>
              <a:ext cx="321685" cy="297995"/>
            </a:xfrm>
            <a:custGeom>
              <a:avLst/>
              <a:gdLst/>
              <a:ahLst/>
              <a:cxnLst/>
              <a:rect l="l" t="t" r="r" b="b"/>
              <a:pathLst>
                <a:path w="5255" h="4868" extrusionOk="0">
                  <a:moveTo>
                    <a:pt x="0" y="3467"/>
                  </a:moveTo>
                  <a:lnTo>
                    <a:pt x="1185" y="0"/>
                  </a:lnTo>
                  <a:lnTo>
                    <a:pt x="5255" y="1400"/>
                  </a:lnTo>
                  <a:lnTo>
                    <a:pt x="4070" y="48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3"/>
            <p:cNvSpPr/>
            <p:nvPr/>
          </p:nvSpPr>
          <p:spPr>
            <a:xfrm>
              <a:off x="8461213" y="1277969"/>
              <a:ext cx="145080" cy="391531"/>
            </a:xfrm>
            <a:custGeom>
              <a:avLst/>
              <a:gdLst/>
              <a:ahLst/>
              <a:cxnLst/>
              <a:rect l="l" t="t" r="r" b="b"/>
              <a:pathLst>
                <a:path w="2370" h="6396" extrusionOk="0">
                  <a:moveTo>
                    <a:pt x="1960" y="6396"/>
                  </a:moveTo>
                  <a:lnTo>
                    <a:pt x="2369" y="1141"/>
                  </a:lnTo>
                  <a:lnTo>
                    <a:pt x="453" y="0"/>
                  </a:lnTo>
                  <a:lnTo>
                    <a:pt x="0" y="797"/>
                  </a:lnTo>
                  <a:lnTo>
                    <a:pt x="1443" y="62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3"/>
            <p:cNvSpPr/>
            <p:nvPr/>
          </p:nvSpPr>
          <p:spPr>
            <a:xfrm>
              <a:off x="8443923" y="1091700"/>
              <a:ext cx="207029" cy="288751"/>
            </a:xfrm>
            <a:custGeom>
              <a:avLst/>
              <a:gdLst/>
              <a:ahLst/>
              <a:cxnLst/>
              <a:rect l="l" t="t" r="r" b="b"/>
              <a:pathLst>
                <a:path w="3382" h="4717" extrusionOk="0">
                  <a:moveTo>
                    <a:pt x="194" y="3619"/>
                  </a:moveTo>
                  <a:lnTo>
                    <a:pt x="2024" y="432"/>
                  </a:lnTo>
                  <a:cubicBezTo>
                    <a:pt x="2197" y="109"/>
                    <a:pt x="2627" y="1"/>
                    <a:pt x="2950" y="195"/>
                  </a:cubicBezTo>
                  <a:lnTo>
                    <a:pt x="2950" y="195"/>
                  </a:lnTo>
                  <a:cubicBezTo>
                    <a:pt x="3273" y="367"/>
                    <a:pt x="3381" y="776"/>
                    <a:pt x="3187" y="1121"/>
                  </a:cubicBezTo>
                  <a:lnTo>
                    <a:pt x="1378" y="4286"/>
                  </a:lnTo>
                  <a:cubicBezTo>
                    <a:pt x="1185" y="4609"/>
                    <a:pt x="775" y="4717"/>
                    <a:pt x="452" y="4545"/>
                  </a:cubicBezTo>
                  <a:lnTo>
                    <a:pt x="452" y="4545"/>
                  </a:lnTo>
                  <a:cubicBezTo>
                    <a:pt x="129" y="4351"/>
                    <a:pt x="0" y="3942"/>
                    <a:pt x="194" y="36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3"/>
            <p:cNvSpPr/>
            <p:nvPr/>
          </p:nvSpPr>
          <p:spPr>
            <a:xfrm>
              <a:off x="8528276" y="1136571"/>
              <a:ext cx="205682" cy="290037"/>
            </a:xfrm>
            <a:custGeom>
              <a:avLst/>
              <a:gdLst/>
              <a:ahLst/>
              <a:cxnLst/>
              <a:rect l="l" t="t" r="r" b="b"/>
              <a:pathLst>
                <a:path w="3360" h="4738" extrusionOk="0">
                  <a:moveTo>
                    <a:pt x="173" y="3618"/>
                  </a:moveTo>
                  <a:lnTo>
                    <a:pt x="2003" y="452"/>
                  </a:lnTo>
                  <a:cubicBezTo>
                    <a:pt x="2197" y="108"/>
                    <a:pt x="2606" y="0"/>
                    <a:pt x="2929" y="194"/>
                  </a:cubicBezTo>
                  <a:lnTo>
                    <a:pt x="2929" y="194"/>
                  </a:lnTo>
                  <a:cubicBezTo>
                    <a:pt x="3252" y="388"/>
                    <a:pt x="3360" y="797"/>
                    <a:pt x="3187" y="1120"/>
                  </a:cubicBezTo>
                  <a:lnTo>
                    <a:pt x="1357" y="4307"/>
                  </a:lnTo>
                  <a:cubicBezTo>
                    <a:pt x="1163" y="4630"/>
                    <a:pt x="754" y="4738"/>
                    <a:pt x="431" y="4544"/>
                  </a:cubicBezTo>
                  <a:lnTo>
                    <a:pt x="431" y="4544"/>
                  </a:lnTo>
                  <a:cubicBezTo>
                    <a:pt x="108" y="4372"/>
                    <a:pt x="0" y="3941"/>
                    <a:pt x="173" y="36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3"/>
            <p:cNvSpPr/>
            <p:nvPr/>
          </p:nvSpPr>
          <p:spPr>
            <a:xfrm>
              <a:off x="8880929" y="599953"/>
              <a:ext cx="275590" cy="266346"/>
            </a:xfrm>
            <a:custGeom>
              <a:avLst/>
              <a:gdLst/>
              <a:ahLst/>
              <a:cxnLst/>
              <a:rect l="l" t="t" r="r" b="b"/>
              <a:pathLst>
                <a:path w="4502" h="4351" extrusionOk="0">
                  <a:moveTo>
                    <a:pt x="1" y="1982"/>
                  </a:moveTo>
                  <a:lnTo>
                    <a:pt x="2886" y="1"/>
                  </a:lnTo>
                  <a:lnTo>
                    <a:pt x="4501" y="2370"/>
                  </a:lnTo>
                  <a:lnTo>
                    <a:pt x="1616" y="43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3"/>
            <p:cNvSpPr/>
            <p:nvPr/>
          </p:nvSpPr>
          <p:spPr>
            <a:xfrm>
              <a:off x="8946857" y="692264"/>
              <a:ext cx="209661" cy="171402"/>
            </a:xfrm>
            <a:custGeom>
              <a:avLst/>
              <a:gdLst/>
              <a:ahLst/>
              <a:cxnLst/>
              <a:rect l="l" t="t" r="r" b="b"/>
              <a:pathLst>
                <a:path w="3425" h="2800" extrusionOk="0">
                  <a:moveTo>
                    <a:pt x="2821" y="0"/>
                  </a:moveTo>
                  <a:lnTo>
                    <a:pt x="3424" y="862"/>
                  </a:lnTo>
                  <a:lnTo>
                    <a:pt x="603" y="2800"/>
                  </a:lnTo>
                  <a:lnTo>
                    <a:pt x="0" y="19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3"/>
            <p:cNvSpPr/>
            <p:nvPr/>
          </p:nvSpPr>
          <p:spPr>
            <a:xfrm>
              <a:off x="8973240" y="725198"/>
              <a:ext cx="183278" cy="135836"/>
            </a:xfrm>
            <a:custGeom>
              <a:avLst/>
              <a:gdLst/>
              <a:ahLst/>
              <a:cxnLst/>
              <a:rect l="l" t="t" r="r" b="b"/>
              <a:pathLst>
                <a:path w="2994" h="2219" extrusionOk="0">
                  <a:moveTo>
                    <a:pt x="2778" y="1"/>
                  </a:moveTo>
                  <a:lnTo>
                    <a:pt x="2993" y="324"/>
                  </a:lnTo>
                  <a:lnTo>
                    <a:pt x="215" y="2219"/>
                  </a:lnTo>
                  <a:lnTo>
                    <a:pt x="0" y="1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3"/>
            <p:cNvSpPr/>
            <p:nvPr/>
          </p:nvSpPr>
          <p:spPr>
            <a:xfrm>
              <a:off x="8705612" y="867582"/>
              <a:ext cx="268979" cy="222823"/>
            </a:xfrm>
            <a:custGeom>
              <a:avLst/>
              <a:gdLst/>
              <a:ahLst/>
              <a:cxnLst/>
              <a:rect l="l" t="t" r="r" b="b"/>
              <a:pathLst>
                <a:path w="4394" h="3640" extrusionOk="0">
                  <a:moveTo>
                    <a:pt x="1" y="969"/>
                  </a:moveTo>
                  <a:lnTo>
                    <a:pt x="324" y="0"/>
                  </a:lnTo>
                  <a:lnTo>
                    <a:pt x="4394" y="1400"/>
                  </a:lnTo>
                  <a:lnTo>
                    <a:pt x="3704" y="3446"/>
                  </a:lnTo>
                  <a:cubicBezTo>
                    <a:pt x="2132" y="3640"/>
                    <a:pt x="625" y="2714"/>
                    <a:pt x="87" y="1249"/>
                  </a:cubicBezTo>
                  <a:cubicBezTo>
                    <a:pt x="44" y="1142"/>
                    <a:pt x="22" y="1056"/>
                    <a:pt x="1" y="96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3"/>
            <p:cNvSpPr/>
            <p:nvPr/>
          </p:nvSpPr>
          <p:spPr>
            <a:xfrm>
              <a:off x="8592243" y="1404066"/>
              <a:ext cx="313788" cy="283487"/>
            </a:xfrm>
            <a:custGeom>
              <a:avLst/>
              <a:gdLst/>
              <a:ahLst/>
              <a:cxnLst/>
              <a:rect l="l" t="t" r="r" b="b"/>
              <a:pathLst>
                <a:path w="5126" h="4631" extrusionOk="0">
                  <a:moveTo>
                    <a:pt x="1" y="4394"/>
                  </a:moveTo>
                  <a:lnTo>
                    <a:pt x="2908" y="1"/>
                  </a:lnTo>
                  <a:lnTo>
                    <a:pt x="5126" y="281"/>
                  </a:lnTo>
                  <a:lnTo>
                    <a:pt x="4997" y="1185"/>
                  </a:lnTo>
                  <a:lnTo>
                    <a:pt x="496" y="46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3"/>
            <p:cNvSpPr/>
            <p:nvPr/>
          </p:nvSpPr>
          <p:spPr>
            <a:xfrm>
              <a:off x="8840099" y="1193182"/>
              <a:ext cx="119981" cy="311156"/>
            </a:xfrm>
            <a:custGeom>
              <a:avLst/>
              <a:gdLst/>
              <a:ahLst/>
              <a:cxnLst/>
              <a:rect l="l" t="t" r="r" b="b"/>
              <a:pathLst>
                <a:path w="1960" h="5083" extrusionOk="0">
                  <a:moveTo>
                    <a:pt x="1400" y="4458"/>
                  </a:moveTo>
                  <a:lnTo>
                    <a:pt x="1917" y="819"/>
                  </a:lnTo>
                  <a:cubicBezTo>
                    <a:pt x="1960" y="453"/>
                    <a:pt x="1701" y="108"/>
                    <a:pt x="1335" y="65"/>
                  </a:cubicBezTo>
                  <a:lnTo>
                    <a:pt x="1335" y="65"/>
                  </a:lnTo>
                  <a:cubicBezTo>
                    <a:pt x="969" y="0"/>
                    <a:pt x="625" y="259"/>
                    <a:pt x="560" y="646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39"/>
                  </a:cubicBezTo>
                  <a:lnTo>
                    <a:pt x="625" y="5039"/>
                  </a:lnTo>
                  <a:cubicBezTo>
                    <a:pt x="991" y="5082"/>
                    <a:pt x="1335" y="4824"/>
                    <a:pt x="1400" y="44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3"/>
            <p:cNvSpPr/>
            <p:nvPr/>
          </p:nvSpPr>
          <p:spPr>
            <a:xfrm>
              <a:off x="8746503" y="1178674"/>
              <a:ext cx="119981" cy="309870"/>
            </a:xfrm>
            <a:custGeom>
              <a:avLst/>
              <a:gdLst/>
              <a:ahLst/>
              <a:cxnLst/>
              <a:rect l="l" t="t" r="r" b="b"/>
              <a:pathLst>
                <a:path w="1960" h="5062" extrusionOk="0">
                  <a:moveTo>
                    <a:pt x="1400" y="4437"/>
                  </a:moveTo>
                  <a:lnTo>
                    <a:pt x="1917" y="819"/>
                  </a:lnTo>
                  <a:cubicBezTo>
                    <a:pt x="1960" y="431"/>
                    <a:pt x="1701" y="108"/>
                    <a:pt x="1335" y="44"/>
                  </a:cubicBezTo>
                  <a:lnTo>
                    <a:pt x="1335" y="44"/>
                  </a:lnTo>
                  <a:cubicBezTo>
                    <a:pt x="969" y="0"/>
                    <a:pt x="625" y="259"/>
                    <a:pt x="560" y="625"/>
                  </a:cubicBezTo>
                  <a:lnTo>
                    <a:pt x="43" y="4264"/>
                  </a:lnTo>
                  <a:cubicBezTo>
                    <a:pt x="0" y="4630"/>
                    <a:pt x="259" y="4975"/>
                    <a:pt x="625" y="5018"/>
                  </a:cubicBezTo>
                  <a:lnTo>
                    <a:pt x="625" y="5018"/>
                  </a:lnTo>
                  <a:cubicBezTo>
                    <a:pt x="991" y="5061"/>
                    <a:pt x="1335" y="4803"/>
                    <a:pt x="1400" y="4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3"/>
            <p:cNvSpPr/>
            <p:nvPr/>
          </p:nvSpPr>
          <p:spPr>
            <a:xfrm>
              <a:off x="8466999" y="1104850"/>
              <a:ext cx="475947" cy="382349"/>
            </a:xfrm>
            <a:custGeom>
              <a:avLst/>
              <a:gdLst/>
              <a:ahLst/>
              <a:cxnLst/>
              <a:rect l="l" t="t" r="r" b="b"/>
              <a:pathLst>
                <a:path w="7775" h="6246" extrusionOk="0">
                  <a:moveTo>
                    <a:pt x="87" y="3511"/>
                  </a:moveTo>
                  <a:cubicBezTo>
                    <a:pt x="195" y="3188"/>
                    <a:pt x="625" y="3166"/>
                    <a:pt x="776" y="3468"/>
                  </a:cubicBezTo>
                  <a:cubicBezTo>
                    <a:pt x="927" y="3769"/>
                    <a:pt x="625" y="4092"/>
                    <a:pt x="302" y="3984"/>
                  </a:cubicBezTo>
                  <a:cubicBezTo>
                    <a:pt x="109" y="3920"/>
                    <a:pt x="1" y="3704"/>
                    <a:pt x="87" y="3511"/>
                  </a:cubicBezTo>
                  <a:close/>
                  <a:moveTo>
                    <a:pt x="1874" y="345"/>
                  </a:moveTo>
                  <a:cubicBezTo>
                    <a:pt x="2004" y="44"/>
                    <a:pt x="2434" y="1"/>
                    <a:pt x="2585" y="302"/>
                  </a:cubicBezTo>
                  <a:cubicBezTo>
                    <a:pt x="2714" y="604"/>
                    <a:pt x="2434" y="948"/>
                    <a:pt x="2111" y="840"/>
                  </a:cubicBezTo>
                  <a:cubicBezTo>
                    <a:pt x="1917" y="754"/>
                    <a:pt x="1810" y="539"/>
                    <a:pt x="1874" y="345"/>
                  </a:cubicBezTo>
                  <a:close/>
                  <a:moveTo>
                    <a:pt x="3231" y="1077"/>
                  </a:moveTo>
                  <a:cubicBezTo>
                    <a:pt x="3339" y="754"/>
                    <a:pt x="3769" y="733"/>
                    <a:pt x="3920" y="1034"/>
                  </a:cubicBezTo>
                  <a:cubicBezTo>
                    <a:pt x="4071" y="1336"/>
                    <a:pt x="3769" y="1659"/>
                    <a:pt x="3468" y="1551"/>
                  </a:cubicBezTo>
                  <a:cubicBezTo>
                    <a:pt x="3274" y="1486"/>
                    <a:pt x="3166" y="1271"/>
                    <a:pt x="3231" y="1077"/>
                  </a:cubicBezTo>
                  <a:close/>
                  <a:moveTo>
                    <a:pt x="6160" y="2068"/>
                  </a:moveTo>
                  <a:cubicBezTo>
                    <a:pt x="6267" y="1766"/>
                    <a:pt x="5944" y="1465"/>
                    <a:pt x="5643" y="1616"/>
                  </a:cubicBezTo>
                  <a:cubicBezTo>
                    <a:pt x="5341" y="1766"/>
                    <a:pt x="5363" y="2197"/>
                    <a:pt x="5686" y="2305"/>
                  </a:cubicBezTo>
                  <a:cubicBezTo>
                    <a:pt x="5880" y="2369"/>
                    <a:pt x="6095" y="2283"/>
                    <a:pt x="6160" y="2068"/>
                  </a:cubicBezTo>
                  <a:close/>
                  <a:moveTo>
                    <a:pt x="7667" y="2348"/>
                  </a:moveTo>
                  <a:cubicBezTo>
                    <a:pt x="7775" y="2025"/>
                    <a:pt x="7452" y="1745"/>
                    <a:pt x="7150" y="1874"/>
                  </a:cubicBezTo>
                  <a:cubicBezTo>
                    <a:pt x="6849" y="2025"/>
                    <a:pt x="6870" y="2477"/>
                    <a:pt x="7193" y="2585"/>
                  </a:cubicBezTo>
                  <a:cubicBezTo>
                    <a:pt x="7387" y="2649"/>
                    <a:pt x="7602" y="2542"/>
                    <a:pt x="7667" y="2348"/>
                  </a:cubicBezTo>
                  <a:close/>
                  <a:moveTo>
                    <a:pt x="7150" y="5944"/>
                  </a:moveTo>
                  <a:cubicBezTo>
                    <a:pt x="7258" y="5621"/>
                    <a:pt x="6935" y="5341"/>
                    <a:pt x="6633" y="5470"/>
                  </a:cubicBezTo>
                  <a:cubicBezTo>
                    <a:pt x="6332" y="5621"/>
                    <a:pt x="6354" y="6073"/>
                    <a:pt x="6677" y="6181"/>
                  </a:cubicBezTo>
                  <a:cubicBezTo>
                    <a:pt x="6870" y="6245"/>
                    <a:pt x="7086" y="6138"/>
                    <a:pt x="7150" y="5944"/>
                  </a:cubicBezTo>
                  <a:close/>
                  <a:moveTo>
                    <a:pt x="5664" y="5664"/>
                  </a:moveTo>
                  <a:cubicBezTo>
                    <a:pt x="5772" y="5363"/>
                    <a:pt x="5428" y="5061"/>
                    <a:pt x="5126" y="5212"/>
                  </a:cubicBezTo>
                  <a:cubicBezTo>
                    <a:pt x="4825" y="5363"/>
                    <a:pt x="4868" y="5793"/>
                    <a:pt x="5169" y="5901"/>
                  </a:cubicBezTo>
                  <a:cubicBezTo>
                    <a:pt x="5384" y="5966"/>
                    <a:pt x="5578" y="5858"/>
                    <a:pt x="5664" y="5664"/>
                  </a:cubicBezTo>
                  <a:close/>
                  <a:moveTo>
                    <a:pt x="1422" y="4221"/>
                  </a:moveTo>
                  <a:cubicBezTo>
                    <a:pt x="1594" y="3748"/>
                    <a:pt x="2305" y="3984"/>
                    <a:pt x="2133" y="4458"/>
                  </a:cubicBezTo>
                  <a:cubicBezTo>
                    <a:pt x="1982" y="4932"/>
                    <a:pt x="1250" y="4695"/>
                    <a:pt x="1422" y="42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3"/>
            <p:cNvSpPr/>
            <p:nvPr/>
          </p:nvSpPr>
          <p:spPr>
            <a:xfrm>
              <a:off x="8473610" y="1114093"/>
              <a:ext cx="464071" cy="371759"/>
            </a:xfrm>
            <a:custGeom>
              <a:avLst/>
              <a:gdLst/>
              <a:ahLst/>
              <a:cxnLst/>
              <a:rect l="l" t="t" r="r" b="b"/>
              <a:pathLst>
                <a:path w="7581" h="6073" extrusionOk="0">
                  <a:moveTo>
                    <a:pt x="690" y="3360"/>
                  </a:moveTo>
                  <a:cubicBezTo>
                    <a:pt x="711" y="3424"/>
                    <a:pt x="711" y="3510"/>
                    <a:pt x="690" y="3597"/>
                  </a:cubicBezTo>
                  <a:cubicBezTo>
                    <a:pt x="604" y="3790"/>
                    <a:pt x="388" y="3898"/>
                    <a:pt x="194" y="3833"/>
                  </a:cubicBezTo>
                  <a:cubicBezTo>
                    <a:pt x="130" y="3812"/>
                    <a:pt x="65" y="3769"/>
                    <a:pt x="22" y="3704"/>
                  </a:cubicBezTo>
                  <a:cubicBezTo>
                    <a:pt x="1" y="3618"/>
                    <a:pt x="1" y="3532"/>
                    <a:pt x="22" y="3467"/>
                  </a:cubicBezTo>
                  <a:cubicBezTo>
                    <a:pt x="87" y="3252"/>
                    <a:pt x="302" y="3166"/>
                    <a:pt x="496" y="3230"/>
                  </a:cubicBezTo>
                  <a:cubicBezTo>
                    <a:pt x="582" y="3252"/>
                    <a:pt x="625" y="3295"/>
                    <a:pt x="668" y="3360"/>
                  </a:cubicBezTo>
                  <a:close/>
                  <a:moveTo>
                    <a:pt x="1831" y="302"/>
                  </a:moveTo>
                  <a:cubicBezTo>
                    <a:pt x="1896" y="108"/>
                    <a:pt x="2111" y="0"/>
                    <a:pt x="2305" y="65"/>
                  </a:cubicBezTo>
                  <a:cubicBezTo>
                    <a:pt x="2391" y="86"/>
                    <a:pt x="2434" y="130"/>
                    <a:pt x="2477" y="194"/>
                  </a:cubicBezTo>
                  <a:cubicBezTo>
                    <a:pt x="2520" y="280"/>
                    <a:pt x="2520" y="366"/>
                    <a:pt x="2477" y="453"/>
                  </a:cubicBezTo>
                  <a:cubicBezTo>
                    <a:pt x="2412" y="646"/>
                    <a:pt x="2197" y="754"/>
                    <a:pt x="2003" y="689"/>
                  </a:cubicBezTo>
                  <a:cubicBezTo>
                    <a:pt x="1939" y="668"/>
                    <a:pt x="1874" y="625"/>
                    <a:pt x="1831" y="560"/>
                  </a:cubicBezTo>
                  <a:cubicBezTo>
                    <a:pt x="1809" y="474"/>
                    <a:pt x="1809" y="388"/>
                    <a:pt x="1831" y="302"/>
                  </a:cubicBezTo>
                  <a:close/>
                  <a:moveTo>
                    <a:pt x="3188" y="1034"/>
                  </a:moveTo>
                  <a:cubicBezTo>
                    <a:pt x="3252" y="819"/>
                    <a:pt x="3468" y="711"/>
                    <a:pt x="3661" y="797"/>
                  </a:cubicBezTo>
                  <a:cubicBezTo>
                    <a:pt x="3726" y="819"/>
                    <a:pt x="3791" y="862"/>
                    <a:pt x="3834" y="905"/>
                  </a:cubicBezTo>
                  <a:cubicBezTo>
                    <a:pt x="3855" y="991"/>
                    <a:pt x="3855" y="1077"/>
                    <a:pt x="3834" y="1163"/>
                  </a:cubicBezTo>
                  <a:cubicBezTo>
                    <a:pt x="3769" y="1357"/>
                    <a:pt x="3554" y="1465"/>
                    <a:pt x="3360" y="1400"/>
                  </a:cubicBezTo>
                  <a:cubicBezTo>
                    <a:pt x="3274" y="1378"/>
                    <a:pt x="3231" y="1335"/>
                    <a:pt x="3188" y="1271"/>
                  </a:cubicBezTo>
                  <a:cubicBezTo>
                    <a:pt x="3145" y="1185"/>
                    <a:pt x="3145" y="1099"/>
                    <a:pt x="3188" y="1034"/>
                  </a:cubicBezTo>
                  <a:close/>
                  <a:moveTo>
                    <a:pt x="6052" y="1680"/>
                  </a:moveTo>
                  <a:cubicBezTo>
                    <a:pt x="6009" y="1615"/>
                    <a:pt x="5944" y="1572"/>
                    <a:pt x="5879" y="1551"/>
                  </a:cubicBezTo>
                  <a:cubicBezTo>
                    <a:pt x="5578" y="1465"/>
                    <a:pt x="5298" y="1745"/>
                    <a:pt x="5406" y="2046"/>
                  </a:cubicBezTo>
                  <a:cubicBezTo>
                    <a:pt x="5449" y="2089"/>
                    <a:pt x="5513" y="2132"/>
                    <a:pt x="5578" y="2154"/>
                  </a:cubicBezTo>
                  <a:cubicBezTo>
                    <a:pt x="5772" y="2218"/>
                    <a:pt x="5987" y="2132"/>
                    <a:pt x="6052" y="1917"/>
                  </a:cubicBezTo>
                  <a:cubicBezTo>
                    <a:pt x="6095" y="1852"/>
                    <a:pt x="6095" y="1766"/>
                    <a:pt x="6052" y="1680"/>
                  </a:cubicBezTo>
                  <a:close/>
                  <a:moveTo>
                    <a:pt x="7559" y="1938"/>
                  </a:moveTo>
                  <a:cubicBezTo>
                    <a:pt x="7516" y="1895"/>
                    <a:pt x="7451" y="1852"/>
                    <a:pt x="7387" y="1831"/>
                  </a:cubicBezTo>
                  <a:cubicBezTo>
                    <a:pt x="7193" y="1745"/>
                    <a:pt x="6978" y="1852"/>
                    <a:pt x="6913" y="2046"/>
                  </a:cubicBezTo>
                  <a:cubicBezTo>
                    <a:pt x="6870" y="2132"/>
                    <a:pt x="6870" y="2218"/>
                    <a:pt x="6913" y="2304"/>
                  </a:cubicBezTo>
                  <a:cubicBezTo>
                    <a:pt x="7085" y="2541"/>
                    <a:pt x="7451" y="2477"/>
                    <a:pt x="7559" y="2197"/>
                  </a:cubicBezTo>
                  <a:cubicBezTo>
                    <a:pt x="7581" y="2111"/>
                    <a:pt x="7581" y="2025"/>
                    <a:pt x="7559" y="1938"/>
                  </a:cubicBezTo>
                  <a:close/>
                  <a:moveTo>
                    <a:pt x="7042" y="5535"/>
                  </a:moveTo>
                  <a:cubicBezTo>
                    <a:pt x="6999" y="5492"/>
                    <a:pt x="6935" y="5448"/>
                    <a:pt x="6870" y="5405"/>
                  </a:cubicBezTo>
                  <a:cubicBezTo>
                    <a:pt x="6590" y="5319"/>
                    <a:pt x="6310" y="5599"/>
                    <a:pt x="6396" y="5879"/>
                  </a:cubicBezTo>
                  <a:cubicBezTo>
                    <a:pt x="6439" y="5944"/>
                    <a:pt x="6504" y="5987"/>
                    <a:pt x="6569" y="6008"/>
                  </a:cubicBezTo>
                  <a:cubicBezTo>
                    <a:pt x="6762" y="6073"/>
                    <a:pt x="6978" y="5965"/>
                    <a:pt x="7042" y="5771"/>
                  </a:cubicBezTo>
                  <a:cubicBezTo>
                    <a:pt x="7085" y="5685"/>
                    <a:pt x="7085" y="5599"/>
                    <a:pt x="7042" y="5513"/>
                  </a:cubicBezTo>
                  <a:close/>
                  <a:moveTo>
                    <a:pt x="5556" y="5276"/>
                  </a:moveTo>
                  <a:cubicBezTo>
                    <a:pt x="5276" y="4953"/>
                    <a:pt x="4760" y="5233"/>
                    <a:pt x="4889" y="5642"/>
                  </a:cubicBezTo>
                  <a:cubicBezTo>
                    <a:pt x="4932" y="5685"/>
                    <a:pt x="4997" y="5728"/>
                    <a:pt x="5061" y="5750"/>
                  </a:cubicBezTo>
                  <a:cubicBezTo>
                    <a:pt x="5276" y="5836"/>
                    <a:pt x="5470" y="5728"/>
                    <a:pt x="5556" y="5513"/>
                  </a:cubicBezTo>
                  <a:cubicBezTo>
                    <a:pt x="5578" y="5448"/>
                    <a:pt x="5578" y="5362"/>
                    <a:pt x="5556" y="5276"/>
                  </a:cubicBezTo>
                  <a:close/>
                  <a:moveTo>
                    <a:pt x="1379" y="4178"/>
                  </a:moveTo>
                  <a:cubicBezTo>
                    <a:pt x="1443" y="3984"/>
                    <a:pt x="1659" y="3876"/>
                    <a:pt x="1853" y="3941"/>
                  </a:cubicBezTo>
                  <a:cubicBezTo>
                    <a:pt x="2025" y="3984"/>
                    <a:pt x="2089" y="4156"/>
                    <a:pt x="2025" y="4307"/>
                  </a:cubicBezTo>
                  <a:cubicBezTo>
                    <a:pt x="1939" y="4609"/>
                    <a:pt x="1551" y="4652"/>
                    <a:pt x="1379" y="4436"/>
                  </a:cubicBezTo>
                  <a:cubicBezTo>
                    <a:pt x="1357" y="4350"/>
                    <a:pt x="1357" y="4264"/>
                    <a:pt x="1379" y="417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3"/>
            <p:cNvSpPr/>
            <p:nvPr/>
          </p:nvSpPr>
          <p:spPr>
            <a:xfrm>
              <a:off x="8675311" y="621072"/>
              <a:ext cx="428444" cy="440319"/>
            </a:xfrm>
            <a:custGeom>
              <a:avLst/>
              <a:gdLst/>
              <a:ahLst/>
              <a:cxnLst/>
              <a:rect l="l" t="t" r="r" b="b"/>
              <a:pathLst>
                <a:path w="6999" h="7193" extrusionOk="0">
                  <a:moveTo>
                    <a:pt x="2283" y="883"/>
                  </a:moveTo>
                  <a:cubicBezTo>
                    <a:pt x="4716" y="0"/>
                    <a:pt x="6999" y="2498"/>
                    <a:pt x="5922" y="4846"/>
                  </a:cubicBezTo>
                  <a:cubicBezTo>
                    <a:pt x="4824" y="7193"/>
                    <a:pt x="1443" y="7064"/>
                    <a:pt x="539" y="4630"/>
                  </a:cubicBezTo>
                  <a:cubicBezTo>
                    <a:pt x="0" y="3123"/>
                    <a:pt x="754" y="1443"/>
                    <a:pt x="2283" y="8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3"/>
            <p:cNvSpPr/>
            <p:nvPr/>
          </p:nvSpPr>
          <p:spPr>
            <a:xfrm>
              <a:off x="8722752" y="680389"/>
              <a:ext cx="246574" cy="222823"/>
            </a:xfrm>
            <a:custGeom>
              <a:avLst/>
              <a:gdLst/>
              <a:ahLst/>
              <a:cxnLst/>
              <a:rect l="l" t="t" r="r" b="b"/>
              <a:pathLst>
                <a:path w="4028" h="3640" extrusionOk="0">
                  <a:moveTo>
                    <a:pt x="604" y="1551"/>
                  </a:moveTo>
                  <a:cubicBezTo>
                    <a:pt x="1099" y="603"/>
                    <a:pt x="2240" y="259"/>
                    <a:pt x="3166" y="733"/>
                  </a:cubicBezTo>
                  <a:cubicBezTo>
                    <a:pt x="3554" y="926"/>
                    <a:pt x="3855" y="1250"/>
                    <a:pt x="4027" y="1637"/>
                  </a:cubicBezTo>
                  <a:cubicBezTo>
                    <a:pt x="2606" y="1"/>
                    <a:pt x="1" y="1637"/>
                    <a:pt x="840" y="3640"/>
                  </a:cubicBezTo>
                  <a:cubicBezTo>
                    <a:pt x="367" y="3037"/>
                    <a:pt x="259" y="2219"/>
                    <a:pt x="625" y="1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3"/>
            <p:cNvSpPr/>
            <p:nvPr/>
          </p:nvSpPr>
          <p:spPr>
            <a:xfrm>
              <a:off x="8745156" y="698875"/>
              <a:ext cx="278222" cy="284772"/>
            </a:xfrm>
            <a:custGeom>
              <a:avLst/>
              <a:gdLst/>
              <a:ahLst/>
              <a:cxnLst/>
              <a:rect l="l" t="t" r="r" b="b"/>
              <a:pathLst>
                <a:path w="4545" h="4652" extrusionOk="0">
                  <a:moveTo>
                    <a:pt x="1486" y="581"/>
                  </a:moveTo>
                  <a:cubicBezTo>
                    <a:pt x="3058" y="0"/>
                    <a:pt x="4544" y="1615"/>
                    <a:pt x="3834" y="3144"/>
                  </a:cubicBezTo>
                  <a:cubicBezTo>
                    <a:pt x="3145" y="4651"/>
                    <a:pt x="948" y="4565"/>
                    <a:pt x="367" y="2993"/>
                  </a:cubicBezTo>
                  <a:cubicBezTo>
                    <a:pt x="1" y="2024"/>
                    <a:pt x="517" y="926"/>
                    <a:pt x="1486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3"/>
            <p:cNvSpPr/>
            <p:nvPr/>
          </p:nvSpPr>
          <p:spPr>
            <a:xfrm>
              <a:off x="9069469" y="51594"/>
              <a:ext cx="829218" cy="676303"/>
            </a:xfrm>
            <a:custGeom>
              <a:avLst/>
              <a:gdLst/>
              <a:ahLst/>
              <a:cxnLst/>
              <a:rect l="l" t="t" r="r" b="b"/>
              <a:pathLst>
                <a:path w="13546" h="11048" extrusionOk="0">
                  <a:moveTo>
                    <a:pt x="0" y="9217"/>
                  </a:moveTo>
                  <a:lnTo>
                    <a:pt x="1249" y="11048"/>
                  </a:lnTo>
                  <a:lnTo>
                    <a:pt x="13545" y="2628"/>
                  </a:lnTo>
                  <a:lnTo>
                    <a:pt x="13545" y="151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3"/>
            <p:cNvSpPr/>
            <p:nvPr/>
          </p:nvSpPr>
          <p:spPr>
            <a:xfrm>
              <a:off x="9085262" y="81895"/>
              <a:ext cx="813425" cy="646002"/>
            </a:xfrm>
            <a:custGeom>
              <a:avLst/>
              <a:gdLst/>
              <a:ahLst/>
              <a:cxnLst/>
              <a:rect l="l" t="t" r="r" b="b"/>
              <a:pathLst>
                <a:path w="13288" h="10553" extrusionOk="0">
                  <a:moveTo>
                    <a:pt x="991" y="10553"/>
                  </a:moveTo>
                  <a:lnTo>
                    <a:pt x="13287" y="2133"/>
                  </a:lnTo>
                  <a:lnTo>
                    <a:pt x="13287" y="1"/>
                  </a:lnTo>
                  <a:lnTo>
                    <a:pt x="0" y="91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3"/>
            <p:cNvSpPr/>
            <p:nvPr/>
          </p:nvSpPr>
          <p:spPr>
            <a:xfrm>
              <a:off x="9115563" y="146538"/>
              <a:ext cx="783123" cy="581359"/>
            </a:xfrm>
            <a:custGeom>
              <a:avLst/>
              <a:gdLst/>
              <a:ahLst/>
              <a:cxnLst/>
              <a:rect l="l" t="t" r="r" b="b"/>
              <a:pathLst>
                <a:path w="12793" h="9497" extrusionOk="0">
                  <a:moveTo>
                    <a:pt x="496" y="9497"/>
                  </a:moveTo>
                  <a:lnTo>
                    <a:pt x="12792" y="1077"/>
                  </a:lnTo>
                  <a:lnTo>
                    <a:pt x="12792" y="0"/>
                  </a:lnTo>
                  <a:lnTo>
                    <a:pt x="1" y="876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3"/>
            <p:cNvSpPr/>
            <p:nvPr/>
          </p:nvSpPr>
          <p:spPr>
            <a:xfrm>
              <a:off x="8791312" y="793758"/>
              <a:ext cx="233352" cy="224169"/>
            </a:xfrm>
            <a:custGeom>
              <a:avLst/>
              <a:gdLst/>
              <a:ahLst/>
              <a:cxnLst/>
              <a:rect l="l" t="t" r="r" b="b"/>
              <a:pathLst>
                <a:path w="3812" h="3662" extrusionOk="0">
                  <a:moveTo>
                    <a:pt x="2951" y="0"/>
                  </a:moveTo>
                  <a:cubicBezTo>
                    <a:pt x="3661" y="819"/>
                    <a:pt x="3510" y="2068"/>
                    <a:pt x="2627" y="2692"/>
                  </a:cubicBezTo>
                  <a:cubicBezTo>
                    <a:pt x="1745" y="3317"/>
                    <a:pt x="517" y="3037"/>
                    <a:pt x="0" y="2089"/>
                  </a:cubicBezTo>
                  <a:cubicBezTo>
                    <a:pt x="1314" y="3661"/>
                    <a:pt x="3812" y="2197"/>
                    <a:pt x="3101" y="280"/>
                  </a:cubicBezTo>
                  <a:cubicBezTo>
                    <a:pt x="3058" y="194"/>
                    <a:pt x="3015" y="87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3"/>
            <p:cNvSpPr/>
            <p:nvPr/>
          </p:nvSpPr>
          <p:spPr>
            <a:xfrm>
              <a:off x="8811075" y="773975"/>
              <a:ext cx="131875" cy="138474"/>
            </a:xfrm>
            <a:custGeom>
              <a:avLst/>
              <a:gdLst/>
              <a:ahLst/>
              <a:cxnLst/>
              <a:rect l="l" t="t" r="r" b="b"/>
              <a:pathLst>
                <a:path w="2197" h="2262" extrusionOk="0">
                  <a:moveTo>
                    <a:pt x="711" y="280"/>
                  </a:moveTo>
                  <a:cubicBezTo>
                    <a:pt x="1486" y="0"/>
                    <a:pt x="2197" y="776"/>
                    <a:pt x="1852" y="1508"/>
                  </a:cubicBezTo>
                  <a:cubicBezTo>
                    <a:pt x="1529" y="2262"/>
                    <a:pt x="453" y="2218"/>
                    <a:pt x="173" y="1443"/>
                  </a:cubicBezTo>
                  <a:cubicBezTo>
                    <a:pt x="0" y="969"/>
                    <a:pt x="237" y="453"/>
                    <a:pt x="711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3"/>
            <p:cNvSpPr/>
            <p:nvPr/>
          </p:nvSpPr>
          <p:spPr>
            <a:xfrm>
              <a:off x="8832141" y="820141"/>
              <a:ext cx="120043" cy="118696"/>
            </a:xfrm>
            <a:custGeom>
              <a:avLst/>
              <a:gdLst/>
              <a:ahLst/>
              <a:cxnLst/>
              <a:rect l="l" t="t" r="r" b="b"/>
              <a:pathLst>
                <a:path w="1961" h="1939" extrusionOk="0">
                  <a:moveTo>
                    <a:pt x="1444" y="0"/>
                  </a:moveTo>
                  <a:cubicBezTo>
                    <a:pt x="1508" y="65"/>
                    <a:pt x="1551" y="172"/>
                    <a:pt x="1594" y="259"/>
                  </a:cubicBezTo>
                  <a:cubicBezTo>
                    <a:pt x="1960" y="1271"/>
                    <a:pt x="539" y="1938"/>
                    <a:pt x="1" y="1012"/>
                  </a:cubicBezTo>
                  <a:cubicBezTo>
                    <a:pt x="647" y="1744"/>
                    <a:pt x="1853" y="1055"/>
                    <a:pt x="1508" y="129"/>
                  </a:cubicBezTo>
                  <a:cubicBezTo>
                    <a:pt x="1487" y="86"/>
                    <a:pt x="1465" y="43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3360;p33">
            <a:extLst>
              <a:ext uri="{FF2B5EF4-FFF2-40B4-BE49-F238E27FC236}">
                <a16:creationId xmlns:a16="http://schemas.microsoft.com/office/drawing/2014/main" id="{107A7B4F-6685-B3A8-5E74-E44C3735BEFC}"/>
              </a:ext>
            </a:extLst>
          </p:cNvPr>
          <p:cNvSpPr/>
          <p:nvPr/>
        </p:nvSpPr>
        <p:spPr>
          <a:xfrm>
            <a:off x="800167" y="3479167"/>
            <a:ext cx="736500" cy="73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365;p33">
            <a:extLst>
              <a:ext uri="{FF2B5EF4-FFF2-40B4-BE49-F238E27FC236}">
                <a16:creationId xmlns:a16="http://schemas.microsoft.com/office/drawing/2014/main" id="{D803FBAC-3D5D-EACE-C085-F69027A1D46F}"/>
              </a:ext>
            </a:extLst>
          </p:cNvPr>
          <p:cNvSpPr txBox="1">
            <a:spLocks/>
          </p:cNvSpPr>
          <p:nvPr/>
        </p:nvSpPr>
        <p:spPr>
          <a:xfrm>
            <a:off x="793784" y="3672067"/>
            <a:ext cx="7365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21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hroma"/>
              <a:buNone/>
              <a:defRPr sz="3600" b="0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" name="Google Shape;13366;p33">
            <a:extLst>
              <a:ext uri="{FF2B5EF4-FFF2-40B4-BE49-F238E27FC236}">
                <a16:creationId xmlns:a16="http://schemas.microsoft.com/office/drawing/2014/main" id="{666CB1D2-D15F-837A-4394-A821AA59FA1E}"/>
              </a:ext>
            </a:extLst>
          </p:cNvPr>
          <p:cNvSpPr txBox="1">
            <a:spLocks/>
          </p:cNvSpPr>
          <p:nvPr/>
        </p:nvSpPr>
        <p:spPr>
          <a:xfrm>
            <a:off x="5466441" y="2642469"/>
            <a:ext cx="2912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700" b="1" i="0" u="none" strike="noStrike" cap="none">
                <a:solidFill>
                  <a:schemeClr val="lt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Gyroscope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2" name="Google Shape;16252;p53"/>
          <p:cNvSpPr txBox="1">
            <a:spLocks noGrp="1"/>
          </p:cNvSpPr>
          <p:nvPr>
            <p:ph type="title"/>
          </p:nvPr>
        </p:nvSpPr>
        <p:spPr>
          <a:xfrm>
            <a:off x="714675" y="445025"/>
            <a:ext cx="7714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600" dirty="0"/>
              <a:t>الأهداف المستقبلية:</a:t>
            </a:r>
            <a:endParaRPr sz="3600" dirty="0"/>
          </a:p>
        </p:txBody>
      </p:sp>
      <p:sp>
        <p:nvSpPr>
          <p:cNvPr id="16253" name="Google Shape;16253;p53"/>
          <p:cNvSpPr txBox="1">
            <a:spLocks noGrp="1"/>
          </p:cNvSpPr>
          <p:nvPr>
            <p:ph type="body" idx="1"/>
          </p:nvPr>
        </p:nvSpPr>
        <p:spPr>
          <a:xfrm>
            <a:off x="4578454" y="1220919"/>
            <a:ext cx="34704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ar-SA" sz="20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cs typeface="Arial" panose="020B0604020202020204" pitchFamily="34" charset="0"/>
              </a:rPr>
              <a:t>تحسين دقة الحساسات </a:t>
            </a:r>
          </a:p>
          <a:p>
            <a:pPr marL="274320" lvl="0" indent="-213359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ar-SA" sz="20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ea typeface="Michroma"/>
                <a:cs typeface="Arial" panose="020B0604020202020204" pitchFamily="34" charset="0"/>
                <a:sym typeface="Michroma"/>
              </a:rPr>
              <a:t>التحكم بذراعين بدلا من ذراع واحدة</a:t>
            </a:r>
            <a:endParaRPr lang="en-US" sz="2000" dirty="0">
              <a:solidFill>
                <a:schemeClr val="hlink"/>
              </a:solidFill>
              <a:uFill>
                <a:noFill/>
              </a:uFill>
              <a:latin typeface="Arial" panose="020B0604020202020204" pitchFamily="34" charset="0"/>
              <a:ea typeface="Michroma"/>
              <a:cs typeface="Arial" panose="020B0604020202020204" pitchFamily="34" charset="0"/>
              <a:sym typeface="Michroma"/>
            </a:endParaRPr>
          </a:p>
          <a:p>
            <a:pPr marL="274320" lvl="0" indent="-213359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ar-SA" sz="20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ea typeface="Michroma"/>
                <a:cs typeface="Arial" panose="020B0604020202020204" pitchFamily="34" charset="0"/>
                <a:sym typeface="Michroma"/>
              </a:rPr>
              <a:t>جعل لها القدرة للتحرك 360 درجة</a:t>
            </a:r>
            <a:endParaRPr lang="en-US" sz="2000" dirty="0">
              <a:solidFill>
                <a:schemeClr val="hlink"/>
              </a:solidFill>
              <a:uFill>
                <a:noFill/>
              </a:uFill>
              <a:latin typeface="Arial" panose="020B0604020202020204" pitchFamily="34" charset="0"/>
              <a:ea typeface="Michroma"/>
              <a:cs typeface="Arial" panose="020B0604020202020204" pitchFamily="34" charset="0"/>
              <a:sym typeface="Michroma"/>
            </a:endParaRPr>
          </a:p>
          <a:p>
            <a:pPr marL="274320" lvl="0" indent="-213359" algn="r" rtl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ar-SA" sz="20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ea typeface="Michroma"/>
                <a:cs typeface="Arial" panose="020B0604020202020204" pitchFamily="34" charset="0"/>
                <a:sym typeface="Michroma"/>
              </a:rPr>
              <a:t>استخدام انترنت الأشياء للتحكم فيها عن بعد</a:t>
            </a:r>
            <a:endParaRPr lang="en-US" sz="2000" dirty="0">
              <a:latin typeface="Arial" panose="020B0604020202020204" pitchFamily="34" charset="0"/>
              <a:ea typeface="Michroma"/>
              <a:cs typeface="Arial" panose="020B0604020202020204" pitchFamily="34" charset="0"/>
              <a:sym typeface="Michrom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6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/>
          </a:p>
        </p:txBody>
      </p:sp>
      <p:grpSp>
        <p:nvGrpSpPr>
          <p:cNvPr id="16255" name="Google Shape;16255;p53"/>
          <p:cNvGrpSpPr/>
          <p:nvPr/>
        </p:nvGrpSpPr>
        <p:grpSpPr>
          <a:xfrm>
            <a:off x="4720853" y="4521513"/>
            <a:ext cx="300558" cy="283271"/>
            <a:chOff x="4720853" y="4521513"/>
            <a:chExt cx="300558" cy="283271"/>
          </a:xfrm>
        </p:grpSpPr>
        <p:sp>
          <p:nvSpPr>
            <p:cNvPr id="16256" name="Google Shape;16256;p53"/>
            <p:cNvSpPr/>
            <p:nvPr/>
          </p:nvSpPr>
          <p:spPr>
            <a:xfrm flipH="1">
              <a:off x="4720854" y="4521513"/>
              <a:ext cx="300557" cy="283271"/>
            </a:xfrm>
            <a:custGeom>
              <a:avLst/>
              <a:gdLst/>
              <a:ahLst/>
              <a:cxnLst/>
              <a:rect l="l" t="t" r="r" b="b"/>
              <a:pathLst>
                <a:path w="2921" h="2753" extrusionOk="0">
                  <a:moveTo>
                    <a:pt x="450" y="1910"/>
                  </a:moveTo>
                  <a:cubicBezTo>
                    <a:pt x="0" y="955"/>
                    <a:pt x="955" y="1"/>
                    <a:pt x="1910" y="338"/>
                  </a:cubicBezTo>
                  <a:cubicBezTo>
                    <a:pt x="2921" y="731"/>
                    <a:pt x="2921" y="2079"/>
                    <a:pt x="1966" y="2528"/>
                  </a:cubicBezTo>
                  <a:cubicBezTo>
                    <a:pt x="1404" y="2753"/>
                    <a:pt x="730" y="2528"/>
                    <a:pt x="450" y="19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7" name="Google Shape;16257;p53"/>
            <p:cNvSpPr/>
            <p:nvPr/>
          </p:nvSpPr>
          <p:spPr>
            <a:xfrm flipH="1">
              <a:off x="4720853" y="4544665"/>
              <a:ext cx="242833" cy="225444"/>
            </a:xfrm>
            <a:custGeom>
              <a:avLst/>
              <a:gdLst/>
              <a:ahLst/>
              <a:cxnLst/>
              <a:rect l="l" t="t" r="r" b="b"/>
              <a:pathLst>
                <a:path w="2360" h="2191" extrusionOk="0">
                  <a:moveTo>
                    <a:pt x="169" y="1573"/>
                  </a:moveTo>
                  <a:cubicBezTo>
                    <a:pt x="1" y="1124"/>
                    <a:pt x="226" y="618"/>
                    <a:pt x="619" y="450"/>
                  </a:cubicBezTo>
                  <a:cubicBezTo>
                    <a:pt x="1630" y="0"/>
                    <a:pt x="2360" y="1517"/>
                    <a:pt x="1349" y="2022"/>
                  </a:cubicBezTo>
                  <a:cubicBezTo>
                    <a:pt x="900" y="2191"/>
                    <a:pt x="394" y="2022"/>
                    <a:pt x="169" y="15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8" name="Google Shape;16258;p53"/>
            <p:cNvSpPr/>
            <p:nvPr/>
          </p:nvSpPr>
          <p:spPr>
            <a:xfrm flipH="1">
              <a:off x="4790205" y="4590865"/>
              <a:ext cx="167616" cy="179244"/>
            </a:xfrm>
            <a:custGeom>
              <a:avLst/>
              <a:gdLst/>
              <a:ahLst/>
              <a:cxnLst/>
              <a:rect l="l" t="t" r="r" b="b"/>
              <a:pathLst>
                <a:path w="1629" h="1742" extrusionOk="0">
                  <a:moveTo>
                    <a:pt x="112" y="1124"/>
                  </a:moveTo>
                  <a:cubicBezTo>
                    <a:pt x="0" y="843"/>
                    <a:pt x="56" y="562"/>
                    <a:pt x="225" y="281"/>
                  </a:cubicBezTo>
                  <a:cubicBezTo>
                    <a:pt x="281" y="225"/>
                    <a:pt x="337" y="169"/>
                    <a:pt x="449" y="169"/>
                  </a:cubicBezTo>
                  <a:cubicBezTo>
                    <a:pt x="843" y="1"/>
                    <a:pt x="1348" y="169"/>
                    <a:pt x="1517" y="562"/>
                  </a:cubicBezTo>
                  <a:cubicBezTo>
                    <a:pt x="1629" y="843"/>
                    <a:pt x="1629" y="1124"/>
                    <a:pt x="1460" y="1405"/>
                  </a:cubicBezTo>
                  <a:cubicBezTo>
                    <a:pt x="1404" y="1461"/>
                    <a:pt x="1292" y="1517"/>
                    <a:pt x="1236" y="1573"/>
                  </a:cubicBezTo>
                  <a:cubicBezTo>
                    <a:pt x="786" y="1742"/>
                    <a:pt x="337" y="1517"/>
                    <a:pt x="112" y="11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9" name="Google Shape;16259;p53"/>
            <p:cNvSpPr/>
            <p:nvPr/>
          </p:nvSpPr>
          <p:spPr>
            <a:xfrm flipH="1">
              <a:off x="4813253" y="4619779"/>
              <a:ext cx="115757" cy="109892"/>
            </a:xfrm>
            <a:custGeom>
              <a:avLst/>
              <a:gdLst/>
              <a:ahLst/>
              <a:cxnLst/>
              <a:rect l="l" t="t" r="r" b="b"/>
              <a:pathLst>
                <a:path w="1125" h="1068" extrusionOk="0">
                  <a:moveTo>
                    <a:pt x="563" y="1068"/>
                  </a:moveTo>
                  <a:cubicBezTo>
                    <a:pt x="226" y="1011"/>
                    <a:pt x="1" y="674"/>
                    <a:pt x="57" y="337"/>
                  </a:cubicBezTo>
                  <a:cubicBezTo>
                    <a:pt x="57" y="225"/>
                    <a:pt x="113" y="113"/>
                    <a:pt x="226" y="0"/>
                  </a:cubicBezTo>
                  <a:cubicBezTo>
                    <a:pt x="169" y="57"/>
                    <a:pt x="169" y="169"/>
                    <a:pt x="113" y="225"/>
                  </a:cubicBezTo>
                  <a:cubicBezTo>
                    <a:pt x="57" y="562"/>
                    <a:pt x="282" y="899"/>
                    <a:pt x="675" y="955"/>
                  </a:cubicBezTo>
                  <a:cubicBezTo>
                    <a:pt x="843" y="955"/>
                    <a:pt x="1012" y="899"/>
                    <a:pt x="1124" y="787"/>
                  </a:cubicBezTo>
                  <a:cubicBezTo>
                    <a:pt x="1012" y="955"/>
                    <a:pt x="787" y="1068"/>
                    <a:pt x="563" y="1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0" name="Google Shape;16260;p53"/>
          <p:cNvGrpSpPr/>
          <p:nvPr/>
        </p:nvGrpSpPr>
        <p:grpSpPr>
          <a:xfrm flipH="1">
            <a:off x="4028855" y="4475313"/>
            <a:ext cx="156092" cy="306422"/>
            <a:chOff x="474406" y="2974600"/>
            <a:chExt cx="106759" cy="209577"/>
          </a:xfrm>
        </p:grpSpPr>
        <p:sp>
          <p:nvSpPr>
            <p:cNvPr id="16261" name="Google Shape;16261;p53"/>
            <p:cNvSpPr/>
            <p:nvPr/>
          </p:nvSpPr>
          <p:spPr>
            <a:xfrm>
              <a:off x="474406" y="2974600"/>
              <a:ext cx="106759" cy="209577"/>
            </a:xfrm>
            <a:custGeom>
              <a:avLst/>
              <a:gdLst/>
              <a:ahLst/>
              <a:cxnLst/>
              <a:rect l="l" t="t" r="r" b="b"/>
              <a:pathLst>
                <a:path w="1517" h="2978" extrusionOk="0">
                  <a:moveTo>
                    <a:pt x="1517" y="2977"/>
                  </a:moveTo>
                  <a:lnTo>
                    <a:pt x="0" y="2977"/>
                  </a:lnTo>
                  <a:lnTo>
                    <a:pt x="0" y="731"/>
                  </a:lnTo>
                  <a:cubicBezTo>
                    <a:pt x="0" y="0"/>
                    <a:pt x="1517" y="0"/>
                    <a:pt x="1517" y="7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2" name="Google Shape;16262;p53"/>
            <p:cNvSpPr/>
            <p:nvPr/>
          </p:nvSpPr>
          <p:spPr>
            <a:xfrm>
              <a:off x="474406" y="2982482"/>
              <a:ext cx="98877" cy="201695"/>
            </a:xfrm>
            <a:custGeom>
              <a:avLst/>
              <a:gdLst/>
              <a:ahLst/>
              <a:cxnLst/>
              <a:rect l="l" t="t" r="r" b="b"/>
              <a:pathLst>
                <a:path w="1405" h="2866" extrusionOk="0">
                  <a:moveTo>
                    <a:pt x="1405" y="2865"/>
                  </a:moveTo>
                  <a:lnTo>
                    <a:pt x="0" y="2865"/>
                  </a:lnTo>
                  <a:lnTo>
                    <a:pt x="0" y="619"/>
                  </a:lnTo>
                  <a:cubicBezTo>
                    <a:pt x="0" y="506"/>
                    <a:pt x="57" y="338"/>
                    <a:pt x="169" y="282"/>
                  </a:cubicBezTo>
                  <a:cubicBezTo>
                    <a:pt x="618" y="1"/>
                    <a:pt x="1405" y="169"/>
                    <a:pt x="1405" y="675"/>
                  </a:cubicBezTo>
                  <a:lnTo>
                    <a:pt x="1405" y="2865"/>
                  </a:ln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3" name="Google Shape;16263;p53"/>
            <p:cNvSpPr/>
            <p:nvPr/>
          </p:nvSpPr>
          <p:spPr>
            <a:xfrm>
              <a:off x="482288" y="3014151"/>
              <a:ext cx="83113" cy="98877"/>
            </a:xfrm>
            <a:custGeom>
              <a:avLst/>
              <a:gdLst/>
              <a:ahLst/>
              <a:cxnLst/>
              <a:rect l="l" t="t" r="r" b="b"/>
              <a:pathLst>
                <a:path w="1181" h="1405" extrusionOk="0">
                  <a:moveTo>
                    <a:pt x="1068" y="618"/>
                  </a:moveTo>
                  <a:cubicBezTo>
                    <a:pt x="1180" y="1404"/>
                    <a:pt x="1" y="1404"/>
                    <a:pt x="57" y="618"/>
                  </a:cubicBezTo>
                  <a:cubicBezTo>
                    <a:pt x="169" y="0"/>
                    <a:pt x="1012" y="0"/>
                    <a:pt x="1068" y="6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4" name="Google Shape;16264;p53"/>
            <p:cNvSpPr/>
            <p:nvPr/>
          </p:nvSpPr>
          <p:spPr>
            <a:xfrm>
              <a:off x="482288" y="3029915"/>
              <a:ext cx="79172" cy="59397"/>
            </a:xfrm>
            <a:custGeom>
              <a:avLst/>
              <a:gdLst/>
              <a:ahLst/>
              <a:cxnLst/>
              <a:rect l="l" t="t" r="r" b="b"/>
              <a:pathLst>
                <a:path w="1125" h="844" extrusionOk="0">
                  <a:moveTo>
                    <a:pt x="225" y="57"/>
                  </a:moveTo>
                  <a:cubicBezTo>
                    <a:pt x="338" y="1"/>
                    <a:pt x="394" y="1"/>
                    <a:pt x="506" y="1"/>
                  </a:cubicBezTo>
                  <a:cubicBezTo>
                    <a:pt x="899" y="1"/>
                    <a:pt x="1124" y="450"/>
                    <a:pt x="956" y="787"/>
                  </a:cubicBezTo>
                  <a:cubicBezTo>
                    <a:pt x="843" y="843"/>
                    <a:pt x="787" y="843"/>
                    <a:pt x="675" y="843"/>
                  </a:cubicBezTo>
                  <a:cubicBezTo>
                    <a:pt x="282" y="843"/>
                    <a:pt x="1" y="394"/>
                    <a:pt x="225" y="57"/>
                  </a:cubicBezTo>
                  <a:close/>
                </a:path>
              </a:pathLst>
            </a:custGeom>
            <a:solidFill>
              <a:srgbClr val="7A7A7A">
                <a:alpha val="6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5" name="Google Shape;16265;p53"/>
          <p:cNvGrpSpPr/>
          <p:nvPr/>
        </p:nvGrpSpPr>
        <p:grpSpPr>
          <a:xfrm rot="-10333780" flipH="1">
            <a:off x="6932030" y="2208836"/>
            <a:ext cx="2741135" cy="2405827"/>
            <a:chOff x="7103607" y="158760"/>
            <a:chExt cx="2741185" cy="2405871"/>
          </a:xfrm>
        </p:grpSpPr>
        <p:sp>
          <p:nvSpPr>
            <p:cNvPr id="16266" name="Google Shape;16266;p53"/>
            <p:cNvSpPr/>
            <p:nvPr/>
          </p:nvSpPr>
          <p:spPr>
            <a:xfrm rot="923072" flipH="1">
              <a:off x="8757029" y="1390196"/>
              <a:ext cx="963666" cy="1065701"/>
            </a:xfrm>
            <a:custGeom>
              <a:avLst/>
              <a:gdLst/>
              <a:ahLst/>
              <a:cxnLst/>
              <a:rect l="l" t="t" r="r" b="b"/>
              <a:pathLst>
                <a:path w="14450" h="15980" extrusionOk="0">
                  <a:moveTo>
                    <a:pt x="14450" y="4114"/>
                  </a:moveTo>
                  <a:lnTo>
                    <a:pt x="9238" y="1"/>
                  </a:lnTo>
                  <a:lnTo>
                    <a:pt x="0" y="11888"/>
                  </a:lnTo>
                  <a:lnTo>
                    <a:pt x="5190" y="159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7" name="Google Shape;16267;p53"/>
            <p:cNvSpPr/>
            <p:nvPr/>
          </p:nvSpPr>
          <p:spPr>
            <a:xfrm rot="923072" flipH="1">
              <a:off x="8758525" y="1432433"/>
              <a:ext cx="906246" cy="1016884"/>
            </a:xfrm>
            <a:custGeom>
              <a:avLst/>
              <a:gdLst/>
              <a:ahLst/>
              <a:cxnLst/>
              <a:rect l="l" t="t" r="r" b="b"/>
              <a:pathLst>
                <a:path w="13589" h="15248" extrusionOk="0">
                  <a:moveTo>
                    <a:pt x="1" y="11759"/>
                  </a:moveTo>
                  <a:lnTo>
                    <a:pt x="4437" y="15247"/>
                  </a:lnTo>
                  <a:lnTo>
                    <a:pt x="13589" y="3511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8" name="Google Shape;16268;p53"/>
            <p:cNvSpPr/>
            <p:nvPr/>
          </p:nvSpPr>
          <p:spPr>
            <a:xfrm rot="923072" flipH="1">
              <a:off x="8811828" y="1439434"/>
              <a:ext cx="855962" cy="976670"/>
            </a:xfrm>
            <a:custGeom>
              <a:avLst/>
              <a:gdLst/>
              <a:ahLst/>
              <a:cxnLst/>
              <a:rect l="l" t="t" r="r" b="b"/>
              <a:pathLst>
                <a:path w="12835" h="14645" extrusionOk="0">
                  <a:moveTo>
                    <a:pt x="12835" y="2930"/>
                  </a:moveTo>
                  <a:lnTo>
                    <a:pt x="9131" y="1"/>
                  </a:lnTo>
                  <a:lnTo>
                    <a:pt x="0" y="11716"/>
                  </a:lnTo>
                  <a:lnTo>
                    <a:pt x="3726" y="1464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9" name="Google Shape;16269;p53"/>
            <p:cNvSpPr/>
            <p:nvPr/>
          </p:nvSpPr>
          <p:spPr>
            <a:xfrm rot="3331772" flipH="1">
              <a:off x="8263789" y="876268"/>
              <a:ext cx="818680" cy="652023"/>
            </a:xfrm>
            <a:custGeom>
              <a:avLst/>
              <a:gdLst/>
              <a:ahLst/>
              <a:cxnLst/>
              <a:rect l="l" t="t" r="r" b="b"/>
              <a:pathLst>
                <a:path w="12276" h="9777" extrusionOk="0">
                  <a:moveTo>
                    <a:pt x="9820" y="9777"/>
                  </a:moveTo>
                  <a:lnTo>
                    <a:pt x="12275" y="5362"/>
                  </a:lnTo>
                  <a:lnTo>
                    <a:pt x="2456" y="0"/>
                  </a:lnTo>
                  <a:lnTo>
                    <a:pt x="1" y="4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0" name="Google Shape;16270;p53"/>
            <p:cNvSpPr/>
            <p:nvPr/>
          </p:nvSpPr>
          <p:spPr>
            <a:xfrm rot="3331772" flipH="1">
              <a:off x="8215349" y="830790"/>
              <a:ext cx="789870" cy="613276"/>
            </a:xfrm>
            <a:custGeom>
              <a:avLst/>
              <a:gdLst/>
              <a:ahLst/>
              <a:cxnLst/>
              <a:rect l="l" t="t" r="r" b="b"/>
              <a:pathLst>
                <a:path w="11844" h="9196" extrusionOk="0">
                  <a:moveTo>
                    <a:pt x="11844" y="5534"/>
                  </a:moveTo>
                  <a:lnTo>
                    <a:pt x="2132" y="0"/>
                  </a:lnTo>
                  <a:lnTo>
                    <a:pt x="0" y="3661"/>
                  </a:lnTo>
                  <a:lnTo>
                    <a:pt x="9712" y="9195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1" name="Google Shape;16271;p53"/>
            <p:cNvSpPr/>
            <p:nvPr/>
          </p:nvSpPr>
          <p:spPr>
            <a:xfrm rot="3331772" flipH="1">
              <a:off x="7454277" y="326969"/>
              <a:ext cx="647755" cy="455289"/>
            </a:xfrm>
            <a:custGeom>
              <a:avLst/>
              <a:gdLst/>
              <a:ahLst/>
              <a:cxnLst/>
              <a:rect l="l" t="t" r="r" b="b"/>
              <a:pathLst>
                <a:path w="9713" h="6827" extrusionOk="0">
                  <a:moveTo>
                    <a:pt x="0" y="4005"/>
                  </a:moveTo>
                  <a:lnTo>
                    <a:pt x="2369" y="0"/>
                  </a:lnTo>
                  <a:lnTo>
                    <a:pt x="7408" y="3532"/>
                  </a:lnTo>
                  <a:lnTo>
                    <a:pt x="9712" y="6374"/>
                  </a:lnTo>
                  <a:lnTo>
                    <a:pt x="9002" y="6826"/>
                  </a:lnTo>
                  <a:lnTo>
                    <a:pt x="6698" y="4005"/>
                  </a:lnTo>
                  <a:lnTo>
                    <a:pt x="3381" y="2046"/>
                  </a:lnTo>
                  <a:lnTo>
                    <a:pt x="1788" y="47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2" name="Google Shape;16272;p53"/>
            <p:cNvSpPr/>
            <p:nvPr/>
          </p:nvSpPr>
          <p:spPr>
            <a:xfrm rot="3331772" flipH="1">
              <a:off x="7331536" y="611852"/>
              <a:ext cx="619012" cy="488367"/>
            </a:xfrm>
            <a:custGeom>
              <a:avLst/>
              <a:gdLst/>
              <a:ahLst/>
              <a:cxnLst/>
              <a:rect l="l" t="t" r="r" b="b"/>
              <a:pathLst>
                <a:path w="9282" h="7323" extrusionOk="0">
                  <a:moveTo>
                    <a:pt x="2347" y="0"/>
                  </a:moveTo>
                  <a:lnTo>
                    <a:pt x="0" y="4006"/>
                  </a:lnTo>
                  <a:lnTo>
                    <a:pt x="5556" y="6698"/>
                  </a:lnTo>
                  <a:lnTo>
                    <a:pt x="9152" y="7322"/>
                  </a:lnTo>
                  <a:lnTo>
                    <a:pt x="9281" y="6396"/>
                  </a:lnTo>
                  <a:lnTo>
                    <a:pt x="5621" y="5858"/>
                  </a:lnTo>
                  <a:lnTo>
                    <a:pt x="2304" y="3898"/>
                  </a:lnTo>
                  <a:lnTo>
                    <a:pt x="3898" y="11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3" name="Google Shape;16273;p53"/>
            <p:cNvSpPr/>
            <p:nvPr/>
          </p:nvSpPr>
          <p:spPr>
            <a:xfrm rot="3331772" flipH="1">
              <a:off x="7460178" y="331564"/>
              <a:ext cx="623346" cy="425145"/>
            </a:xfrm>
            <a:custGeom>
              <a:avLst/>
              <a:gdLst/>
              <a:ahLst/>
              <a:cxnLst/>
              <a:rect l="l" t="t" r="r" b="b"/>
              <a:pathLst>
                <a:path w="9347" h="6375" extrusionOk="0">
                  <a:moveTo>
                    <a:pt x="2305" y="0"/>
                  </a:moveTo>
                  <a:lnTo>
                    <a:pt x="7042" y="3317"/>
                  </a:lnTo>
                  <a:lnTo>
                    <a:pt x="9346" y="6159"/>
                  </a:lnTo>
                  <a:lnTo>
                    <a:pt x="9002" y="6375"/>
                  </a:lnTo>
                  <a:lnTo>
                    <a:pt x="6676" y="3963"/>
                  </a:lnTo>
                  <a:lnTo>
                    <a:pt x="3360" y="2025"/>
                  </a:lnTo>
                  <a:lnTo>
                    <a:pt x="3338" y="2025"/>
                  </a:lnTo>
                  <a:lnTo>
                    <a:pt x="3015" y="1831"/>
                  </a:lnTo>
                  <a:lnTo>
                    <a:pt x="1422" y="4566"/>
                  </a:lnTo>
                  <a:lnTo>
                    <a:pt x="1" y="394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4" name="Google Shape;16274;p53"/>
            <p:cNvSpPr/>
            <p:nvPr/>
          </p:nvSpPr>
          <p:spPr>
            <a:xfrm rot="3331772" flipH="1">
              <a:off x="7335639" y="617739"/>
              <a:ext cx="588868" cy="472562"/>
            </a:xfrm>
            <a:custGeom>
              <a:avLst/>
              <a:gdLst/>
              <a:ahLst/>
              <a:cxnLst/>
              <a:rect l="l" t="t" r="r" b="b"/>
              <a:pathLst>
                <a:path w="8830" h="7086" extrusionOk="0">
                  <a:moveTo>
                    <a:pt x="1" y="3941"/>
                  </a:moveTo>
                  <a:lnTo>
                    <a:pt x="5212" y="6461"/>
                  </a:lnTo>
                  <a:lnTo>
                    <a:pt x="8808" y="7085"/>
                  </a:lnTo>
                  <a:lnTo>
                    <a:pt x="8830" y="6676"/>
                  </a:lnTo>
                  <a:lnTo>
                    <a:pt x="5600" y="5793"/>
                  </a:lnTo>
                  <a:lnTo>
                    <a:pt x="5277" y="5621"/>
                  </a:lnTo>
                  <a:lnTo>
                    <a:pt x="5277" y="5621"/>
                  </a:lnTo>
                  <a:lnTo>
                    <a:pt x="1960" y="3661"/>
                  </a:lnTo>
                  <a:lnTo>
                    <a:pt x="3554" y="926"/>
                  </a:lnTo>
                  <a:lnTo>
                    <a:pt x="232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5" name="Google Shape;16275;p53"/>
            <p:cNvSpPr/>
            <p:nvPr/>
          </p:nvSpPr>
          <p:spPr>
            <a:xfrm rot="3331772" flipH="1">
              <a:off x="7910830" y="771890"/>
              <a:ext cx="324644" cy="270026"/>
            </a:xfrm>
            <a:custGeom>
              <a:avLst/>
              <a:gdLst/>
              <a:ahLst/>
              <a:cxnLst/>
              <a:rect l="l" t="t" r="r" b="b"/>
              <a:pathLst>
                <a:path w="4868" h="4049" extrusionOk="0">
                  <a:moveTo>
                    <a:pt x="3769" y="4049"/>
                  </a:moveTo>
                  <a:lnTo>
                    <a:pt x="4867" y="2175"/>
                  </a:lnTo>
                  <a:lnTo>
                    <a:pt x="1099" y="0"/>
                  </a:lnTo>
                  <a:lnTo>
                    <a:pt x="0" y="18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6" name="Google Shape;16276;p53"/>
            <p:cNvSpPr/>
            <p:nvPr/>
          </p:nvSpPr>
          <p:spPr>
            <a:xfrm rot="3331772" flipH="1">
              <a:off x="8036047" y="837811"/>
              <a:ext cx="202536" cy="198201"/>
            </a:xfrm>
            <a:custGeom>
              <a:avLst/>
              <a:gdLst/>
              <a:ahLst/>
              <a:cxnLst/>
              <a:rect l="l" t="t" r="r" b="b"/>
              <a:pathLst>
                <a:path w="3037" h="2972" extrusionOk="0">
                  <a:moveTo>
                    <a:pt x="3037" y="1120"/>
                  </a:moveTo>
                  <a:lnTo>
                    <a:pt x="1099" y="0"/>
                  </a:lnTo>
                  <a:lnTo>
                    <a:pt x="0" y="1895"/>
                  </a:lnTo>
                  <a:lnTo>
                    <a:pt x="1895" y="2972"/>
                  </a:lnTo>
                  <a:cubicBezTo>
                    <a:pt x="2520" y="2541"/>
                    <a:pt x="2929" y="1852"/>
                    <a:pt x="3037" y="112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7" name="Google Shape;16277;p53"/>
            <p:cNvSpPr/>
            <p:nvPr/>
          </p:nvSpPr>
          <p:spPr>
            <a:xfrm rot="3331772" flipH="1">
              <a:off x="7767321" y="694060"/>
              <a:ext cx="284431" cy="291566"/>
            </a:xfrm>
            <a:custGeom>
              <a:avLst/>
              <a:gdLst/>
              <a:ahLst/>
              <a:cxnLst/>
              <a:rect l="l" t="t" r="r" b="b"/>
              <a:pathLst>
                <a:path w="4265" h="4372" extrusionOk="0">
                  <a:moveTo>
                    <a:pt x="3942" y="1637"/>
                  </a:moveTo>
                  <a:cubicBezTo>
                    <a:pt x="3446" y="151"/>
                    <a:pt x="1401" y="0"/>
                    <a:pt x="690" y="1400"/>
                  </a:cubicBezTo>
                  <a:cubicBezTo>
                    <a:pt x="1" y="2800"/>
                    <a:pt x="1336" y="4372"/>
                    <a:pt x="2843" y="3876"/>
                  </a:cubicBezTo>
                  <a:cubicBezTo>
                    <a:pt x="3748" y="3553"/>
                    <a:pt x="4265" y="2563"/>
                    <a:pt x="3942" y="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8" name="Google Shape;16278;p53"/>
            <p:cNvSpPr/>
            <p:nvPr/>
          </p:nvSpPr>
          <p:spPr>
            <a:xfrm rot="3331772" flipH="1">
              <a:off x="7749472" y="687662"/>
              <a:ext cx="277295" cy="290166"/>
            </a:xfrm>
            <a:custGeom>
              <a:avLst/>
              <a:gdLst/>
              <a:ahLst/>
              <a:cxnLst/>
              <a:rect l="l" t="t" r="r" b="b"/>
              <a:pathLst>
                <a:path w="4158" h="4351" extrusionOk="0">
                  <a:moveTo>
                    <a:pt x="3640" y="1422"/>
                  </a:moveTo>
                  <a:cubicBezTo>
                    <a:pt x="3511" y="1056"/>
                    <a:pt x="3274" y="754"/>
                    <a:pt x="2973" y="539"/>
                  </a:cubicBezTo>
                  <a:cubicBezTo>
                    <a:pt x="2154" y="1"/>
                    <a:pt x="1056" y="237"/>
                    <a:pt x="518" y="1056"/>
                  </a:cubicBezTo>
                  <a:cubicBezTo>
                    <a:pt x="1" y="1874"/>
                    <a:pt x="216" y="2972"/>
                    <a:pt x="1035" y="3489"/>
                  </a:cubicBezTo>
                  <a:cubicBezTo>
                    <a:pt x="2434" y="4351"/>
                    <a:pt x="4157" y="2994"/>
                    <a:pt x="3640" y="14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9" name="Google Shape;16279;p53"/>
            <p:cNvSpPr/>
            <p:nvPr/>
          </p:nvSpPr>
          <p:spPr>
            <a:xfrm rot="3331772" flipH="1">
              <a:off x="8774554" y="1149893"/>
              <a:ext cx="527114" cy="528581"/>
            </a:xfrm>
            <a:custGeom>
              <a:avLst/>
              <a:gdLst/>
              <a:ahLst/>
              <a:cxnLst/>
              <a:rect l="l" t="t" r="r" b="b"/>
              <a:pathLst>
                <a:path w="7904" h="7926" extrusionOk="0">
                  <a:moveTo>
                    <a:pt x="3166" y="453"/>
                  </a:moveTo>
                  <a:cubicBezTo>
                    <a:pt x="5104" y="1"/>
                    <a:pt x="7042" y="1228"/>
                    <a:pt x="7472" y="3167"/>
                  </a:cubicBezTo>
                  <a:cubicBezTo>
                    <a:pt x="7903" y="5105"/>
                    <a:pt x="6697" y="7043"/>
                    <a:pt x="4759" y="7473"/>
                  </a:cubicBezTo>
                  <a:cubicBezTo>
                    <a:pt x="2800" y="7926"/>
                    <a:pt x="883" y="6698"/>
                    <a:pt x="452" y="4760"/>
                  </a:cubicBezTo>
                  <a:cubicBezTo>
                    <a:pt x="0" y="2822"/>
                    <a:pt x="1228" y="884"/>
                    <a:pt x="3166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0" name="Google Shape;16280;p53"/>
            <p:cNvSpPr/>
            <p:nvPr/>
          </p:nvSpPr>
          <p:spPr>
            <a:xfrm rot="3331772" flipH="1">
              <a:off x="8770383" y="1172151"/>
              <a:ext cx="499838" cy="475429"/>
            </a:xfrm>
            <a:custGeom>
              <a:avLst/>
              <a:gdLst/>
              <a:ahLst/>
              <a:cxnLst/>
              <a:rect l="l" t="t" r="r" b="b"/>
              <a:pathLst>
                <a:path w="7495" h="7129" extrusionOk="0">
                  <a:moveTo>
                    <a:pt x="6224" y="969"/>
                  </a:moveTo>
                  <a:cubicBezTo>
                    <a:pt x="6633" y="1422"/>
                    <a:pt x="6913" y="1982"/>
                    <a:pt x="7063" y="2585"/>
                  </a:cubicBezTo>
                  <a:cubicBezTo>
                    <a:pt x="7494" y="4523"/>
                    <a:pt x="6267" y="6461"/>
                    <a:pt x="4329" y="6891"/>
                  </a:cubicBezTo>
                  <a:cubicBezTo>
                    <a:pt x="3252" y="7128"/>
                    <a:pt x="2132" y="6870"/>
                    <a:pt x="1271" y="6181"/>
                  </a:cubicBezTo>
                  <a:cubicBezTo>
                    <a:pt x="862" y="5707"/>
                    <a:pt x="560" y="5147"/>
                    <a:pt x="431" y="4566"/>
                  </a:cubicBezTo>
                  <a:cubicBezTo>
                    <a:pt x="0" y="2606"/>
                    <a:pt x="1206" y="690"/>
                    <a:pt x="3144" y="259"/>
                  </a:cubicBezTo>
                  <a:cubicBezTo>
                    <a:pt x="4221" y="0"/>
                    <a:pt x="5362" y="280"/>
                    <a:pt x="6224" y="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1" name="Google Shape;16281;p53"/>
            <p:cNvSpPr/>
            <p:nvPr/>
          </p:nvSpPr>
          <p:spPr>
            <a:xfrm rot="3331772" flipH="1">
              <a:off x="8856178" y="1246629"/>
              <a:ext cx="304504" cy="304504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1831" y="259"/>
                  </a:moveTo>
                  <a:cubicBezTo>
                    <a:pt x="2951" y="1"/>
                    <a:pt x="4070" y="690"/>
                    <a:pt x="4329" y="1831"/>
                  </a:cubicBezTo>
                  <a:cubicBezTo>
                    <a:pt x="4566" y="2951"/>
                    <a:pt x="3877" y="4049"/>
                    <a:pt x="2735" y="4307"/>
                  </a:cubicBezTo>
                  <a:cubicBezTo>
                    <a:pt x="1615" y="4566"/>
                    <a:pt x="517" y="3855"/>
                    <a:pt x="259" y="2735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2" name="Google Shape;16282;p53"/>
            <p:cNvSpPr/>
            <p:nvPr/>
          </p:nvSpPr>
          <p:spPr>
            <a:xfrm rot="3331772" flipH="1">
              <a:off x="8885173" y="1261957"/>
              <a:ext cx="305905" cy="304504"/>
            </a:xfrm>
            <a:custGeom>
              <a:avLst/>
              <a:gdLst/>
              <a:ahLst/>
              <a:cxnLst/>
              <a:rect l="l" t="t" r="r" b="b"/>
              <a:pathLst>
                <a:path w="4587" h="4566" extrusionOk="0">
                  <a:moveTo>
                    <a:pt x="1831" y="259"/>
                  </a:moveTo>
                  <a:cubicBezTo>
                    <a:pt x="2950" y="1"/>
                    <a:pt x="4070" y="711"/>
                    <a:pt x="4329" y="1831"/>
                  </a:cubicBezTo>
                  <a:cubicBezTo>
                    <a:pt x="4587" y="2951"/>
                    <a:pt x="3876" y="4071"/>
                    <a:pt x="2757" y="4308"/>
                  </a:cubicBezTo>
                  <a:cubicBezTo>
                    <a:pt x="1637" y="4566"/>
                    <a:pt x="517" y="3855"/>
                    <a:pt x="259" y="2736"/>
                  </a:cubicBezTo>
                  <a:cubicBezTo>
                    <a:pt x="0" y="1616"/>
                    <a:pt x="711" y="496"/>
                    <a:pt x="1831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3" name="Google Shape;16283;p53"/>
            <p:cNvSpPr/>
            <p:nvPr/>
          </p:nvSpPr>
          <p:spPr>
            <a:xfrm rot="3331772" flipH="1">
              <a:off x="8883748" y="1274666"/>
              <a:ext cx="271426" cy="262890"/>
            </a:xfrm>
            <a:custGeom>
              <a:avLst/>
              <a:gdLst/>
              <a:ahLst/>
              <a:cxnLst/>
              <a:rect l="l" t="t" r="r" b="b"/>
              <a:pathLst>
                <a:path w="4070" h="3942" extrusionOk="0">
                  <a:moveTo>
                    <a:pt x="3122" y="216"/>
                  </a:moveTo>
                  <a:cubicBezTo>
                    <a:pt x="3467" y="496"/>
                    <a:pt x="3725" y="905"/>
                    <a:pt x="3812" y="1357"/>
                  </a:cubicBezTo>
                  <a:cubicBezTo>
                    <a:pt x="4070" y="2477"/>
                    <a:pt x="3359" y="3597"/>
                    <a:pt x="2240" y="3834"/>
                  </a:cubicBezTo>
                  <a:cubicBezTo>
                    <a:pt x="1809" y="3941"/>
                    <a:pt x="1357" y="3898"/>
                    <a:pt x="948" y="3704"/>
                  </a:cubicBezTo>
                  <a:cubicBezTo>
                    <a:pt x="581" y="3403"/>
                    <a:pt x="345" y="3015"/>
                    <a:pt x="237" y="2563"/>
                  </a:cubicBezTo>
                  <a:cubicBezTo>
                    <a:pt x="0" y="1443"/>
                    <a:pt x="689" y="345"/>
                    <a:pt x="1809" y="87"/>
                  </a:cubicBezTo>
                  <a:cubicBezTo>
                    <a:pt x="2240" y="0"/>
                    <a:pt x="2713" y="43"/>
                    <a:pt x="3122" y="21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4" name="Google Shape;16284;p53"/>
            <p:cNvSpPr/>
            <p:nvPr/>
          </p:nvSpPr>
          <p:spPr>
            <a:xfrm rot="3331772" flipH="1">
              <a:off x="8907416" y="1287899"/>
              <a:ext cx="251353" cy="245617"/>
            </a:xfrm>
            <a:custGeom>
              <a:avLst/>
              <a:gdLst/>
              <a:ahLst/>
              <a:cxnLst/>
              <a:rect l="l" t="t" r="r" b="b"/>
              <a:pathLst>
                <a:path w="3769" h="3683" extrusionOk="0">
                  <a:moveTo>
                    <a:pt x="754" y="3510"/>
                  </a:moveTo>
                  <a:cubicBezTo>
                    <a:pt x="496" y="3252"/>
                    <a:pt x="324" y="2929"/>
                    <a:pt x="259" y="2563"/>
                  </a:cubicBezTo>
                  <a:cubicBezTo>
                    <a:pt x="0" y="1443"/>
                    <a:pt x="711" y="345"/>
                    <a:pt x="1831" y="87"/>
                  </a:cubicBezTo>
                  <a:cubicBezTo>
                    <a:pt x="2240" y="0"/>
                    <a:pt x="2649" y="22"/>
                    <a:pt x="3037" y="173"/>
                  </a:cubicBezTo>
                  <a:cubicBezTo>
                    <a:pt x="3274" y="453"/>
                    <a:pt x="3446" y="776"/>
                    <a:pt x="3511" y="1120"/>
                  </a:cubicBezTo>
                  <a:cubicBezTo>
                    <a:pt x="3769" y="2240"/>
                    <a:pt x="3058" y="3338"/>
                    <a:pt x="1939" y="3597"/>
                  </a:cubicBezTo>
                  <a:cubicBezTo>
                    <a:pt x="1551" y="3683"/>
                    <a:pt x="1120" y="3640"/>
                    <a:pt x="754" y="3510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5" name="Google Shape;16285;p53"/>
            <p:cNvSpPr/>
            <p:nvPr/>
          </p:nvSpPr>
          <p:spPr>
            <a:xfrm rot="3331772" flipH="1">
              <a:off x="8069427" y="802729"/>
              <a:ext cx="406539" cy="406472"/>
            </a:xfrm>
            <a:custGeom>
              <a:avLst/>
              <a:gdLst/>
              <a:ahLst/>
              <a:cxnLst/>
              <a:rect l="l" t="t" r="r" b="b"/>
              <a:pathLst>
                <a:path w="6096" h="6095" extrusionOk="0">
                  <a:moveTo>
                    <a:pt x="2219" y="453"/>
                  </a:moveTo>
                  <a:cubicBezTo>
                    <a:pt x="3662" y="0"/>
                    <a:pt x="5191" y="797"/>
                    <a:pt x="5643" y="2219"/>
                  </a:cubicBezTo>
                  <a:cubicBezTo>
                    <a:pt x="6095" y="3661"/>
                    <a:pt x="5320" y="5190"/>
                    <a:pt x="3877" y="5642"/>
                  </a:cubicBezTo>
                  <a:cubicBezTo>
                    <a:pt x="2434" y="6095"/>
                    <a:pt x="905" y="5319"/>
                    <a:pt x="453" y="3877"/>
                  </a:cubicBezTo>
                  <a:cubicBezTo>
                    <a:pt x="1" y="2434"/>
                    <a:pt x="776" y="905"/>
                    <a:pt x="2219" y="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6" name="Google Shape;16286;p53"/>
            <p:cNvSpPr/>
            <p:nvPr/>
          </p:nvSpPr>
          <p:spPr>
            <a:xfrm rot="3331772" flipH="1">
              <a:off x="8067008" y="820259"/>
              <a:ext cx="384998" cy="363391"/>
            </a:xfrm>
            <a:custGeom>
              <a:avLst/>
              <a:gdLst/>
              <a:ahLst/>
              <a:cxnLst/>
              <a:rect l="l" t="t" r="r" b="b"/>
              <a:pathLst>
                <a:path w="5773" h="5449" extrusionOk="0">
                  <a:moveTo>
                    <a:pt x="4588" y="604"/>
                  </a:moveTo>
                  <a:cubicBezTo>
                    <a:pt x="4932" y="927"/>
                    <a:pt x="5191" y="1336"/>
                    <a:pt x="5320" y="1767"/>
                  </a:cubicBezTo>
                  <a:cubicBezTo>
                    <a:pt x="5772" y="3209"/>
                    <a:pt x="4997" y="4738"/>
                    <a:pt x="3554" y="5190"/>
                  </a:cubicBezTo>
                  <a:cubicBezTo>
                    <a:pt x="2757" y="5449"/>
                    <a:pt x="1874" y="5320"/>
                    <a:pt x="1185" y="4846"/>
                  </a:cubicBezTo>
                  <a:cubicBezTo>
                    <a:pt x="841" y="4523"/>
                    <a:pt x="582" y="4114"/>
                    <a:pt x="453" y="3683"/>
                  </a:cubicBezTo>
                  <a:cubicBezTo>
                    <a:pt x="1" y="2240"/>
                    <a:pt x="798" y="711"/>
                    <a:pt x="2219" y="259"/>
                  </a:cubicBezTo>
                  <a:cubicBezTo>
                    <a:pt x="3016" y="1"/>
                    <a:pt x="3899" y="130"/>
                    <a:pt x="4588" y="6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7" name="Google Shape;16287;p53"/>
            <p:cNvSpPr/>
            <p:nvPr/>
          </p:nvSpPr>
          <p:spPr>
            <a:xfrm rot="3331772" flipH="1">
              <a:off x="8133193" y="873591"/>
              <a:ext cx="235614" cy="237014"/>
            </a:xfrm>
            <a:custGeom>
              <a:avLst/>
              <a:gdLst/>
              <a:ahLst/>
              <a:cxnLst/>
              <a:rect l="l" t="t" r="r" b="b"/>
              <a:pathLst>
                <a:path w="3533" h="3554" extrusionOk="0">
                  <a:moveTo>
                    <a:pt x="1292" y="281"/>
                  </a:moveTo>
                  <a:cubicBezTo>
                    <a:pt x="2111" y="1"/>
                    <a:pt x="2994" y="475"/>
                    <a:pt x="3274" y="1293"/>
                  </a:cubicBezTo>
                  <a:cubicBezTo>
                    <a:pt x="3532" y="2133"/>
                    <a:pt x="3080" y="3016"/>
                    <a:pt x="2240" y="3274"/>
                  </a:cubicBezTo>
                  <a:cubicBezTo>
                    <a:pt x="1400" y="3554"/>
                    <a:pt x="517" y="3080"/>
                    <a:pt x="259" y="2262"/>
                  </a:cubicBezTo>
                  <a:cubicBezTo>
                    <a:pt x="0" y="1422"/>
                    <a:pt x="453" y="539"/>
                    <a:pt x="1292" y="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8" name="Google Shape;16288;p53"/>
            <p:cNvSpPr/>
            <p:nvPr/>
          </p:nvSpPr>
          <p:spPr>
            <a:xfrm rot="3331772" flipH="1">
              <a:off x="8153582" y="888572"/>
              <a:ext cx="237014" cy="235614"/>
            </a:xfrm>
            <a:custGeom>
              <a:avLst/>
              <a:gdLst/>
              <a:ahLst/>
              <a:cxnLst/>
              <a:rect l="l" t="t" r="r" b="b"/>
              <a:pathLst>
                <a:path w="3554" h="3533" extrusionOk="0">
                  <a:moveTo>
                    <a:pt x="1292" y="259"/>
                  </a:moveTo>
                  <a:cubicBezTo>
                    <a:pt x="2132" y="1"/>
                    <a:pt x="3015" y="453"/>
                    <a:pt x="3274" y="1271"/>
                  </a:cubicBezTo>
                  <a:cubicBezTo>
                    <a:pt x="3553" y="2111"/>
                    <a:pt x="3080" y="2994"/>
                    <a:pt x="2261" y="3252"/>
                  </a:cubicBezTo>
                  <a:cubicBezTo>
                    <a:pt x="1422" y="3532"/>
                    <a:pt x="539" y="3058"/>
                    <a:pt x="280" y="2240"/>
                  </a:cubicBezTo>
                  <a:cubicBezTo>
                    <a:pt x="0" y="1400"/>
                    <a:pt x="474" y="517"/>
                    <a:pt x="1292" y="2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9" name="Google Shape;16289;p53"/>
            <p:cNvSpPr/>
            <p:nvPr/>
          </p:nvSpPr>
          <p:spPr>
            <a:xfrm rot="3331772" flipH="1">
              <a:off x="8154453" y="898451"/>
              <a:ext cx="211206" cy="201069"/>
            </a:xfrm>
            <a:custGeom>
              <a:avLst/>
              <a:gdLst/>
              <a:ahLst/>
              <a:cxnLst/>
              <a:rect l="l" t="t" r="r" b="b"/>
              <a:pathLst>
                <a:path w="3167" h="3015" extrusionOk="0">
                  <a:moveTo>
                    <a:pt x="2305" y="129"/>
                  </a:moveTo>
                  <a:cubicBezTo>
                    <a:pt x="2585" y="323"/>
                    <a:pt x="2779" y="603"/>
                    <a:pt x="2887" y="926"/>
                  </a:cubicBezTo>
                  <a:cubicBezTo>
                    <a:pt x="3166" y="1766"/>
                    <a:pt x="2693" y="2649"/>
                    <a:pt x="1874" y="2907"/>
                  </a:cubicBezTo>
                  <a:cubicBezTo>
                    <a:pt x="1551" y="3015"/>
                    <a:pt x="1185" y="3015"/>
                    <a:pt x="862" y="2907"/>
                  </a:cubicBezTo>
                  <a:cubicBezTo>
                    <a:pt x="582" y="2692"/>
                    <a:pt x="389" y="2412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616" y="0"/>
                    <a:pt x="1982" y="0"/>
                    <a:pt x="2305" y="12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0" name="Google Shape;16290;p53"/>
            <p:cNvSpPr/>
            <p:nvPr/>
          </p:nvSpPr>
          <p:spPr>
            <a:xfrm rot="3331772" flipH="1">
              <a:off x="8172654" y="908033"/>
              <a:ext cx="194000" cy="189598"/>
            </a:xfrm>
            <a:custGeom>
              <a:avLst/>
              <a:gdLst/>
              <a:ahLst/>
              <a:cxnLst/>
              <a:rect l="l" t="t" r="r" b="b"/>
              <a:pathLst>
                <a:path w="2909" h="2843" extrusionOk="0">
                  <a:moveTo>
                    <a:pt x="712" y="2778"/>
                  </a:moveTo>
                  <a:cubicBezTo>
                    <a:pt x="496" y="2584"/>
                    <a:pt x="367" y="2347"/>
                    <a:pt x="281" y="2089"/>
                  </a:cubicBezTo>
                  <a:cubicBezTo>
                    <a:pt x="1" y="1249"/>
                    <a:pt x="475" y="366"/>
                    <a:pt x="1293" y="108"/>
                  </a:cubicBezTo>
                  <a:cubicBezTo>
                    <a:pt x="1594" y="22"/>
                    <a:pt x="1918" y="0"/>
                    <a:pt x="2219" y="86"/>
                  </a:cubicBezTo>
                  <a:cubicBezTo>
                    <a:pt x="2413" y="280"/>
                    <a:pt x="2564" y="517"/>
                    <a:pt x="2650" y="775"/>
                  </a:cubicBezTo>
                  <a:cubicBezTo>
                    <a:pt x="2908" y="1615"/>
                    <a:pt x="2456" y="2498"/>
                    <a:pt x="1616" y="2756"/>
                  </a:cubicBezTo>
                  <a:cubicBezTo>
                    <a:pt x="1315" y="2843"/>
                    <a:pt x="1013" y="2843"/>
                    <a:pt x="712" y="2756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1" name="Google Shape;16291;p53"/>
            <p:cNvSpPr/>
            <p:nvPr/>
          </p:nvSpPr>
          <p:spPr>
            <a:xfrm rot="3331772" flipH="1">
              <a:off x="7807881" y="746340"/>
              <a:ext cx="165257" cy="169525"/>
            </a:xfrm>
            <a:custGeom>
              <a:avLst/>
              <a:gdLst/>
              <a:ahLst/>
              <a:cxnLst/>
              <a:rect l="l" t="t" r="r" b="b"/>
              <a:pathLst>
                <a:path w="2478" h="2542" extrusionOk="0">
                  <a:moveTo>
                    <a:pt x="2305" y="948"/>
                  </a:moveTo>
                  <a:cubicBezTo>
                    <a:pt x="2003" y="87"/>
                    <a:pt x="819" y="1"/>
                    <a:pt x="410" y="819"/>
                  </a:cubicBezTo>
                  <a:cubicBezTo>
                    <a:pt x="1" y="1638"/>
                    <a:pt x="776" y="2542"/>
                    <a:pt x="1659" y="2241"/>
                  </a:cubicBezTo>
                  <a:cubicBezTo>
                    <a:pt x="2197" y="2068"/>
                    <a:pt x="2477" y="1487"/>
                    <a:pt x="2305" y="94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2" name="Google Shape;16292;p53"/>
            <p:cNvSpPr/>
            <p:nvPr/>
          </p:nvSpPr>
          <p:spPr>
            <a:xfrm rot="3331772" flipH="1">
              <a:off x="7824901" y="752845"/>
              <a:ext cx="165190" cy="168057"/>
            </a:xfrm>
            <a:custGeom>
              <a:avLst/>
              <a:gdLst/>
              <a:ahLst/>
              <a:cxnLst/>
              <a:rect l="l" t="t" r="r" b="b"/>
              <a:pathLst>
                <a:path w="2477" h="2520" extrusionOk="0">
                  <a:moveTo>
                    <a:pt x="2305" y="948"/>
                  </a:moveTo>
                  <a:cubicBezTo>
                    <a:pt x="2003" y="86"/>
                    <a:pt x="819" y="0"/>
                    <a:pt x="410" y="797"/>
                  </a:cubicBezTo>
                  <a:cubicBezTo>
                    <a:pt x="0" y="1615"/>
                    <a:pt x="776" y="2520"/>
                    <a:pt x="1659" y="2240"/>
                  </a:cubicBezTo>
                  <a:cubicBezTo>
                    <a:pt x="2175" y="2068"/>
                    <a:pt x="2477" y="1486"/>
                    <a:pt x="2305" y="9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3" name="Google Shape;16293;p53"/>
            <p:cNvSpPr/>
            <p:nvPr/>
          </p:nvSpPr>
          <p:spPr>
            <a:xfrm rot="3331772" flipH="1">
              <a:off x="7187503" y="401006"/>
              <a:ext cx="393601" cy="410740"/>
            </a:xfrm>
            <a:custGeom>
              <a:avLst/>
              <a:gdLst/>
              <a:ahLst/>
              <a:cxnLst/>
              <a:rect l="l" t="t" r="r" b="b"/>
              <a:pathLst>
                <a:path w="5902" h="6159" extrusionOk="0">
                  <a:moveTo>
                    <a:pt x="4092" y="5276"/>
                  </a:moveTo>
                  <a:cubicBezTo>
                    <a:pt x="2068" y="6159"/>
                    <a:pt x="1" y="4178"/>
                    <a:pt x="798" y="2110"/>
                  </a:cubicBezTo>
                  <a:cubicBezTo>
                    <a:pt x="1573" y="65"/>
                    <a:pt x="4458" y="0"/>
                    <a:pt x="5363" y="2003"/>
                  </a:cubicBezTo>
                  <a:cubicBezTo>
                    <a:pt x="5901" y="3252"/>
                    <a:pt x="5341" y="4716"/>
                    <a:pt x="4092" y="52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4" name="Google Shape;16294;p53"/>
            <p:cNvSpPr/>
            <p:nvPr/>
          </p:nvSpPr>
          <p:spPr>
            <a:xfrm rot="3331772" flipH="1">
              <a:off x="7241965" y="454739"/>
              <a:ext cx="285831" cy="297302"/>
            </a:xfrm>
            <a:custGeom>
              <a:avLst/>
              <a:gdLst/>
              <a:ahLst/>
              <a:cxnLst/>
              <a:rect l="l" t="t" r="r" b="b"/>
              <a:pathLst>
                <a:path w="4286" h="4458" extrusionOk="0">
                  <a:moveTo>
                    <a:pt x="2972" y="3812"/>
                  </a:moveTo>
                  <a:cubicBezTo>
                    <a:pt x="1530" y="4458"/>
                    <a:pt x="1" y="3015"/>
                    <a:pt x="582" y="1529"/>
                  </a:cubicBezTo>
                  <a:cubicBezTo>
                    <a:pt x="1163" y="43"/>
                    <a:pt x="3252" y="0"/>
                    <a:pt x="3898" y="1465"/>
                  </a:cubicBezTo>
                  <a:cubicBezTo>
                    <a:pt x="4286" y="2369"/>
                    <a:pt x="3877" y="3424"/>
                    <a:pt x="2972" y="38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5" name="Google Shape;16295;p53"/>
            <p:cNvSpPr/>
            <p:nvPr/>
          </p:nvSpPr>
          <p:spPr>
            <a:xfrm rot="3331772" flipH="1">
              <a:off x="7248660" y="451364"/>
              <a:ext cx="305971" cy="284431"/>
            </a:xfrm>
            <a:custGeom>
              <a:avLst/>
              <a:gdLst/>
              <a:ahLst/>
              <a:cxnLst/>
              <a:rect l="l" t="t" r="r" b="b"/>
              <a:pathLst>
                <a:path w="4588" h="4265" extrusionOk="0">
                  <a:moveTo>
                    <a:pt x="3144" y="4006"/>
                  </a:moveTo>
                  <a:cubicBezTo>
                    <a:pt x="2584" y="4264"/>
                    <a:pt x="1938" y="4200"/>
                    <a:pt x="1422" y="3855"/>
                  </a:cubicBezTo>
                  <a:cubicBezTo>
                    <a:pt x="0" y="2305"/>
                    <a:pt x="1960" y="1"/>
                    <a:pt x="3726" y="1142"/>
                  </a:cubicBezTo>
                  <a:cubicBezTo>
                    <a:pt x="4587" y="2046"/>
                    <a:pt x="4286" y="3532"/>
                    <a:pt x="3144" y="402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6" name="Google Shape;16296;p53"/>
            <p:cNvSpPr/>
            <p:nvPr/>
          </p:nvSpPr>
          <p:spPr>
            <a:xfrm rot="3331772" flipH="1">
              <a:off x="7282561" y="501150"/>
              <a:ext cx="160922" cy="183930"/>
            </a:xfrm>
            <a:custGeom>
              <a:avLst/>
              <a:gdLst/>
              <a:ahLst/>
              <a:cxnLst/>
              <a:rect l="l" t="t" r="r" b="b"/>
              <a:pathLst>
                <a:path w="2413" h="2758" extrusionOk="0">
                  <a:moveTo>
                    <a:pt x="2176" y="1271"/>
                  </a:moveTo>
                  <a:cubicBezTo>
                    <a:pt x="2046" y="2327"/>
                    <a:pt x="754" y="2757"/>
                    <a:pt x="1" y="2004"/>
                  </a:cubicBezTo>
                  <a:cubicBezTo>
                    <a:pt x="151" y="2090"/>
                    <a:pt x="324" y="2133"/>
                    <a:pt x="496" y="2154"/>
                  </a:cubicBezTo>
                  <a:cubicBezTo>
                    <a:pt x="1702" y="2327"/>
                    <a:pt x="2412" y="862"/>
                    <a:pt x="1573" y="1"/>
                  </a:cubicBezTo>
                  <a:cubicBezTo>
                    <a:pt x="2003" y="259"/>
                    <a:pt x="2240" y="755"/>
                    <a:pt x="2176" y="1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1" name="Google Shape;13461;p35"/>
          <p:cNvSpPr txBox="1">
            <a:spLocks noGrp="1"/>
          </p:cNvSpPr>
          <p:nvPr>
            <p:ph type="title"/>
          </p:nvPr>
        </p:nvSpPr>
        <p:spPr>
          <a:xfrm>
            <a:off x="536624" y="728755"/>
            <a:ext cx="4435200" cy="14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/>
              <a:t>مميزات الأمان</a:t>
            </a:r>
            <a:r>
              <a:rPr lang="en-US" dirty="0"/>
              <a:t> </a:t>
            </a:r>
            <a:r>
              <a:rPr lang="ar-SA" dirty="0"/>
              <a:t>مستقبلا:</a:t>
            </a:r>
            <a:endParaRPr dirty="0"/>
          </a:p>
        </p:txBody>
      </p:sp>
      <p:sp>
        <p:nvSpPr>
          <p:cNvPr id="13463" name="Google Shape;13463;p35"/>
          <p:cNvSpPr txBox="1">
            <a:spLocks noGrp="1"/>
          </p:cNvSpPr>
          <p:nvPr>
            <p:ph type="subTitle" idx="1"/>
          </p:nvPr>
        </p:nvSpPr>
        <p:spPr>
          <a:xfrm>
            <a:off x="560998" y="1761474"/>
            <a:ext cx="4435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- توفير غازات للتعقيم مثل: غاز أكسيد الايثيلين، غاز الاوزون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464" name="Google Shape;13464;p35"/>
          <p:cNvGrpSpPr/>
          <p:nvPr/>
        </p:nvGrpSpPr>
        <p:grpSpPr>
          <a:xfrm>
            <a:off x="5232122" y="-9900"/>
            <a:ext cx="3133064" cy="3297197"/>
            <a:chOff x="5218575" y="-9900"/>
            <a:chExt cx="3451271" cy="3632074"/>
          </a:xfrm>
        </p:grpSpPr>
        <p:sp>
          <p:nvSpPr>
            <p:cNvPr id="13465" name="Google Shape;13465;p35"/>
            <p:cNvSpPr/>
            <p:nvPr/>
          </p:nvSpPr>
          <p:spPr>
            <a:xfrm>
              <a:off x="5218575" y="3333897"/>
              <a:ext cx="250705" cy="288278"/>
            </a:xfrm>
            <a:custGeom>
              <a:avLst/>
              <a:gdLst/>
              <a:ahLst/>
              <a:cxnLst/>
              <a:rect l="l" t="t" r="r" b="b"/>
              <a:pathLst>
                <a:path w="3016" h="3468" extrusionOk="0">
                  <a:moveTo>
                    <a:pt x="3015" y="841"/>
                  </a:moveTo>
                  <a:lnTo>
                    <a:pt x="1314" y="3468"/>
                  </a:lnTo>
                  <a:lnTo>
                    <a:pt x="1" y="2628"/>
                  </a:lnTo>
                  <a:lnTo>
                    <a:pt x="17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5"/>
            <p:cNvSpPr/>
            <p:nvPr/>
          </p:nvSpPr>
          <p:spPr>
            <a:xfrm>
              <a:off x="5290146" y="3378701"/>
              <a:ext cx="179134" cy="243473"/>
            </a:xfrm>
            <a:custGeom>
              <a:avLst/>
              <a:gdLst/>
              <a:ahLst/>
              <a:cxnLst/>
              <a:rect l="l" t="t" r="r" b="b"/>
              <a:pathLst>
                <a:path w="2155" h="2929" extrusionOk="0">
                  <a:moveTo>
                    <a:pt x="2154" y="302"/>
                  </a:moveTo>
                  <a:lnTo>
                    <a:pt x="453" y="2929"/>
                  </a:lnTo>
                  <a:lnTo>
                    <a:pt x="1" y="264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5"/>
            <p:cNvSpPr/>
            <p:nvPr/>
          </p:nvSpPr>
          <p:spPr>
            <a:xfrm>
              <a:off x="5241850" y="3348277"/>
              <a:ext cx="163008" cy="230921"/>
            </a:xfrm>
            <a:custGeom>
              <a:avLst/>
              <a:gdLst/>
              <a:ahLst/>
              <a:cxnLst/>
              <a:rect l="l" t="t" r="r" b="b"/>
              <a:pathLst>
                <a:path w="1961" h="2778" extrusionOk="0">
                  <a:moveTo>
                    <a:pt x="1960" y="151"/>
                  </a:moveTo>
                  <a:lnTo>
                    <a:pt x="237" y="2778"/>
                  </a:lnTo>
                  <a:lnTo>
                    <a:pt x="1" y="262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5"/>
            <p:cNvSpPr/>
            <p:nvPr/>
          </p:nvSpPr>
          <p:spPr>
            <a:xfrm>
              <a:off x="5372523" y="2875627"/>
              <a:ext cx="553197" cy="519199"/>
            </a:xfrm>
            <a:custGeom>
              <a:avLst/>
              <a:gdLst/>
              <a:ahLst/>
              <a:cxnLst/>
              <a:rect l="l" t="t" r="r" b="b"/>
              <a:pathLst>
                <a:path w="6655" h="6246" extrusionOk="0">
                  <a:moveTo>
                    <a:pt x="6655" y="1"/>
                  </a:moveTo>
                  <a:lnTo>
                    <a:pt x="3101" y="4265"/>
                  </a:lnTo>
                  <a:lnTo>
                    <a:pt x="173" y="6246"/>
                  </a:lnTo>
                  <a:lnTo>
                    <a:pt x="1" y="5901"/>
                  </a:lnTo>
                  <a:lnTo>
                    <a:pt x="2499" y="3856"/>
                  </a:lnTo>
                  <a:lnTo>
                    <a:pt x="2692" y="3576"/>
                  </a:lnTo>
                  <a:lnTo>
                    <a:pt x="2714" y="3554"/>
                  </a:lnTo>
                  <a:lnTo>
                    <a:pt x="4846" y="539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5"/>
            <p:cNvSpPr/>
            <p:nvPr/>
          </p:nvSpPr>
          <p:spPr>
            <a:xfrm>
              <a:off x="5383246" y="2904305"/>
              <a:ext cx="519199" cy="490521"/>
            </a:xfrm>
            <a:custGeom>
              <a:avLst/>
              <a:gdLst/>
              <a:ahLst/>
              <a:cxnLst/>
              <a:rect l="l" t="t" r="r" b="b"/>
              <a:pathLst>
                <a:path w="6246" h="5901" extrusionOk="0">
                  <a:moveTo>
                    <a:pt x="6246" y="1"/>
                  </a:moveTo>
                  <a:lnTo>
                    <a:pt x="2972" y="3920"/>
                  </a:lnTo>
                  <a:lnTo>
                    <a:pt x="44" y="5901"/>
                  </a:lnTo>
                  <a:lnTo>
                    <a:pt x="1" y="5836"/>
                  </a:lnTo>
                  <a:lnTo>
                    <a:pt x="2477" y="3791"/>
                  </a:lnTo>
                  <a:lnTo>
                    <a:pt x="2693" y="3511"/>
                  </a:lnTo>
                  <a:lnTo>
                    <a:pt x="2693" y="3489"/>
                  </a:lnTo>
                  <a:lnTo>
                    <a:pt x="4889" y="388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5"/>
            <p:cNvSpPr/>
            <p:nvPr/>
          </p:nvSpPr>
          <p:spPr>
            <a:xfrm>
              <a:off x="7287894" y="95752"/>
              <a:ext cx="1143883" cy="2183943"/>
            </a:xfrm>
            <a:custGeom>
              <a:avLst/>
              <a:gdLst/>
              <a:ahLst/>
              <a:cxnLst/>
              <a:rect l="l" t="t" r="r" b="b"/>
              <a:pathLst>
                <a:path w="13761" h="26273" extrusionOk="0">
                  <a:moveTo>
                    <a:pt x="13760" y="26272"/>
                  </a:moveTo>
                  <a:lnTo>
                    <a:pt x="0" y="26272"/>
                  </a:lnTo>
                  <a:lnTo>
                    <a:pt x="0" y="0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5"/>
            <p:cNvSpPr/>
            <p:nvPr/>
          </p:nvSpPr>
          <p:spPr>
            <a:xfrm>
              <a:off x="7287894" y="95752"/>
              <a:ext cx="1014956" cy="2080120"/>
            </a:xfrm>
            <a:custGeom>
              <a:avLst/>
              <a:gdLst/>
              <a:ahLst/>
              <a:cxnLst/>
              <a:rect l="l" t="t" r="r" b="b"/>
              <a:pathLst>
                <a:path w="12210" h="25024" extrusionOk="0">
                  <a:moveTo>
                    <a:pt x="0" y="25023"/>
                  </a:moveTo>
                  <a:lnTo>
                    <a:pt x="0" y="0"/>
                  </a:lnTo>
                  <a:lnTo>
                    <a:pt x="12210" y="0"/>
                  </a:lnTo>
                  <a:lnTo>
                    <a:pt x="12210" y="25023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5"/>
            <p:cNvSpPr/>
            <p:nvPr/>
          </p:nvSpPr>
          <p:spPr>
            <a:xfrm>
              <a:off x="7409589" y="95752"/>
              <a:ext cx="893261" cy="2080120"/>
            </a:xfrm>
            <a:custGeom>
              <a:avLst/>
              <a:gdLst/>
              <a:ahLst/>
              <a:cxnLst/>
              <a:rect l="l" t="t" r="r" b="b"/>
              <a:pathLst>
                <a:path w="10746" h="25024" extrusionOk="0">
                  <a:moveTo>
                    <a:pt x="0" y="0"/>
                  </a:moveTo>
                  <a:lnTo>
                    <a:pt x="10746" y="0"/>
                  </a:lnTo>
                  <a:lnTo>
                    <a:pt x="10746" y="25023"/>
                  </a:lnTo>
                  <a:lnTo>
                    <a:pt x="0" y="25023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5"/>
            <p:cNvSpPr/>
            <p:nvPr/>
          </p:nvSpPr>
          <p:spPr>
            <a:xfrm>
              <a:off x="6553981" y="1459755"/>
              <a:ext cx="1297831" cy="1099162"/>
            </a:xfrm>
            <a:custGeom>
              <a:avLst/>
              <a:gdLst/>
              <a:ahLst/>
              <a:cxnLst/>
              <a:rect l="l" t="t" r="r" b="b"/>
              <a:pathLst>
                <a:path w="15613" h="13223" extrusionOk="0">
                  <a:moveTo>
                    <a:pt x="0" y="5384"/>
                  </a:moveTo>
                  <a:lnTo>
                    <a:pt x="3403" y="0"/>
                  </a:lnTo>
                  <a:lnTo>
                    <a:pt x="15612" y="7839"/>
                  </a:lnTo>
                  <a:lnTo>
                    <a:pt x="12188" y="13222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5"/>
            <p:cNvSpPr/>
            <p:nvPr/>
          </p:nvSpPr>
          <p:spPr>
            <a:xfrm>
              <a:off x="6564704" y="1533154"/>
              <a:ext cx="1244132" cy="1025763"/>
            </a:xfrm>
            <a:custGeom>
              <a:avLst/>
              <a:gdLst/>
              <a:ahLst/>
              <a:cxnLst/>
              <a:rect l="l" t="t" r="r" b="b"/>
              <a:pathLst>
                <a:path w="14967" h="12340" extrusionOk="0">
                  <a:moveTo>
                    <a:pt x="14967" y="7731"/>
                  </a:moveTo>
                  <a:lnTo>
                    <a:pt x="12059" y="12339"/>
                  </a:lnTo>
                  <a:lnTo>
                    <a:pt x="0" y="458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5"/>
            <p:cNvSpPr/>
            <p:nvPr/>
          </p:nvSpPr>
          <p:spPr>
            <a:xfrm>
              <a:off x="6604106" y="1533154"/>
              <a:ext cx="1202985" cy="961341"/>
            </a:xfrm>
            <a:custGeom>
              <a:avLst/>
              <a:gdLst/>
              <a:ahLst/>
              <a:cxnLst/>
              <a:rect l="l" t="t" r="r" b="b"/>
              <a:pathLst>
                <a:path w="14472" h="11565" extrusionOk="0">
                  <a:moveTo>
                    <a:pt x="0" y="3833"/>
                  </a:moveTo>
                  <a:lnTo>
                    <a:pt x="2433" y="0"/>
                  </a:lnTo>
                  <a:lnTo>
                    <a:pt x="14471" y="7710"/>
                  </a:lnTo>
                  <a:lnTo>
                    <a:pt x="12038" y="11564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5"/>
            <p:cNvSpPr/>
            <p:nvPr/>
          </p:nvSpPr>
          <p:spPr>
            <a:xfrm>
              <a:off x="5939935" y="1624426"/>
              <a:ext cx="853943" cy="955938"/>
            </a:xfrm>
            <a:custGeom>
              <a:avLst/>
              <a:gdLst/>
              <a:ahLst/>
              <a:cxnLst/>
              <a:rect l="l" t="t" r="r" b="b"/>
              <a:pathLst>
                <a:path w="10273" h="11500" extrusionOk="0">
                  <a:moveTo>
                    <a:pt x="3942" y="11500"/>
                  </a:moveTo>
                  <a:lnTo>
                    <a:pt x="1" y="8679"/>
                  </a:lnTo>
                  <a:lnTo>
                    <a:pt x="6332" y="1"/>
                  </a:lnTo>
                  <a:lnTo>
                    <a:pt x="10273" y="2800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5"/>
            <p:cNvSpPr/>
            <p:nvPr/>
          </p:nvSpPr>
          <p:spPr>
            <a:xfrm>
              <a:off x="5939935" y="1624426"/>
              <a:ext cx="802073" cy="918365"/>
            </a:xfrm>
            <a:custGeom>
              <a:avLst/>
              <a:gdLst/>
              <a:ahLst/>
              <a:cxnLst/>
              <a:rect l="l" t="t" r="r" b="b"/>
              <a:pathLst>
                <a:path w="9649" h="11048" extrusionOk="0">
                  <a:moveTo>
                    <a:pt x="1" y="8679"/>
                  </a:moveTo>
                  <a:lnTo>
                    <a:pt x="6332" y="1"/>
                  </a:lnTo>
                  <a:lnTo>
                    <a:pt x="9648" y="2348"/>
                  </a:lnTo>
                  <a:lnTo>
                    <a:pt x="3317" y="11048"/>
                  </a:lnTo>
                  <a:close/>
                </a:path>
              </a:pathLst>
            </a:custGeom>
            <a:solidFill>
              <a:srgbClr val="5E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5"/>
            <p:cNvSpPr/>
            <p:nvPr/>
          </p:nvSpPr>
          <p:spPr>
            <a:xfrm>
              <a:off x="5984740" y="1692422"/>
              <a:ext cx="732165" cy="850369"/>
            </a:xfrm>
            <a:custGeom>
              <a:avLst/>
              <a:gdLst/>
              <a:ahLst/>
              <a:cxnLst/>
              <a:rect l="l" t="t" r="r" b="b"/>
              <a:pathLst>
                <a:path w="8808" h="10230" extrusionOk="0">
                  <a:moveTo>
                    <a:pt x="8808" y="1960"/>
                  </a:moveTo>
                  <a:lnTo>
                    <a:pt x="2778" y="10230"/>
                  </a:lnTo>
                  <a:lnTo>
                    <a:pt x="0" y="8248"/>
                  </a:lnTo>
                  <a:lnTo>
                    <a:pt x="6030" y="1"/>
                  </a:lnTo>
                  <a:close/>
                </a:path>
              </a:pathLst>
            </a:custGeom>
            <a:solidFill>
              <a:srgbClr val="008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5"/>
            <p:cNvSpPr/>
            <p:nvPr/>
          </p:nvSpPr>
          <p:spPr>
            <a:xfrm>
              <a:off x="5313421" y="2687681"/>
              <a:ext cx="569323" cy="699996"/>
            </a:xfrm>
            <a:custGeom>
              <a:avLst/>
              <a:gdLst/>
              <a:ahLst/>
              <a:cxnLst/>
              <a:rect l="l" t="t" r="r" b="b"/>
              <a:pathLst>
                <a:path w="6849" h="8421" extrusionOk="0">
                  <a:moveTo>
                    <a:pt x="2886" y="1"/>
                  </a:moveTo>
                  <a:lnTo>
                    <a:pt x="195" y="4437"/>
                  </a:lnTo>
                  <a:lnTo>
                    <a:pt x="1" y="8356"/>
                  </a:lnTo>
                  <a:lnTo>
                    <a:pt x="367" y="8421"/>
                  </a:lnTo>
                  <a:lnTo>
                    <a:pt x="776" y="4868"/>
                  </a:lnTo>
                  <a:lnTo>
                    <a:pt x="3123" y="1551"/>
                  </a:lnTo>
                  <a:lnTo>
                    <a:pt x="5600" y="3317"/>
                  </a:lnTo>
                  <a:lnTo>
                    <a:pt x="6849" y="1056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5"/>
            <p:cNvSpPr/>
            <p:nvPr/>
          </p:nvSpPr>
          <p:spPr>
            <a:xfrm>
              <a:off x="5436945" y="2789759"/>
              <a:ext cx="633745" cy="701741"/>
            </a:xfrm>
            <a:custGeom>
              <a:avLst/>
              <a:gdLst/>
              <a:ahLst/>
              <a:cxnLst/>
              <a:rect l="l" t="t" r="r" b="b"/>
              <a:pathLst>
                <a:path w="7624" h="8442" extrusionOk="0">
                  <a:moveTo>
                    <a:pt x="7624" y="3166"/>
                  </a:moveTo>
                  <a:lnTo>
                    <a:pt x="4265" y="7171"/>
                  </a:lnTo>
                  <a:lnTo>
                    <a:pt x="173" y="8442"/>
                  </a:lnTo>
                  <a:lnTo>
                    <a:pt x="1" y="8097"/>
                  </a:lnTo>
                  <a:lnTo>
                    <a:pt x="3662" y="6762"/>
                  </a:lnTo>
                  <a:lnTo>
                    <a:pt x="3855" y="6482"/>
                  </a:lnTo>
                  <a:lnTo>
                    <a:pt x="3877" y="6461"/>
                  </a:lnTo>
                  <a:lnTo>
                    <a:pt x="6009" y="3446"/>
                  </a:lnTo>
                  <a:lnTo>
                    <a:pt x="3511" y="1702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5"/>
            <p:cNvSpPr/>
            <p:nvPr/>
          </p:nvSpPr>
          <p:spPr>
            <a:xfrm>
              <a:off x="5782413" y="2478288"/>
              <a:ext cx="345551" cy="383123"/>
            </a:xfrm>
            <a:custGeom>
              <a:avLst/>
              <a:gdLst/>
              <a:ahLst/>
              <a:cxnLst/>
              <a:rect l="l" t="t" r="r" b="b"/>
              <a:pathLst>
                <a:path w="4157" h="4609" extrusionOk="0">
                  <a:moveTo>
                    <a:pt x="1702" y="4609"/>
                  </a:moveTo>
                  <a:lnTo>
                    <a:pt x="1" y="3381"/>
                  </a:lnTo>
                  <a:lnTo>
                    <a:pt x="2434" y="0"/>
                  </a:lnTo>
                  <a:lnTo>
                    <a:pt x="4157" y="1206"/>
                  </a:ln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5"/>
            <p:cNvSpPr/>
            <p:nvPr/>
          </p:nvSpPr>
          <p:spPr>
            <a:xfrm>
              <a:off x="7262790" y="1620851"/>
              <a:ext cx="1192262" cy="1194008"/>
            </a:xfrm>
            <a:custGeom>
              <a:avLst/>
              <a:gdLst/>
              <a:ahLst/>
              <a:cxnLst/>
              <a:rect l="l" t="t" r="r" b="b"/>
              <a:pathLst>
                <a:path w="14343" h="14364" extrusionOk="0">
                  <a:moveTo>
                    <a:pt x="7172" y="0"/>
                  </a:moveTo>
                  <a:cubicBezTo>
                    <a:pt x="11134" y="22"/>
                    <a:pt x="14342" y="3231"/>
                    <a:pt x="14342" y="7193"/>
                  </a:cubicBezTo>
                  <a:cubicBezTo>
                    <a:pt x="14342" y="11155"/>
                    <a:pt x="11134" y="14364"/>
                    <a:pt x="7172" y="14364"/>
                  </a:cubicBezTo>
                  <a:cubicBezTo>
                    <a:pt x="3209" y="14364"/>
                    <a:pt x="1" y="11155"/>
                    <a:pt x="1" y="7193"/>
                  </a:cubicBezTo>
                  <a:cubicBezTo>
                    <a:pt x="1" y="3231"/>
                    <a:pt x="3209" y="0"/>
                    <a:pt x="7172" y="0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5"/>
            <p:cNvSpPr/>
            <p:nvPr/>
          </p:nvSpPr>
          <p:spPr>
            <a:xfrm>
              <a:off x="7312914" y="1697825"/>
              <a:ext cx="1142138" cy="1115288"/>
            </a:xfrm>
            <a:custGeom>
              <a:avLst/>
              <a:gdLst/>
              <a:ahLst/>
              <a:cxnLst/>
              <a:rect l="l" t="t" r="r" b="b"/>
              <a:pathLst>
                <a:path w="13740" h="13417" extrusionOk="0">
                  <a:moveTo>
                    <a:pt x="12835" y="2757"/>
                  </a:moveTo>
                  <a:cubicBezTo>
                    <a:pt x="13416" y="3812"/>
                    <a:pt x="13739" y="5018"/>
                    <a:pt x="13739" y="6245"/>
                  </a:cubicBezTo>
                  <a:cubicBezTo>
                    <a:pt x="13739" y="10208"/>
                    <a:pt x="10531" y="13416"/>
                    <a:pt x="6569" y="13416"/>
                  </a:cubicBezTo>
                  <a:cubicBezTo>
                    <a:pt x="4351" y="13416"/>
                    <a:pt x="2283" y="12404"/>
                    <a:pt x="905" y="10681"/>
                  </a:cubicBezTo>
                  <a:cubicBezTo>
                    <a:pt x="302" y="9605"/>
                    <a:pt x="1" y="8399"/>
                    <a:pt x="1" y="7171"/>
                  </a:cubicBezTo>
                  <a:cubicBezTo>
                    <a:pt x="1" y="3209"/>
                    <a:pt x="3209" y="0"/>
                    <a:pt x="7171" y="0"/>
                  </a:cubicBezTo>
                  <a:cubicBezTo>
                    <a:pt x="9368" y="0"/>
                    <a:pt x="11457" y="1013"/>
                    <a:pt x="12835" y="2757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5"/>
            <p:cNvSpPr/>
            <p:nvPr/>
          </p:nvSpPr>
          <p:spPr>
            <a:xfrm>
              <a:off x="5723394" y="2700233"/>
              <a:ext cx="254279" cy="254279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2972" y="1357"/>
                  </a:moveTo>
                  <a:cubicBezTo>
                    <a:pt x="2864" y="561"/>
                    <a:pt x="2154" y="1"/>
                    <a:pt x="1357" y="108"/>
                  </a:cubicBezTo>
                  <a:cubicBezTo>
                    <a:pt x="560" y="216"/>
                    <a:pt x="0" y="927"/>
                    <a:pt x="108" y="1723"/>
                  </a:cubicBezTo>
                  <a:cubicBezTo>
                    <a:pt x="216" y="2499"/>
                    <a:pt x="926" y="3059"/>
                    <a:pt x="1723" y="2972"/>
                  </a:cubicBezTo>
                  <a:cubicBezTo>
                    <a:pt x="2520" y="2865"/>
                    <a:pt x="3058" y="2133"/>
                    <a:pt x="2972" y="13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5"/>
            <p:cNvSpPr/>
            <p:nvPr/>
          </p:nvSpPr>
          <p:spPr>
            <a:xfrm>
              <a:off x="7576089" y="1926919"/>
              <a:ext cx="691018" cy="691101"/>
            </a:xfrm>
            <a:custGeom>
              <a:avLst/>
              <a:gdLst/>
              <a:ahLst/>
              <a:cxnLst/>
              <a:rect l="l" t="t" r="r" b="b"/>
              <a:pathLst>
                <a:path w="8313" h="8314" extrusionOk="0">
                  <a:moveTo>
                    <a:pt x="4156" y="1"/>
                  </a:moveTo>
                  <a:cubicBezTo>
                    <a:pt x="6460" y="1"/>
                    <a:pt x="8312" y="1853"/>
                    <a:pt x="8312" y="4157"/>
                  </a:cubicBezTo>
                  <a:cubicBezTo>
                    <a:pt x="8312" y="6440"/>
                    <a:pt x="6460" y="8313"/>
                    <a:pt x="4156" y="8313"/>
                  </a:cubicBezTo>
                  <a:cubicBezTo>
                    <a:pt x="1874" y="8313"/>
                    <a:pt x="22" y="6440"/>
                    <a:pt x="22" y="4157"/>
                  </a:cubicBezTo>
                  <a:cubicBezTo>
                    <a:pt x="0" y="1853"/>
                    <a:pt x="1874" y="1"/>
                    <a:pt x="4156" y="1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5"/>
            <p:cNvSpPr/>
            <p:nvPr/>
          </p:nvSpPr>
          <p:spPr>
            <a:xfrm>
              <a:off x="7513412" y="1873220"/>
              <a:ext cx="691018" cy="691101"/>
            </a:xfrm>
            <a:custGeom>
              <a:avLst/>
              <a:gdLst/>
              <a:ahLst/>
              <a:cxnLst/>
              <a:rect l="l" t="t" r="r" b="b"/>
              <a:pathLst>
                <a:path w="8313" h="8314" extrusionOk="0">
                  <a:moveTo>
                    <a:pt x="4157" y="1"/>
                  </a:moveTo>
                  <a:cubicBezTo>
                    <a:pt x="6439" y="1"/>
                    <a:pt x="8313" y="1853"/>
                    <a:pt x="8313" y="4157"/>
                  </a:cubicBezTo>
                  <a:cubicBezTo>
                    <a:pt x="8313" y="6440"/>
                    <a:pt x="6439" y="8291"/>
                    <a:pt x="4157" y="8291"/>
                  </a:cubicBezTo>
                  <a:cubicBezTo>
                    <a:pt x="1852" y="8313"/>
                    <a:pt x="0" y="6440"/>
                    <a:pt x="0" y="4157"/>
                  </a:cubicBezTo>
                  <a:cubicBezTo>
                    <a:pt x="0" y="1853"/>
                    <a:pt x="1852" y="1"/>
                    <a:pt x="4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5"/>
            <p:cNvSpPr/>
            <p:nvPr/>
          </p:nvSpPr>
          <p:spPr>
            <a:xfrm>
              <a:off x="7581409" y="1939470"/>
              <a:ext cx="623022" cy="624851"/>
            </a:xfrm>
            <a:custGeom>
              <a:avLst/>
              <a:gdLst/>
              <a:ahLst/>
              <a:cxnLst/>
              <a:rect l="l" t="t" r="r" b="b"/>
              <a:pathLst>
                <a:path w="7495" h="7517" extrusionOk="0">
                  <a:moveTo>
                    <a:pt x="6633" y="840"/>
                  </a:moveTo>
                  <a:cubicBezTo>
                    <a:pt x="7193" y="1573"/>
                    <a:pt x="7495" y="2455"/>
                    <a:pt x="7495" y="3360"/>
                  </a:cubicBezTo>
                  <a:cubicBezTo>
                    <a:pt x="7495" y="5643"/>
                    <a:pt x="5621" y="7494"/>
                    <a:pt x="3339" y="7494"/>
                  </a:cubicBezTo>
                  <a:cubicBezTo>
                    <a:pt x="2434" y="7516"/>
                    <a:pt x="1573" y="7215"/>
                    <a:pt x="841" y="6676"/>
                  </a:cubicBezTo>
                  <a:cubicBezTo>
                    <a:pt x="302" y="5944"/>
                    <a:pt x="1" y="5061"/>
                    <a:pt x="1" y="4157"/>
                  </a:cubicBezTo>
                  <a:cubicBezTo>
                    <a:pt x="1" y="1874"/>
                    <a:pt x="1853" y="1"/>
                    <a:pt x="4157" y="1"/>
                  </a:cubicBezTo>
                  <a:cubicBezTo>
                    <a:pt x="5040" y="1"/>
                    <a:pt x="5923" y="302"/>
                    <a:pt x="6633" y="840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5"/>
            <p:cNvSpPr/>
            <p:nvPr/>
          </p:nvSpPr>
          <p:spPr>
            <a:xfrm>
              <a:off x="7581409" y="1939470"/>
              <a:ext cx="580046" cy="574726"/>
            </a:xfrm>
            <a:custGeom>
              <a:avLst/>
              <a:gdLst/>
              <a:ahLst/>
              <a:cxnLst/>
              <a:rect l="l" t="t" r="r" b="b"/>
              <a:pathLst>
                <a:path w="6978" h="6914" extrusionOk="0">
                  <a:moveTo>
                    <a:pt x="539" y="6224"/>
                  </a:moveTo>
                  <a:cubicBezTo>
                    <a:pt x="195" y="5578"/>
                    <a:pt x="1" y="4889"/>
                    <a:pt x="1" y="4157"/>
                  </a:cubicBezTo>
                  <a:cubicBezTo>
                    <a:pt x="1" y="1874"/>
                    <a:pt x="1853" y="1"/>
                    <a:pt x="4157" y="1"/>
                  </a:cubicBezTo>
                  <a:cubicBezTo>
                    <a:pt x="4975" y="22"/>
                    <a:pt x="5750" y="259"/>
                    <a:pt x="6439" y="711"/>
                  </a:cubicBezTo>
                  <a:cubicBezTo>
                    <a:pt x="6784" y="1336"/>
                    <a:pt x="6978" y="2046"/>
                    <a:pt x="6978" y="2757"/>
                  </a:cubicBezTo>
                  <a:cubicBezTo>
                    <a:pt x="6956" y="5040"/>
                    <a:pt x="5126" y="6892"/>
                    <a:pt x="2843" y="6913"/>
                  </a:cubicBezTo>
                  <a:cubicBezTo>
                    <a:pt x="2025" y="6913"/>
                    <a:pt x="1228" y="6676"/>
                    <a:pt x="539" y="6224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5"/>
            <p:cNvSpPr/>
            <p:nvPr/>
          </p:nvSpPr>
          <p:spPr>
            <a:xfrm>
              <a:off x="7287894" y="181621"/>
              <a:ext cx="1143883" cy="293681"/>
            </a:xfrm>
            <a:custGeom>
              <a:avLst/>
              <a:gdLst/>
              <a:ahLst/>
              <a:cxnLst/>
              <a:rect l="l" t="t" r="r" b="b"/>
              <a:pathLst>
                <a:path w="13761" h="3533" extrusionOk="0">
                  <a:moveTo>
                    <a:pt x="8765" y="3511"/>
                  </a:moveTo>
                  <a:cubicBezTo>
                    <a:pt x="4393" y="3511"/>
                    <a:pt x="754" y="2004"/>
                    <a:pt x="0" y="1"/>
                  </a:cubicBezTo>
                  <a:lnTo>
                    <a:pt x="13760" y="1"/>
                  </a:lnTo>
                  <a:lnTo>
                    <a:pt x="13760" y="2779"/>
                  </a:lnTo>
                  <a:cubicBezTo>
                    <a:pt x="12145" y="3274"/>
                    <a:pt x="10466" y="3533"/>
                    <a:pt x="8765" y="3511"/>
                  </a:cubicBez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5"/>
            <p:cNvSpPr/>
            <p:nvPr/>
          </p:nvSpPr>
          <p:spPr>
            <a:xfrm>
              <a:off x="7049823" y="95752"/>
              <a:ext cx="1620023" cy="238153"/>
            </a:xfrm>
            <a:custGeom>
              <a:avLst/>
              <a:gdLst/>
              <a:ahLst/>
              <a:cxnLst/>
              <a:rect l="l" t="t" r="r" b="b"/>
              <a:pathLst>
                <a:path w="19489" h="2865" extrusionOk="0">
                  <a:moveTo>
                    <a:pt x="9734" y="2864"/>
                  </a:moveTo>
                  <a:cubicBezTo>
                    <a:pt x="4888" y="2864"/>
                    <a:pt x="840" y="1637"/>
                    <a:pt x="0" y="0"/>
                  </a:cubicBezTo>
                  <a:lnTo>
                    <a:pt x="19489" y="0"/>
                  </a:lnTo>
                  <a:cubicBezTo>
                    <a:pt x="18649" y="1637"/>
                    <a:pt x="14600" y="2864"/>
                    <a:pt x="9734" y="2864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5"/>
            <p:cNvSpPr/>
            <p:nvPr/>
          </p:nvSpPr>
          <p:spPr>
            <a:xfrm>
              <a:off x="7049823" y="95752"/>
              <a:ext cx="1432078" cy="173731"/>
            </a:xfrm>
            <a:custGeom>
              <a:avLst/>
              <a:gdLst/>
              <a:ahLst/>
              <a:cxnLst/>
              <a:rect l="l" t="t" r="r" b="b"/>
              <a:pathLst>
                <a:path w="17228" h="2090" extrusionOk="0">
                  <a:moveTo>
                    <a:pt x="969" y="991"/>
                  </a:moveTo>
                  <a:cubicBezTo>
                    <a:pt x="560" y="754"/>
                    <a:pt x="237" y="409"/>
                    <a:pt x="0" y="0"/>
                  </a:cubicBezTo>
                  <a:lnTo>
                    <a:pt x="17227" y="0"/>
                  </a:lnTo>
                  <a:cubicBezTo>
                    <a:pt x="15677" y="1228"/>
                    <a:pt x="12210" y="2089"/>
                    <a:pt x="8162" y="2089"/>
                  </a:cubicBezTo>
                  <a:cubicBezTo>
                    <a:pt x="5319" y="2089"/>
                    <a:pt x="2778" y="1658"/>
                    <a:pt x="969" y="99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5"/>
            <p:cNvSpPr/>
            <p:nvPr/>
          </p:nvSpPr>
          <p:spPr>
            <a:xfrm>
              <a:off x="7046249" y="-9900"/>
              <a:ext cx="1623598" cy="105735"/>
            </a:xfrm>
            <a:custGeom>
              <a:avLst/>
              <a:gdLst/>
              <a:ahLst/>
              <a:cxnLst/>
              <a:rect l="l" t="t" r="r" b="b"/>
              <a:pathLst>
                <a:path w="19532" h="1272" extrusionOk="0">
                  <a:moveTo>
                    <a:pt x="19532" y="1"/>
                  </a:moveTo>
                  <a:lnTo>
                    <a:pt x="0" y="1"/>
                  </a:lnTo>
                  <a:lnTo>
                    <a:pt x="0" y="1271"/>
                  </a:lnTo>
                  <a:lnTo>
                    <a:pt x="19532" y="12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5"/>
            <p:cNvSpPr/>
            <p:nvPr/>
          </p:nvSpPr>
          <p:spPr>
            <a:xfrm>
              <a:off x="6553981" y="1459755"/>
              <a:ext cx="463671" cy="510221"/>
            </a:xfrm>
            <a:custGeom>
              <a:avLst/>
              <a:gdLst/>
              <a:ahLst/>
              <a:cxnLst/>
              <a:rect l="l" t="t" r="r" b="b"/>
              <a:pathLst>
                <a:path w="5578" h="6138" extrusionOk="0">
                  <a:moveTo>
                    <a:pt x="4975" y="1012"/>
                  </a:moveTo>
                  <a:cubicBezTo>
                    <a:pt x="5190" y="1400"/>
                    <a:pt x="5319" y="1809"/>
                    <a:pt x="5362" y="2240"/>
                  </a:cubicBezTo>
                  <a:cubicBezTo>
                    <a:pt x="5577" y="4135"/>
                    <a:pt x="4221" y="5858"/>
                    <a:pt x="2326" y="6095"/>
                  </a:cubicBezTo>
                  <a:cubicBezTo>
                    <a:pt x="1852" y="6138"/>
                    <a:pt x="1357" y="6095"/>
                    <a:pt x="905" y="5944"/>
                  </a:cubicBezTo>
                  <a:lnTo>
                    <a:pt x="0" y="5384"/>
                  </a:lnTo>
                  <a:lnTo>
                    <a:pt x="3403" y="0"/>
                  </a:lnTo>
                  <a:lnTo>
                    <a:pt x="4975" y="991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5"/>
            <p:cNvSpPr/>
            <p:nvPr/>
          </p:nvSpPr>
          <p:spPr>
            <a:xfrm>
              <a:off x="5789645" y="2766484"/>
              <a:ext cx="148628" cy="148628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1723" y="797"/>
                  </a:moveTo>
                  <a:cubicBezTo>
                    <a:pt x="1658" y="345"/>
                    <a:pt x="1227" y="0"/>
                    <a:pt x="775" y="65"/>
                  </a:cubicBezTo>
                  <a:cubicBezTo>
                    <a:pt x="323" y="130"/>
                    <a:pt x="0" y="560"/>
                    <a:pt x="65" y="1013"/>
                  </a:cubicBezTo>
                  <a:cubicBezTo>
                    <a:pt x="108" y="1465"/>
                    <a:pt x="538" y="1788"/>
                    <a:pt x="991" y="1745"/>
                  </a:cubicBezTo>
                  <a:cubicBezTo>
                    <a:pt x="1443" y="1680"/>
                    <a:pt x="1787" y="1249"/>
                    <a:pt x="1723" y="79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5"/>
            <p:cNvSpPr/>
            <p:nvPr/>
          </p:nvSpPr>
          <p:spPr>
            <a:xfrm>
              <a:off x="5508599" y="2675212"/>
              <a:ext cx="146799" cy="146799"/>
            </a:xfrm>
            <a:custGeom>
              <a:avLst/>
              <a:gdLst/>
              <a:ahLst/>
              <a:cxnLst/>
              <a:rect l="l" t="t" r="r" b="b"/>
              <a:pathLst>
                <a:path w="1766" h="1766" extrusionOk="0">
                  <a:moveTo>
                    <a:pt x="1701" y="775"/>
                  </a:moveTo>
                  <a:cubicBezTo>
                    <a:pt x="1637" y="323"/>
                    <a:pt x="1228" y="0"/>
                    <a:pt x="775" y="65"/>
                  </a:cubicBezTo>
                  <a:cubicBezTo>
                    <a:pt x="323" y="129"/>
                    <a:pt x="0" y="539"/>
                    <a:pt x="65" y="991"/>
                  </a:cubicBezTo>
                  <a:cubicBezTo>
                    <a:pt x="129" y="1443"/>
                    <a:pt x="538" y="1766"/>
                    <a:pt x="991" y="1701"/>
                  </a:cubicBezTo>
                  <a:cubicBezTo>
                    <a:pt x="1443" y="1637"/>
                    <a:pt x="1766" y="1228"/>
                    <a:pt x="1701" y="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5"/>
            <p:cNvSpPr/>
            <p:nvPr/>
          </p:nvSpPr>
          <p:spPr>
            <a:xfrm>
              <a:off x="5497793" y="2662660"/>
              <a:ext cx="145136" cy="146882"/>
            </a:xfrm>
            <a:custGeom>
              <a:avLst/>
              <a:gdLst/>
              <a:ahLst/>
              <a:cxnLst/>
              <a:rect l="l" t="t" r="r" b="b"/>
              <a:pathLst>
                <a:path w="1746" h="1767" extrusionOk="0">
                  <a:moveTo>
                    <a:pt x="1681" y="776"/>
                  </a:moveTo>
                  <a:cubicBezTo>
                    <a:pt x="1638" y="323"/>
                    <a:pt x="1207" y="0"/>
                    <a:pt x="755" y="65"/>
                  </a:cubicBezTo>
                  <a:cubicBezTo>
                    <a:pt x="302" y="130"/>
                    <a:pt x="1" y="539"/>
                    <a:pt x="44" y="991"/>
                  </a:cubicBezTo>
                  <a:cubicBezTo>
                    <a:pt x="109" y="1443"/>
                    <a:pt x="518" y="1766"/>
                    <a:pt x="970" y="1702"/>
                  </a:cubicBezTo>
                  <a:cubicBezTo>
                    <a:pt x="1422" y="1637"/>
                    <a:pt x="1745" y="1228"/>
                    <a:pt x="1681" y="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5"/>
            <p:cNvSpPr/>
            <p:nvPr/>
          </p:nvSpPr>
          <p:spPr>
            <a:xfrm>
              <a:off x="5943510" y="2974130"/>
              <a:ext cx="145136" cy="145053"/>
            </a:xfrm>
            <a:custGeom>
              <a:avLst/>
              <a:gdLst/>
              <a:ahLst/>
              <a:cxnLst/>
              <a:rect l="l" t="t" r="r" b="b"/>
              <a:pathLst>
                <a:path w="1746" h="1745" extrusionOk="0">
                  <a:moveTo>
                    <a:pt x="1702" y="754"/>
                  </a:moveTo>
                  <a:cubicBezTo>
                    <a:pt x="1638" y="302"/>
                    <a:pt x="1228" y="0"/>
                    <a:pt x="776" y="43"/>
                  </a:cubicBezTo>
                  <a:cubicBezTo>
                    <a:pt x="324" y="108"/>
                    <a:pt x="1" y="517"/>
                    <a:pt x="66" y="969"/>
                  </a:cubicBezTo>
                  <a:cubicBezTo>
                    <a:pt x="130" y="1422"/>
                    <a:pt x="539" y="1745"/>
                    <a:pt x="992" y="1680"/>
                  </a:cubicBezTo>
                  <a:cubicBezTo>
                    <a:pt x="1444" y="1615"/>
                    <a:pt x="1745" y="1206"/>
                    <a:pt x="1702" y="754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5"/>
            <p:cNvSpPr/>
            <p:nvPr/>
          </p:nvSpPr>
          <p:spPr>
            <a:xfrm>
              <a:off x="5931041" y="2959833"/>
              <a:ext cx="146882" cy="146799"/>
            </a:xfrm>
            <a:custGeom>
              <a:avLst/>
              <a:gdLst/>
              <a:ahLst/>
              <a:cxnLst/>
              <a:rect l="l" t="t" r="r" b="b"/>
              <a:pathLst>
                <a:path w="1767" h="1766" extrusionOk="0">
                  <a:moveTo>
                    <a:pt x="1701" y="775"/>
                  </a:moveTo>
                  <a:cubicBezTo>
                    <a:pt x="1637" y="323"/>
                    <a:pt x="1228" y="0"/>
                    <a:pt x="775" y="65"/>
                  </a:cubicBezTo>
                  <a:cubicBezTo>
                    <a:pt x="323" y="129"/>
                    <a:pt x="0" y="538"/>
                    <a:pt x="65" y="991"/>
                  </a:cubicBezTo>
                  <a:cubicBezTo>
                    <a:pt x="129" y="1443"/>
                    <a:pt x="539" y="1766"/>
                    <a:pt x="991" y="1701"/>
                  </a:cubicBezTo>
                  <a:cubicBezTo>
                    <a:pt x="1443" y="1637"/>
                    <a:pt x="1766" y="1228"/>
                    <a:pt x="1701" y="775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5"/>
            <p:cNvSpPr/>
            <p:nvPr/>
          </p:nvSpPr>
          <p:spPr>
            <a:xfrm>
              <a:off x="6131539" y="1828498"/>
              <a:ext cx="411718" cy="520944"/>
            </a:xfrm>
            <a:custGeom>
              <a:avLst/>
              <a:gdLst/>
              <a:ahLst/>
              <a:cxnLst/>
              <a:rect l="l" t="t" r="r" b="b"/>
              <a:pathLst>
                <a:path w="4953" h="6267" extrusionOk="0">
                  <a:moveTo>
                    <a:pt x="0" y="5664"/>
                  </a:moveTo>
                  <a:lnTo>
                    <a:pt x="4135" y="0"/>
                  </a:lnTo>
                  <a:lnTo>
                    <a:pt x="4953" y="603"/>
                  </a:lnTo>
                  <a:lnTo>
                    <a:pt x="840" y="6267"/>
                  </a:lnTo>
                  <a:close/>
                </a:path>
              </a:pathLst>
            </a:custGeom>
            <a:solidFill>
              <a:srgbClr val="3759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5"/>
            <p:cNvSpPr/>
            <p:nvPr/>
          </p:nvSpPr>
          <p:spPr>
            <a:xfrm>
              <a:off x="6160134" y="1842796"/>
              <a:ext cx="411801" cy="519199"/>
            </a:xfrm>
            <a:custGeom>
              <a:avLst/>
              <a:gdLst/>
              <a:ahLst/>
              <a:cxnLst/>
              <a:rect l="l" t="t" r="r" b="b"/>
              <a:pathLst>
                <a:path w="4954" h="6246" extrusionOk="0">
                  <a:moveTo>
                    <a:pt x="1" y="5664"/>
                  </a:moveTo>
                  <a:lnTo>
                    <a:pt x="4135" y="1"/>
                  </a:lnTo>
                  <a:lnTo>
                    <a:pt x="4953" y="582"/>
                  </a:lnTo>
                  <a:lnTo>
                    <a:pt x="840" y="6246"/>
                  </a:lnTo>
                  <a:close/>
                </a:path>
              </a:pathLst>
            </a:custGeom>
            <a:solidFill>
              <a:srgbClr val="FDD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5"/>
            <p:cNvSpPr/>
            <p:nvPr/>
          </p:nvSpPr>
          <p:spPr>
            <a:xfrm>
              <a:off x="6502028" y="1481201"/>
              <a:ext cx="352699" cy="352782"/>
            </a:xfrm>
            <a:custGeom>
              <a:avLst/>
              <a:gdLst/>
              <a:ahLst/>
              <a:cxnLst/>
              <a:rect l="l" t="t" r="r" b="b"/>
              <a:pathLst>
                <a:path w="4243" h="4244" extrusionOk="0">
                  <a:moveTo>
                    <a:pt x="1896" y="130"/>
                  </a:moveTo>
                  <a:cubicBezTo>
                    <a:pt x="2994" y="1"/>
                    <a:pt x="3984" y="798"/>
                    <a:pt x="4114" y="1896"/>
                  </a:cubicBezTo>
                  <a:cubicBezTo>
                    <a:pt x="4243" y="2994"/>
                    <a:pt x="3446" y="3985"/>
                    <a:pt x="2348" y="4114"/>
                  </a:cubicBezTo>
                  <a:cubicBezTo>
                    <a:pt x="1250" y="4243"/>
                    <a:pt x="259" y="3468"/>
                    <a:pt x="130" y="2370"/>
                  </a:cubicBezTo>
                  <a:cubicBezTo>
                    <a:pt x="1" y="1271"/>
                    <a:pt x="776" y="259"/>
                    <a:pt x="1896" y="13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5"/>
            <p:cNvSpPr/>
            <p:nvPr/>
          </p:nvSpPr>
          <p:spPr>
            <a:xfrm>
              <a:off x="6340931" y="1330827"/>
              <a:ext cx="608724" cy="608724"/>
            </a:xfrm>
            <a:custGeom>
              <a:avLst/>
              <a:gdLst/>
              <a:ahLst/>
              <a:cxnLst/>
              <a:rect l="l" t="t" r="r" b="b"/>
              <a:pathLst>
                <a:path w="7323" h="7323" extrusionOk="0">
                  <a:moveTo>
                    <a:pt x="3252" y="238"/>
                  </a:moveTo>
                  <a:cubicBezTo>
                    <a:pt x="5147" y="1"/>
                    <a:pt x="6870" y="1358"/>
                    <a:pt x="7085" y="3274"/>
                  </a:cubicBezTo>
                  <a:cubicBezTo>
                    <a:pt x="7322" y="5169"/>
                    <a:pt x="5944" y="6892"/>
                    <a:pt x="4049" y="7107"/>
                  </a:cubicBezTo>
                  <a:cubicBezTo>
                    <a:pt x="2154" y="7323"/>
                    <a:pt x="431" y="5966"/>
                    <a:pt x="216" y="4071"/>
                  </a:cubicBezTo>
                  <a:cubicBezTo>
                    <a:pt x="1" y="2176"/>
                    <a:pt x="1357" y="453"/>
                    <a:pt x="3252" y="238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5"/>
            <p:cNvSpPr/>
            <p:nvPr/>
          </p:nvSpPr>
          <p:spPr>
            <a:xfrm>
              <a:off x="6367781" y="1373803"/>
              <a:ext cx="581875" cy="558600"/>
            </a:xfrm>
            <a:custGeom>
              <a:avLst/>
              <a:gdLst/>
              <a:ahLst/>
              <a:cxnLst/>
              <a:rect l="l" t="t" r="r" b="b"/>
              <a:pathLst>
                <a:path w="7000" h="6720" extrusionOk="0">
                  <a:moveTo>
                    <a:pt x="6138" y="1121"/>
                  </a:moveTo>
                  <a:cubicBezTo>
                    <a:pt x="6482" y="1594"/>
                    <a:pt x="6698" y="2154"/>
                    <a:pt x="6762" y="2757"/>
                  </a:cubicBezTo>
                  <a:cubicBezTo>
                    <a:pt x="6999" y="4652"/>
                    <a:pt x="5621" y="6375"/>
                    <a:pt x="3726" y="6590"/>
                  </a:cubicBezTo>
                  <a:cubicBezTo>
                    <a:pt x="2671" y="6719"/>
                    <a:pt x="1616" y="6353"/>
                    <a:pt x="862" y="5578"/>
                  </a:cubicBezTo>
                  <a:cubicBezTo>
                    <a:pt x="517" y="5104"/>
                    <a:pt x="302" y="4544"/>
                    <a:pt x="237" y="3963"/>
                  </a:cubicBezTo>
                  <a:cubicBezTo>
                    <a:pt x="1" y="2068"/>
                    <a:pt x="1357" y="345"/>
                    <a:pt x="3274" y="108"/>
                  </a:cubicBezTo>
                  <a:cubicBezTo>
                    <a:pt x="4329" y="1"/>
                    <a:pt x="5384" y="367"/>
                    <a:pt x="6138" y="112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5"/>
            <p:cNvSpPr/>
            <p:nvPr/>
          </p:nvSpPr>
          <p:spPr>
            <a:xfrm>
              <a:off x="6468030" y="1459755"/>
              <a:ext cx="352699" cy="352699"/>
            </a:xfrm>
            <a:custGeom>
              <a:avLst/>
              <a:gdLst/>
              <a:ahLst/>
              <a:cxnLst/>
              <a:rect l="l" t="t" r="r" b="b"/>
              <a:pathLst>
                <a:path w="4243" h="4243" extrusionOk="0">
                  <a:moveTo>
                    <a:pt x="1895" y="130"/>
                  </a:moveTo>
                  <a:cubicBezTo>
                    <a:pt x="2994" y="0"/>
                    <a:pt x="3984" y="776"/>
                    <a:pt x="4113" y="1874"/>
                  </a:cubicBezTo>
                  <a:cubicBezTo>
                    <a:pt x="4243" y="2972"/>
                    <a:pt x="3467" y="3984"/>
                    <a:pt x="2369" y="4113"/>
                  </a:cubicBezTo>
                  <a:cubicBezTo>
                    <a:pt x="1249" y="4243"/>
                    <a:pt x="259" y="3446"/>
                    <a:pt x="130" y="2348"/>
                  </a:cubicBezTo>
                  <a:cubicBezTo>
                    <a:pt x="0" y="1249"/>
                    <a:pt x="797" y="259"/>
                    <a:pt x="1895" y="1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5"/>
            <p:cNvSpPr/>
            <p:nvPr/>
          </p:nvSpPr>
          <p:spPr>
            <a:xfrm>
              <a:off x="6505602" y="1495582"/>
              <a:ext cx="315127" cy="309724"/>
            </a:xfrm>
            <a:custGeom>
              <a:avLst/>
              <a:gdLst/>
              <a:ahLst/>
              <a:cxnLst/>
              <a:rect l="l" t="t" r="r" b="b"/>
              <a:pathLst>
                <a:path w="3791" h="3726" extrusionOk="0">
                  <a:moveTo>
                    <a:pt x="3123" y="302"/>
                  </a:moveTo>
                  <a:cubicBezTo>
                    <a:pt x="3425" y="603"/>
                    <a:pt x="3597" y="1012"/>
                    <a:pt x="3661" y="1443"/>
                  </a:cubicBezTo>
                  <a:cubicBezTo>
                    <a:pt x="3791" y="2541"/>
                    <a:pt x="2994" y="3553"/>
                    <a:pt x="1896" y="3682"/>
                  </a:cubicBezTo>
                  <a:cubicBezTo>
                    <a:pt x="1465" y="3726"/>
                    <a:pt x="1034" y="3618"/>
                    <a:pt x="668" y="3402"/>
                  </a:cubicBezTo>
                  <a:cubicBezTo>
                    <a:pt x="367" y="3079"/>
                    <a:pt x="173" y="2692"/>
                    <a:pt x="130" y="2240"/>
                  </a:cubicBezTo>
                  <a:cubicBezTo>
                    <a:pt x="1" y="1163"/>
                    <a:pt x="776" y="172"/>
                    <a:pt x="1874" y="43"/>
                  </a:cubicBezTo>
                  <a:cubicBezTo>
                    <a:pt x="2305" y="0"/>
                    <a:pt x="2757" y="86"/>
                    <a:pt x="3123" y="30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5"/>
            <p:cNvSpPr/>
            <p:nvPr/>
          </p:nvSpPr>
          <p:spPr>
            <a:xfrm>
              <a:off x="6503857" y="1495582"/>
              <a:ext cx="295426" cy="288277"/>
            </a:xfrm>
            <a:custGeom>
              <a:avLst/>
              <a:gdLst/>
              <a:ahLst/>
              <a:cxnLst/>
              <a:rect l="l" t="t" r="r" b="b"/>
              <a:pathLst>
                <a:path w="3554" h="3468" extrusionOk="0">
                  <a:moveTo>
                    <a:pt x="517" y="3209"/>
                  </a:moveTo>
                  <a:cubicBezTo>
                    <a:pt x="302" y="2929"/>
                    <a:pt x="172" y="2606"/>
                    <a:pt x="151" y="2261"/>
                  </a:cubicBezTo>
                  <a:cubicBezTo>
                    <a:pt x="0" y="1163"/>
                    <a:pt x="797" y="172"/>
                    <a:pt x="1895" y="43"/>
                  </a:cubicBezTo>
                  <a:cubicBezTo>
                    <a:pt x="2283" y="0"/>
                    <a:pt x="2692" y="65"/>
                    <a:pt x="3036" y="237"/>
                  </a:cubicBezTo>
                  <a:cubicBezTo>
                    <a:pt x="3252" y="517"/>
                    <a:pt x="3381" y="840"/>
                    <a:pt x="3424" y="1184"/>
                  </a:cubicBezTo>
                  <a:cubicBezTo>
                    <a:pt x="3553" y="2283"/>
                    <a:pt x="2757" y="3295"/>
                    <a:pt x="1658" y="3424"/>
                  </a:cubicBezTo>
                  <a:cubicBezTo>
                    <a:pt x="1271" y="3467"/>
                    <a:pt x="883" y="3381"/>
                    <a:pt x="517" y="3209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5"/>
            <p:cNvSpPr/>
            <p:nvPr/>
          </p:nvSpPr>
          <p:spPr>
            <a:xfrm>
              <a:off x="5963211" y="2514115"/>
              <a:ext cx="164754" cy="179051"/>
            </a:xfrm>
            <a:custGeom>
              <a:avLst/>
              <a:gdLst/>
              <a:ahLst/>
              <a:cxnLst/>
              <a:rect l="l" t="t" r="r" b="b"/>
              <a:pathLst>
                <a:path w="1982" h="2154" extrusionOk="0">
                  <a:moveTo>
                    <a:pt x="1" y="1184"/>
                  </a:moveTo>
                  <a:lnTo>
                    <a:pt x="862" y="0"/>
                  </a:lnTo>
                  <a:lnTo>
                    <a:pt x="1982" y="775"/>
                  </a:lnTo>
                  <a:lnTo>
                    <a:pt x="991" y="2153"/>
                  </a:lnTo>
                  <a:cubicBezTo>
                    <a:pt x="582" y="1895"/>
                    <a:pt x="259" y="1572"/>
                    <a:pt x="1" y="1163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5"/>
            <p:cNvSpPr/>
            <p:nvPr/>
          </p:nvSpPr>
          <p:spPr>
            <a:xfrm>
              <a:off x="5882662" y="2224091"/>
              <a:ext cx="461926" cy="460097"/>
            </a:xfrm>
            <a:custGeom>
              <a:avLst/>
              <a:gdLst/>
              <a:ahLst/>
              <a:cxnLst/>
              <a:rect l="l" t="t" r="r" b="b"/>
              <a:pathLst>
                <a:path w="5557" h="5535" extrusionOk="0">
                  <a:moveTo>
                    <a:pt x="2477" y="173"/>
                  </a:moveTo>
                  <a:cubicBezTo>
                    <a:pt x="3920" y="1"/>
                    <a:pt x="5234" y="1034"/>
                    <a:pt x="5384" y="2455"/>
                  </a:cubicBezTo>
                  <a:cubicBezTo>
                    <a:pt x="5557" y="3898"/>
                    <a:pt x="4523" y="5190"/>
                    <a:pt x="3102" y="5363"/>
                  </a:cubicBezTo>
                  <a:cubicBezTo>
                    <a:pt x="1659" y="5535"/>
                    <a:pt x="345" y="4501"/>
                    <a:pt x="173" y="3058"/>
                  </a:cubicBezTo>
                  <a:cubicBezTo>
                    <a:pt x="1" y="1637"/>
                    <a:pt x="1034" y="324"/>
                    <a:pt x="2477" y="151"/>
                  </a:cubicBezTo>
                  <a:close/>
                </a:path>
              </a:pathLst>
            </a:custGeom>
            <a:solidFill>
              <a:srgbClr val="FCB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5"/>
            <p:cNvSpPr/>
            <p:nvPr/>
          </p:nvSpPr>
          <p:spPr>
            <a:xfrm>
              <a:off x="5905937" y="2254515"/>
              <a:ext cx="438651" cy="424353"/>
            </a:xfrm>
            <a:custGeom>
              <a:avLst/>
              <a:gdLst/>
              <a:ahLst/>
              <a:cxnLst/>
              <a:rect l="l" t="t" r="r" b="b"/>
              <a:pathLst>
                <a:path w="5277" h="5105" extrusionOk="0">
                  <a:moveTo>
                    <a:pt x="4631" y="862"/>
                  </a:moveTo>
                  <a:cubicBezTo>
                    <a:pt x="4889" y="1228"/>
                    <a:pt x="5061" y="1659"/>
                    <a:pt x="5104" y="2089"/>
                  </a:cubicBezTo>
                  <a:cubicBezTo>
                    <a:pt x="5277" y="3532"/>
                    <a:pt x="4243" y="4824"/>
                    <a:pt x="2822" y="4997"/>
                  </a:cubicBezTo>
                  <a:cubicBezTo>
                    <a:pt x="2003" y="5104"/>
                    <a:pt x="1207" y="4824"/>
                    <a:pt x="647" y="4243"/>
                  </a:cubicBezTo>
                  <a:cubicBezTo>
                    <a:pt x="367" y="3877"/>
                    <a:pt x="216" y="3446"/>
                    <a:pt x="151" y="3015"/>
                  </a:cubicBezTo>
                  <a:cubicBezTo>
                    <a:pt x="1" y="1573"/>
                    <a:pt x="1013" y="259"/>
                    <a:pt x="2456" y="87"/>
                  </a:cubicBezTo>
                  <a:cubicBezTo>
                    <a:pt x="3252" y="1"/>
                    <a:pt x="4071" y="281"/>
                    <a:pt x="4631" y="862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5"/>
            <p:cNvSpPr/>
            <p:nvPr/>
          </p:nvSpPr>
          <p:spPr>
            <a:xfrm>
              <a:off x="6006186" y="2338638"/>
              <a:ext cx="266831" cy="26683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1422" y="87"/>
                  </a:moveTo>
                  <a:cubicBezTo>
                    <a:pt x="2262" y="1"/>
                    <a:pt x="3015" y="582"/>
                    <a:pt x="3123" y="1422"/>
                  </a:cubicBezTo>
                  <a:cubicBezTo>
                    <a:pt x="3209" y="2262"/>
                    <a:pt x="2606" y="3016"/>
                    <a:pt x="1788" y="3102"/>
                  </a:cubicBezTo>
                  <a:cubicBezTo>
                    <a:pt x="948" y="3209"/>
                    <a:pt x="194" y="2606"/>
                    <a:pt x="108" y="1767"/>
                  </a:cubicBezTo>
                  <a:cubicBezTo>
                    <a:pt x="1" y="948"/>
                    <a:pt x="604" y="195"/>
                    <a:pt x="1422" y="87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5"/>
            <p:cNvSpPr/>
            <p:nvPr/>
          </p:nvSpPr>
          <p:spPr>
            <a:xfrm>
              <a:off x="5981166" y="2320766"/>
              <a:ext cx="266748" cy="268577"/>
            </a:xfrm>
            <a:custGeom>
              <a:avLst/>
              <a:gdLst/>
              <a:ahLst/>
              <a:cxnLst/>
              <a:rect l="l" t="t" r="r" b="b"/>
              <a:pathLst>
                <a:path w="3209" h="3231" extrusionOk="0">
                  <a:moveTo>
                    <a:pt x="1421" y="108"/>
                  </a:moveTo>
                  <a:cubicBezTo>
                    <a:pt x="2261" y="0"/>
                    <a:pt x="3015" y="603"/>
                    <a:pt x="3101" y="1422"/>
                  </a:cubicBezTo>
                  <a:cubicBezTo>
                    <a:pt x="3209" y="2261"/>
                    <a:pt x="2606" y="3037"/>
                    <a:pt x="1788" y="3123"/>
                  </a:cubicBezTo>
                  <a:cubicBezTo>
                    <a:pt x="948" y="3231"/>
                    <a:pt x="172" y="2628"/>
                    <a:pt x="86" y="1788"/>
                  </a:cubicBezTo>
                  <a:cubicBezTo>
                    <a:pt x="0" y="948"/>
                    <a:pt x="582" y="194"/>
                    <a:pt x="1421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5"/>
            <p:cNvSpPr/>
            <p:nvPr/>
          </p:nvSpPr>
          <p:spPr>
            <a:xfrm>
              <a:off x="6008015" y="2347615"/>
              <a:ext cx="239899" cy="236324"/>
            </a:xfrm>
            <a:custGeom>
              <a:avLst/>
              <a:gdLst/>
              <a:ahLst/>
              <a:cxnLst/>
              <a:rect l="l" t="t" r="r" b="b"/>
              <a:pathLst>
                <a:path w="2886" h="2843" extrusionOk="0">
                  <a:moveTo>
                    <a:pt x="2369" y="237"/>
                  </a:moveTo>
                  <a:cubicBezTo>
                    <a:pt x="2606" y="474"/>
                    <a:pt x="2757" y="776"/>
                    <a:pt x="2778" y="1099"/>
                  </a:cubicBezTo>
                  <a:cubicBezTo>
                    <a:pt x="2886" y="1938"/>
                    <a:pt x="2283" y="2714"/>
                    <a:pt x="1465" y="2800"/>
                  </a:cubicBezTo>
                  <a:cubicBezTo>
                    <a:pt x="1120" y="2843"/>
                    <a:pt x="797" y="2778"/>
                    <a:pt x="517" y="2606"/>
                  </a:cubicBezTo>
                  <a:cubicBezTo>
                    <a:pt x="280" y="2369"/>
                    <a:pt x="129" y="2068"/>
                    <a:pt x="108" y="1723"/>
                  </a:cubicBezTo>
                  <a:cubicBezTo>
                    <a:pt x="0" y="905"/>
                    <a:pt x="603" y="151"/>
                    <a:pt x="1421" y="43"/>
                  </a:cubicBezTo>
                  <a:cubicBezTo>
                    <a:pt x="1766" y="0"/>
                    <a:pt x="2089" y="65"/>
                    <a:pt x="2369" y="23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5"/>
            <p:cNvSpPr/>
            <p:nvPr/>
          </p:nvSpPr>
          <p:spPr>
            <a:xfrm>
              <a:off x="6008015" y="2347615"/>
              <a:ext cx="222027" cy="220281"/>
            </a:xfrm>
            <a:custGeom>
              <a:avLst/>
              <a:gdLst/>
              <a:ahLst/>
              <a:cxnLst/>
              <a:rect l="l" t="t" r="r" b="b"/>
              <a:pathLst>
                <a:path w="2671" h="2650" extrusionOk="0">
                  <a:moveTo>
                    <a:pt x="388" y="2434"/>
                  </a:moveTo>
                  <a:cubicBezTo>
                    <a:pt x="237" y="2240"/>
                    <a:pt x="129" y="1982"/>
                    <a:pt x="108" y="1723"/>
                  </a:cubicBezTo>
                  <a:cubicBezTo>
                    <a:pt x="0" y="905"/>
                    <a:pt x="603" y="151"/>
                    <a:pt x="1421" y="43"/>
                  </a:cubicBezTo>
                  <a:cubicBezTo>
                    <a:pt x="1723" y="0"/>
                    <a:pt x="2024" y="65"/>
                    <a:pt x="2283" y="194"/>
                  </a:cubicBezTo>
                  <a:cubicBezTo>
                    <a:pt x="2455" y="410"/>
                    <a:pt x="2541" y="668"/>
                    <a:pt x="2584" y="926"/>
                  </a:cubicBezTo>
                  <a:cubicBezTo>
                    <a:pt x="2670" y="1745"/>
                    <a:pt x="2089" y="2498"/>
                    <a:pt x="1249" y="2606"/>
                  </a:cubicBezTo>
                  <a:cubicBezTo>
                    <a:pt x="948" y="2649"/>
                    <a:pt x="646" y="2584"/>
                    <a:pt x="388" y="2455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5"/>
            <p:cNvSpPr/>
            <p:nvPr/>
          </p:nvSpPr>
          <p:spPr>
            <a:xfrm>
              <a:off x="5757393" y="2789759"/>
              <a:ext cx="216707" cy="193432"/>
            </a:xfrm>
            <a:custGeom>
              <a:avLst/>
              <a:gdLst/>
              <a:ahLst/>
              <a:cxnLst/>
              <a:rect l="l" t="t" r="r" b="b"/>
              <a:pathLst>
                <a:path w="2607" h="2327" extrusionOk="0">
                  <a:moveTo>
                    <a:pt x="0" y="1379"/>
                  </a:moveTo>
                  <a:cubicBezTo>
                    <a:pt x="259" y="1982"/>
                    <a:pt x="883" y="2326"/>
                    <a:pt x="1529" y="2240"/>
                  </a:cubicBezTo>
                  <a:cubicBezTo>
                    <a:pt x="1982" y="2197"/>
                    <a:pt x="2391" y="1917"/>
                    <a:pt x="2606" y="1508"/>
                  </a:cubicBezTo>
                  <a:lnTo>
                    <a:pt x="1572" y="0"/>
                  </a:lnTo>
                  <a:lnTo>
                    <a:pt x="0" y="1379"/>
                  </a:lnTo>
                  <a:close/>
                </a:path>
              </a:pathLst>
            </a:custGeom>
            <a:solidFill>
              <a:srgbClr val="9CB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5"/>
            <p:cNvSpPr/>
            <p:nvPr/>
          </p:nvSpPr>
          <p:spPr>
            <a:xfrm>
              <a:off x="5728714" y="2710956"/>
              <a:ext cx="248959" cy="239982"/>
            </a:xfrm>
            <a:custGeom>
              <a:avLst/>
              <a:gdLst/>
              <a:ahLst/>
              <a:cxnLst/>
              <a:rect l="l" t="t" r="r" b="b"/>
              <a:pathLst>
                <a:path w="2995" h="2887" extrusionOk="0">
                  <a:moveTo>
                    <a:pt x="2908" y="1228"/>
                  </a:moveTo>
                  <a:cubicBezTo>
                    <a:pt x="2865" y="927"/>
                    <a:pt x="2736" y="647"/>
                    <a:pt x="2520" y="410"/>
                  </a:cubicBezTo>
                  <a:cubicBezTo>
                    <a:pt x="2197" y="130"/>
                    <a:pt x="1788" y="1"/>
                    <a:pt x="1358" y="44"/>
                  </a:cubicBezTo>
                  <a:cubicBezTo>
                    <a:pt x="561" y="152"/>
                    <a:pt x="1" y="884"/>
                    <a:pt x="109" y="1659"/>
                  </a:cubicBezTo>
                  <a:cubicBezTo>
                    <a:pt x="152" y="1960"/>
                    <a:pt x="281" y="2240"/>
                    <a:pt x="496" y="2477"/>
                  </a:cubicBezTo>
                  <a:cubicBezTo>
                    <a:pt x="819" y="2757"/>
                    <a:pt x="1228" y="2886"/>
                    <a:pt x="1659" y="2843"/>
                  </a:cubicBezTo>
                  <a:cubicBezTo>
                    <a:pt x="2456" y="2736"/>
                    <a:pt x="2994" y="2004"/>
                    <a:pt x="2908" y="1228"/>
                  </a:cubicBezTo>
                  <a:close/>
                </a:path>
              </a:pathLst>
            </a:custGeom>
            <a:solidFill>
              <a:srgbClr val="BDC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5"/>
            <p:cNvSpPr/>
            <p:nvPr/>
          </p:nvSpPr>
          <p:spPr>
            <a:xfrm>
              <a:off x="5777093" y="2753932"/>
              <a:ext cx="146882" cy="148711"/>
            </a:xfrm>
            <a:custGeom>
              <a:avLst/>
              <a:gdLst/>
              <a:ahLst/>
              <a:cxnLst/>
              <a:rect l="l" t="t" r="r" b="b"/>
              <a:pathLst>
                <a:path w="1767" h="1789" extrusionOk="0">
                  <a:moveTo>
                    <a:pt x="1723" y="776"/>
                  </a:moveTo>
                  <a:cubicBezTo>
                    <a:pt x="1658" y="324"/>
                    <a:pt x="1228" y="1"/>
                    <a:pt x="776" y="65"/>
                  </a:cubicBezTo>
                  <a:cubicBezTo>
                    <a:pt x="323" y="130"/>
                    <a:pt x="0" y="539"/>
                    <a:pt x="43" y="1013"/>
                  </a:cubicBezTo>
                  <a:cubicBezTo>
                    <a:pt x="108" y="1465"/>
                    <a:pt x="539" y="1788"/>
                    <a:pt x="991" y="1723"/>
                  </a:cubicBezTo>
                  <a:cubicBezTo>
                    <a:pt x="1465" y="1659"/>
                    <a:pt x="1766" y="1250"/>
                    <a:pt x="1723" y="776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5"/>
            <p:cNvSpPr/>
            <p:nvPr/>
          </p:nvSpPr>
          <p:spPr>
            <a:xfrm>
              <a:off x="5531874" y="2696658"/>
              <a:ext cx="77057" cy="78886"/>
            </a:xfrm>
            <a:custGeom>
              <a:avLst/>
              <a:gdLst/>
              <a:ahLst/>
              <a:cxnLst/>
              <a:rect l="l" t="t" r="r" b="b"/>
              <a:pathLst>
                <a:path w="927" h="949" extrusionOk="0">
                  <a:moveTo>
                    <a:pt x="905" y="410"/>
                  </a:moveTo>
                  <a:cubicBezTo>
                    <a:pt x="861" y="173"/>
                    <a:pt x="646" y="1"/>
                    <a:pt x="409" y="44"/>
                  </a:cubicBezTo>
                  <a:cubicBezTo>
                    <a:pt x="172" y="65"/>
                    <a:pt x="0" y="281"/>
                    <a:pt x="22" y="517"/>
                  </a:cubicBezTo>
                  <a:cubicBezTo>
                    <a:pt x="65" y="776"/>
                    <a:pt x="280" y="948"/>
                    <a:pt x="517" y="905"/>
                  </a:cubicBezTo>
                  <a:cubicBezTo>
                    <a:pt x="754" y="883"/>
                    <a:pt x="926" y="647"/>
                    <a:pt x="905" y="410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5"/>
            <p:cNvSpPr/>
            <p:nvPr/>
          </p:nvSpPr>
          <p:spPr>
            <a:xfrm>
              <a:off x="5965039" y="2993831"/>
              <a:ext cx="78803" cy="78803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905" y="409"/>
                  </a:moveTo>
                  <a:cubicBezTo>
                    <a:pt x="883" y="173"/>
                    <a:pt x="646" y="0"/>
                    <a:pt x="410" y="43"/>
                  </a:cubicBezTo>
                  <a:cubicBezTo>
                    <a:pt x="173" y="65"/>
                    <a:pt x="0" y="280"/>
                    <a:pt x="43" y="539"/>
                  </a:cubicBezTo>
                  <a:cubicBezTo>
                    <a:pt x="65" y="775"/>
                    <a:pt x="302" y="948"/>
                    <a:pt x="539" y="905"/>
                  </a:cubicBezTo>
                  <a:cubicBezTo>
                    <a:pt x="776" y="883"/>
                    <a:pt x="948" y="646"/>
                    <a:pt x="905" y="409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5"/>
            <p:cNvSpPr/>
            <p:nvPr/>
          </p:nvSpPr>
          <p:spPr>
            <a:xfrm>
              <a:off x="5313421" y="3022426"/>
              <a:ext cx="111138" cy="111055"/>
            </a:xfrm>
            <a:custGeom>
              <a:avLst/>
              <a:gdLst/>
              <a:ahLst/>
              <a:cxnLst/>
              <a:rect l="l" t="t" r="r" b="b"/>
              <a:pathLst>
                <a:path w="1337" h="1336" extrusionOk="0">
                  <a:moveTo>
                    <a:pt x="1271" y="582"/>
                  </a:moveTo>
                  <a:cubicBezTo>
                    <a:pt x="1228" y="238"/>
                    <a:pt x="927" y="1"/>
                    <a:pt x="582" y="44"/>
                  </a:cubicBezTo>
                  <a:cubicBezTo>
                    <a:pt x="238" y="108"/>
                    <a:pt x="1" y="410"/>
                    <a:pt x="44" y="755"/>
                  </a:cubicBezTo>
                  <a:cubicBezTo>
                    <a:pt x="87" y="1099"/>
                    <a:pt x="410" y="1336"/>
                    <a:pt x="755" y="1293"/>
                  </a:cubicBezTo>
                  <a:cubicBezTo>
                    <a:pt x="1078" y="1250"/>
                    <a:pt x="1336" y="927"/>
                    <a:pt x="1293" y="58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5"/>
            <p:cNvSpPr/>
            <p:nvPr/>
          </p:nvSpPr>
          <p:spPr>
            <a:xfrm>
              <a:off x="5302698" y="3013532"/>
              <a:ext cx="111055" cy="111055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1293" y="582"/>
                  </a:moveTo>
                  <a:cubicBezTo>
                    <a:pt x="1250" y="237"/>
                    <a:pt x="927" y="0"/>
                    <a:pt x="604" y="43"/>
                  </a:cubicBezTo>
                  <a:cubicBezTo>
                    <a:pt x="259" y="86"/>
                    <a:pt x="1" y="409"/>
                    <a:pt x="65" y="754"/>
                  </a:cubicBezTo>
                  <a:cubicBezTo>
                    <a:pt x="108" y="1098"/>
                    <a:pt x="410" y="1335"/>
                    <a:pt x="754" y="1292"/>
                  </a:cubicBezTo>
                  <a:cubicBezTo>
                    <a:pt x="1099" y="1249"/>
                    <a:pt x="1336" y="926"/>
                    <a:pt x="1293" y="582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5"/>
            <p:cNvSpPr/>
            <p:nvPr/>
          </p:nvSpPr>
          <p:spPr>
            <a:xfrm>
              <a:off x="5327802" y="3038553"/>
              <a:ext cx="60931" cy="59185"/>
            </a:xfrm>
            <a:custGeom>
              <a:avLst/>
              <a:gdLst/>
              <a:ahLst/>
              <a:cxnLst/>
              <a:rect l="l" t="t" r="r" b="b"/>
              <a:pathLst>
                <a:path w="733" h="712" extrusionOk="0">
                  <a:moveTo>
                    <a:pt x="711" y="324"/>
                  </a:moveTo>
                  <a:cubicBezTo>
                    <a:pt x="689" y="130"/>
                    <a:pt x="517" y="1"/>
                    <a:pt x="323" y="22"/>
                  </a:cubicBezTo>
                  <a:cubicBezTo>
                    <a:pt x="151" y="44"/>
                    <a:pt x="0" y="216"/>
                    <a:pt x="43" y="410"/>
                  </a:cubicBezTo>
                  <a:cubicBezTo>
                    <a:pt x="65" y="582"/>
                    <a:pt x="237" y="711"/>
                    <a:pt x="409" y="690"/>
                  </a:cubicBezTo>
                  <a:cubicBezTo>
                    <a:pt x="603" y="668"/>
                    <a:pt x="732" y="496"/>
                    <a:pt x="711" y="324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5"/>
            <p:cNvSpPr/>
            <p:nvPr/>
          </p:nvSpPr>
          <p:spPr>
            <a:xfrm>
              <a:off x="5709014" y="3296324"/>
              <a:ext cx="125436" cy="127181"/>
            </a:xfrm>
            <a:custGeom>
              <a:avLst/>
              <a:gdLst/>
              <a:ahLst/>
              <a:cxnLst/>
              <a:rect l="l" t="t" r="r" b="b"/>
              <a:pathLst>
                <a:path w="1509" h="1530" extrusionOk="0">
                  <a:moveTo>
                    <a:pt x="1465" y="754"/>
                  </a:moveTo>
                  <a:cubicBezTo>
                    <a:pt x="1379" y="194"/>
                    <a:pt x="669" y="1"/>
                    <a:pt x="346" y="453"/>
                  </a:cubicBezTo>
                  <a:cubicBezTo>
                    <a:pt x="1" y="905"/>
                    <a:pt x="367" y="1529"/>
                    <a:pt x="927" y="1465"/>
                  </a:cubicBezTo>
                  <a:cubicBezTo>
                    <a:pt x="1271" y="1400"/>
                    <a:pt x="1508" y="1099"/>
                    <a:pt x="1465" y="754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5"/>
            <p:cNvSpPr/>
            <p:nvPr/>
          </p:nvSpPr>
          <p:spPr>
            <a:xfrm>
              <a:off x="5698291" y="3285601"/>
              <a:ext cx="127181" cy="127181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1487" y="754"/>
                  </a:moveTo>
                  <a:cubicBezTo>
                    <a:pt x="1400" y="194"/>
                    <a:pt x="690" y="0"/>
                    <a:pt x="345" y="453"/>
                  </a:cubicBezTo>
                  <a:cubicBezTo>
                    <a:pt x="1" y="905"/>
                    <a:pt x="388" y="1529"/>
                    <a:pt x="948" y="1465"/>
                  </a:cubicBezTo>
                  <a:cubicBezTo>
                    <a:pt x="1271" y="1422"/>
                    <a:pt x="1530" y="1099"/>
                    <a:pt x="1487" y="754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5"/>
            <p:cNvSpPr/>
            <p:nvPr/>
          </p:nvSpPr>
          <p:spPr>
            <a:xfrm>
              <a:off x="5732289" y="3317770"/>
              <a:ext cx="66334" cy="68163"/>
            </a:xfrm>
            <a:custGeom>
              <a:avLst/>
              <a:gdLst/>
              <a:ahLst/>
              <a:cxnLst/>
              <a:rect l="l" t="t" r="r" b="b"/>
              <a:pathLst>
                <a:path w="798" h="820" extrusionOk="0">
                  <a:moveTo>
                    <a:pt x="776" y="410"/>
                  </a:moveTo>
                  <a:cubicBezTo>
                    <a:pt x="733" y="109"/>
                    <a:pt x="367" y="1"/>
                    <a:pt x="173" y="259"/>
                  </a:cubicBezTo>
                  <a:cubicBezTo>
                    <a:pt x="1" y="496"/>
                    <a:pt x="195" y="819"/>
                    <a:pt x="496" y="798"/>
                  </a:cubicBezTo>
                  <a:cubicBezTo>
                    <a:pt x="668" y="755"/>
                    <a:pt x="798" y="604"/>
                    <a:pt x="776" y="410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5"/>
            <p:cNvSpPr/>
            <p:nvPr/>
          </p:nvSpPr>
          <p:spPr>
            <a:xfrm>
              <a:off x="5571192" y="3147779"/>
              <a:ext cx="111055" cy="111055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1271" y="582"/>
                  </a:moveTo>
                  <a:cubicBezTo>
                    <a:pt x="1228" y="237"/>
                    <a:pt x="927" y="0"/>
                    <a:pt x="582" y="43"/>
                  </a:cubicBezTo>
                  <a:cubicBezTo>
                    <a:pt x="238" y="86"/>
                    <a:pt x="1" y="388"/>
                    <a:pt x="44" y="732"/>
                  </a:cubicBezTo>
                  <a:cubicBezTo>
                    <a:pt x="87" y="1077"/>
                    <a:pt x="388" y="1335"/>
                    <a:pt x="733" y="1271"/>
                  </a:cubicBezTo>
                  <a:cubicBezTo>
                    <a:pt x="1078" y="1228"/>
                    <a:pt x="1336" y="926"/>
                    <a:pt x="1271" y="582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5"/>
            <p:cNvSpPr/>
            <p:nvPr/>
          </p:nvSpPr>
          <p:spPr>
            <a:xfrm>
              <a:off x="5560469" y="3136973"/>
              <a:ext cx="111055" cy="111138"/>
            </a:xfrm>
            <a:custGeom>
              <a:avLst/>
              <a:gdLst/>
              <a:ahLst/>
              <a:cxnLst/>
              <a:rect l="l" t="t" r="r" b="b"/>
              <a:pathLst>
                <a:path w="1336" h="1337" extrusionOk="0">
                  <a:moveTo>
                    <a:pt x="1293" y="582"/>
                  </a:moveTo>
                  <a:cubicBezTo>
                    <a:pt x="1228" y="238"/>
                    <a:pt x="927" y="1"/>
                    <a:pt x="582" y="44"/>
                  </a:cubicBezTo>
                  <a:cubicBezTo>
                    <a:pt x="238" y="87"/>
                    <a:pt x="1" y="389"/>
                    <a:pt x="44" y="733"/>
                  </a:cubicBezTo>
                  <a:cubicBezTo>
                    <a:pt x="87" y="1078"/>
                    <a:pt x="388" y="1336"/>
                    <a:pt x="733" y="1272"/>
                  </a:cubicBezTo>
                  <a:cubicBezTo>
                    <a:pt x="1077" y="1228"/>
                    <a:pt x="1336" y="927"/>
                    <a:pt x="1271" y="582"/>
                  </a:cubicBezTo>
                  <a:close/>
                </a:path>
              </a:pathLst>
            </a:custGeom>
            <a:solidFill>
              <a:srgbClr val="D6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5"/>
            <p:cNvSpPr/>
            <p:nvPr/>
          </p:nvSpPr>
          <p:spPr>
            <a:xfrm>
              <a:off x="5585573" y="3162077"/>
              <a:ext cx="59102" cy="60931"/>
            </a:xfrm>
            <a:custGeom>
              <a:avLst/>
              <a:gdLst/>
              <a:ahLst/>
              <a:cxnLst/>
              <a:rect l="l" t="t" r="r" b="b"/>
              <a:pathLst>
                <a:path w="711" h="733" extrusionOk="0">
                  <a:moveTo>
                    <a:pt x="689" y="323"/>
                  </a:moveTo>
                  <a:cubicBezTo>
                    <a:pt x="668" y="151"/>
                    <a:pt x="495" y="0"/>
                    <a:pt x="323" y="44"/>
                  </a:cubicBezTo>
                  <a:cubicBezTo>
                    <a:pt x="129" y="65"/>
                    <a:pt x="0" y="237"/>
                    <a:pt x="22" y="410"/>
                  </a:cubicBezTo>
                  <a:cubicBezTo>
                    <a:pt x="43" y="603"/>
                    <a:pt x="215" y="733"/>
                    <a:pt x="409" y="711"/>
                  </a:cubicBezTo>
                  <a:cubicBezTo>
                    <a:pt x="582" y="668"/>
                    <a:pt x="711" y="517"/>
                    <a:pt x="689" y="323"/>
                  </a:cubicBezTo>
                  <a:close/>
                </a:path>
              </a:pathLst>
            </a:custGeom>
            <a:solidFill>
              <a:srgbClr val="A5B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5"/>
            <p:cNvSpPr/>
            <p:nvPr/>
          </p:nvSpPr>
          <p:spPr>
            <a:xfrm>
              <a:off x="7604684" y="446541"/>
              <a:ext cx="529922" cy="1176219"/>
            </a:xfrm>
            <a:custGeom>
              <a:avLst/>
              <a:gdLst/>
              <a:ahLst/>
              <a:cxnLst/>
              <a:rect l="l" t="t" r="r" b="b"/>
              <a:pathLst>
                <a:path w="6375" h="14150" extrusionOk="0">
                  <a:moveTo>
                    <a:pt x="1" y="3080"/>
                  </a:moveTo>
                  <a:lnTo>
                    <a:pt x="6375" y="1"/>
                  </a:lnTo>
                  <a:lnTo>
                    <a:pt x="6375" y="1810"/>
                  </a:lnTo>
                  <a:lnTo>
                    <a:pt x="1" y="4889"/>
                  </a:lnTo>
                  <a:close/>
                  <a:moveTo>
                    <a:pt x="1" y="12319"/>
                  </a:moveTo>
                  <a:lnTo>
                    <a:pt x="6375" y="9261"/>
                  </a:lnTo>
                  <a:lnTo>
                    <a:pt x="6375" y="11070"/>
                  </a:lnTo>
                  <a:lnTo>
                    <a:pt x="1" y="14149"/>
                  </a:lnTo>
                  <a:close/>
                  <a:moveTo>
                    <a:pt x="1" y="9239"/>
                  </a:moveTo>
                  <a:lnTo>
                    <a:pt x="6375" y="6160"/>
                  </a:lnTo>
                  <a:lnTo>
                    <a:pt x="6375" y="7969"/>
                  </a:lnTo>
                  <a:lnTo>
                    <a:pt x="1" y="11070"/>
                  </a:lnTo>
                  <a:lnTo>
                    <a:pt x="1" y="9261"/>
                  </a:lnTo>
                  <a:close/>
                  <a:moveTo>
                    <a:pt x="1" y="6160"/>
                  </a:moveTo>
                  <a:lnTo>
                    <a:pt x="6375" y="3080"/>
                  </a:lnTo>
                  <a:lnTo>
                    <a:pt x="6375" y="4889"/>
                  </a:lnTo>
                  <a:lnTo>
                    <a:pt x="1" y="7990"/>
                  </a:ln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5"/>
            <p:cNvSpPr/>
            <p:nvPr/>
          </p:nvSpPr>
          <p:spPr>
            <a:xfrm>
              <a:off x="5372523" y="2875627"/>
              <a:ext cx="553197" cy="519199"/>
            </a:xfrm>
            <a:custGeom>
              <a:avLst/>
              <a:gdLst/>
              <a:ahLst/>
              <a:cxnLst/>
              <a:rect l="l" t="t" r="r" b="b"/>
              <a:pathLst>
                <a:path w="6655" h="6246" extrusionOk="0">
                  <a:moveTo>
                    <a:pt x="6655" y="1"/>
                  </a:moveTo>
                  <a:lnTo>
                    <a:pt x="3101" y="4265"/>
                  </a:lnTo>
                  <a:lnTo>
                    <a:pt x="173" y="6246"/>
                  </a:lnTo>
                  <a:lnTo>
                    <a:pt x="1" y="5901"/>
                  </a:lnTo>
                  <a:lnTo>
                    <a:pt x="2499" y="3856"/>
                  </a:lnTo>
                  <a:lnTo>
                    <a:pt x="2692" y="3576"/>
                  </a:lnTo>
                  <a:lnTo>
                    <a:pt x="2714" y="3554"/>
                  </a:lnTo>
                  <a:lnTo>
                    <a:pt x="4846" y="5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5"/>
            <p:cNvSpPr/>
            <p:nvPr/>
          </p:nvSpPr>
          <p:spPr>
            <a:xfrm>
              <a:off x="5383246" y="2904305"/>
              <a:ext cx="519199" cy="490521"/>
            </a:xfrm>
            <a:custGeom>
              <a:avLst/>
              <a:gdLst/>
              <a:ahLst/>
              <a:cxnLst/>
              <a:rect l="l" t="t" r="r" b="b"/>
              <a:pathLst>
                <a:path w="6246" h="5901" extrusionOk="0">
                  <a:moveTo>
                    <a:pt x="6246" y="1"/>
                  </a:moveTo>
                  <a:lnTo>
                    <a:pt x="2972" y="3920"/>
                  </a:lnTo>
                  <a:lnTo>
                    <a:pt x="44" y="5901"/>
                  </a:lnTo>
                  <a:lnTo>
                    <a:pt x="1" y="5836"/>
                  </a:lnTo>
                  <a:lnTo>
                    <a:pt x="2477" y="3791"/>
                  </a:lnTo>
                  <a:lnTo>
                    <a:pt x="2693" y="3511"/>
                  </a:lnTo>
                  <a:lnTo>
                    <a:pt x="2693" y="3489"/>
                  </a:lnTo>
                  <a:lnTo>
                    <a:pt x="4889" y="388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5"/>
            <p:cNvSpPr/>
            <p:nvPr/>
          </p:nvSpPr>
          <p:spPr>
            <a:xfrm>
              <a:off x="7287894" y="95740"/>
              <a:ext cx="1014943" cy="2183943"/>
            </a:xfrm>
            <a:custGeom>
              <a:avLst/>
              <a:gdLst/>
              <a:ahLst/>
              <a:cxnLst/>
              <a:rect l="l" t="t" r="r" b="b"/>
              <a:pathLst>
                <a:path w="13761" h="26273" extrusionOk="0">
                  <a:moveTo>
                    <a:pt x="13760" y="26272"/>
                  </a:moveTo>
                  <a:lnTo>
                    <a:pt x="0" y="26272"/>
                  </a:lnTo>
                  <a:lnTo>
                    <a:pt x="0" y="0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5"/>
            <p:cNvSpPr/>
            <p:nvPr/>
          </p:nvSpPr>
          <p:spPr>
            <a:xfrm>
              <a:off x="7287894" y="95752"/>
              <a:ext cx="1014956" cy="2080120"/>
            </a:xfrm>
            <a:custGeom>
              <a:avLst/>
              <a:gdLst/>
              <a:ahLst/>
              <a:cxnLst/>
              <a:rect l="l" t="t" r="r" b="b"/>
              <a:pathLst>
                <a:path w="12210" h="25024" extrusionOk="0">
                  <a:moveTo>
                    <a:pt x="0" y="25023"/>
                  </a:moveTo>
                  <a:lnTo>
                    <a:pt x="0" y="0"/>
                  </a:lnTo>
                  <a:lnTo>
                    <a:pt x="12210" y="0"/>
                  </a:lnTo>
                  <a:lnTo>
                    <a:pt x="12210" y="25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5"/>
            <p:cNvSpPr/>
            <p:nvPr/>
          </p:nvSpPr>
          <p:spPr>
            <a:xfrm>
              <a:off x="7409589" y="95752"/>
              <a:ext cx="893261" cy="2080120"/>
            </a:xfrm>
            <a:custGeom>
              <a:avLst/>
              <a:gdLst/>
              <a:ahLst/>
              <a:cxnLst/>
              <a:rect l="l" t="t" r="r" b="b"/>
              <a:pathLst>
                <a:path w="10746" h="25024" extrusionOk="0">
                  <a:moveTo>
                    <a:pt x="0" y="0"/>
                  </a:moveTo>
                  <a:lnTo>
                    <a:pt x="10746" y="0"/>
                  </a:lnTo>
                  <a:lnTo>
                    <a:pt x="10746" y="25023"/>
                  </a:lnTo>
                  <a:lnTo>
                    <a:pt x="0" y="2502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5"/>
            <p:cNvSpPr/>
            <p:nvPr/>
          </p:nvSpPr>
          <p:spPr>
            <a:xfrm>
              <a:off x="6553981" y="1459755"/>
              <a:ext cx="1297831" cy="1099162"/>
            </a:xfrm>
            <a:custGeom>
              <a:avLst/>
              <a:gdLst/>
              <a:ahLst/>
              <a:cxnLst/>
              <a:rect l="l" t="t" r="r" b="b"/>
              <a:pathLst>
                <a:path w="15613" h="13223" extrusionOk="0">
                  <a:moveTo>
                    <a:pt x="0" y="5384"/>
                  </a:moveTo>
                  <a:lnTo>
                    <a:pt x="3403" y="0"/>
                  </a:lnTo>
                  <a:lnTo>
                    <a:pt x="15612" y="7839"/>
                  </a:lnTo>
                  <a:lnTo>
                    <a:pt x="12188" y="132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5"/>
            <p:cNvSpPr/>
            <p:nvPr/>
          </p:nvSpPr>
          <p:spPr>
            <a:xfrm>
              <a:off x="6564704" y="1533154"/>
              <a:ext cx="1244132" cy="1025763"/>
            </a:xfrm>
            <a:custGeom>
              <a:avLst/>
              <a:gdLst/>
              <a:ahLst/>
              <a:cxnLst/>
              <a:rect l="l" t="t" r="r" b="b"/>
              <a:pathLst>
                <a:path w="14967" h="12340" extrusionOk="0">
                  <a:moveTo>
                    <a:pt x="14967" y="7731"/>
                  </a:moveTo>
                  <a:lnTo>
                    <a:pt x="12059" y="12339"/>
                  </a:lnTo>
                  <a:lnTo>
                    <a:pt x="0" y="458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5"/>
            <p:cNvSpPr/>
            <p:nvPr/>
          </p:nvSpPr>
          <p:spPr>
            <a:xfrm>
              <a:off x="6604106" y="1533154"/>
              <a:ext cx="1202985" cy="961341"/>
            </a:xfrm>
            <a:custGeom>
              <a:avLst/>
              <a:gdLst/>
              <a:ahLst/>
              <a:cxnLst/>
              <a:rect l="l" t="t" r="r" b="b"/>
              <a:pathLst>
                <a:path w="14472" h="11565" extrusionOk="0">
                  <a:moveTo>
                    <a:pt x="0" y="3833"/>
                  </a:moveTo>
                  <a:lnTo>
                    <a:pt x="2433" y="0"/>
                  </a:lnTo>
                  <a:lnTo>
                    <a:pt x="14471" y="7710"/>
                  </a:lnTo>
                  <a:lnTo>
                    <a:pt x="12038" y="11564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5"/>
            <p:cNvSpPr/>
            <p:nvPr/>
          </p:nvSpPr>
          <p:spPr>
            <a:xfrm>
              <a:off x="5939935" y="1624426"/>
              <a:ext cx="853943" cy="955938"/>
            </a:xfrm>
            <a:custGeom>
              <a:avLst/>
              <a:gdLst/>
              <a:ahLst/>
              <a:cxnLst/>
              <a:rect l="l" t="t" r="r" b="b"/>
              <a:pathLst>
                <a:path w="10273" h="11500" extrusionOk="0">
                  <a:moveTo>
                    <a:pt x="3942" y="11500"/>
                  </a:moveTo>
                  <a:lnTo>
                    <a:pt x="1" y="8679"/>
                  </a:lnTo>
                  <a:lnTo>
                    <a:pt x="6332" y="1"/>
                  </a:lnTo>
                  <a:lnTo>
                    <a:pt x="10273" y="28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5"/>
            <p:cNvSpPr/>
            <p:nvPr/>
          </p:nvSpPr>
          <p:spPr>
            <a:xfrm>
              <a:off x="5939935" y="1624426"/>
              <a:ext cx="802073" cy="918365"/>
            </a:xfrm>
            <a:custGeom>
              <a:avLst/>
              <a:gdLst/>
              <a:ahLst/>
              <a:cxnLst/>
              <a:rect l="l" t="t" r="r" b="b"/>
              <a:pathLst>
                <a:path w="9649" h="11048" extrusionOk="0">
                  <a:moveTo>
                    <a:pt x="1" y="8679"/>
                  </a:moveTo>
                  <a:lnTo>
                    <a:pt x="6332" y="1"/>
                  </a:lnTo>
                  <a:lnTo>
                    <a:pt x="9648" y="2348"/>
                  </a:lnTo>
                  <a:lnTo>
                    <a:pt x="3317" y="11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5"/>
            <p:cNvSpPr/>
            <p:nvPr/>
          </p:nvSpPr>
          <p:spPr>
            <a:xfrm>
              <a:off x="5984740" y="1692422"/>
              <a:ext cx="732165" cy="850369"/>
            </a:xfrm>
            <a:custGeom>
              <a:avLst/>
              <a:gdLst/>
              <a:ahLst/>
              <a:cxnLst/>
              <a:rect l="l" t="t" r="r" b="b"/>
              <a:pathLst>
                <a:path w="8808" h="10230" extrusionOk="0">
                  <a:moveTo>
                    <a:pt x="8808" y="1960"/>
                  </a:moveTo>
                  <a:lnTo>
                    <a:pt x="2778" y="10230"/>
                  </a:lnTo>
                  <a:lnTo>
                    <a:pt x="0" y="8248"/>
                  </a:lnTo>
                  <a:lnTo>
                    <a:pt x="6030" y="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5"/>
            <p:cNvSpPr/>
            <p:nvPr/>
          </p:nvSpPr>
          <p:spPr>
            <a:xfrm>
              <a:off x="5313421" y="2687681"/>
              <a:ext cx="569323" cy="699996"/>
            </a:xfrm>
            <a:custGeom>
              <a:avLst/>
              <a:gdLst/>
              <a:ahLst/>
              <a:cxnLst/>
              <a:rect l="l" t="t" r="r" b="b"/>
              <a:pathLst>
                <a:path w="6849" h="8421" extrusionOk="0">
                  <a:moveTo>
                    <a:pt x="2886" y="1"/>
                  </a:moveTo>
                  <a:lnTo>
                    <a:pt x="195" y="4437"/>
                  </a:lnTo>
                  <a:lnTo>
                    <a:pt x="1" y="8356"/>
                  </a:lnTo>
                  <a:lnTo>
                    <a:pt x="367" y="8421"/>
                  </a:lnTo>
                  <a:lnTo>
                    <a:pt x="776" y="4868"/>
                  </a:lnTo>
                  <a:lnTo>
                    <a:pt x="3123" y="1551"/>
                  </a:lnTo>
                  <a:lnTo>
                    <a:pt x="5600" y="3317"/>
                  </a:lnTo>
                  <a:lnTo>
                    <a:pt x="6849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5"/>
            <p:cNvSpPr/>
            <p:nvPr/>
          </p:nvSpPr>
          <p:spPr>
            <a:xfrm>
              <a:off x="5436945" y="2789759"/>
              <a:ext cx="633745" cy="701741"/>
            </a:xfrm>
            <a:custGeom>
              <a:avLst/>
              <a:gdLst/>
              <a:ahLst/>
              <a:cxnLst/>
              <a:rect l="l" t="t" r="r" b="b"/>
              <a:pathLst>
                <a:path w="7624" h="8442" extrusionOk="0">
                  <a:moveTo>
                    <a:pt x="7624" y="3166"/>
                  </a:moveTo>
                  <a:lnTo>
                    <a:pt x="4265" y="7171"/>
                  </a:lnTo>
                  <a:lnTo>
                    <a:pt x="173" y="8442"/>
                  </a:lnTo>
                  <a:lnTo>
                    <a:pt x="1" y="8097"/>
                  </a:lnTo>
                  <a:lnTo>
                    <a:pt x="3662" y="6762"/>
                  </a:lnTo>
                  <a:lnTo>
                    <a:pt x="3855" y="6482"/>
                  </a:lnTo>
                  <a:lnTo>
                    <a:pt x="3877" y="6461"/>
                  </a:lnTo>
                  <a:lnTo>
                    <a:pt x="6009" y="3446"/>
                  </a:lnTo>
                  <a:lnTo>
                    <a:pt x="3511" y="1702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5"/>
            <p:cNvSpPr/>
            <p:nvPr/>
          </p:nvSpPr>
          <p:spPr>
            <a:xfrm>
              <a:off x="5782413" y="2478288"/>
              <a:ext cx="345551" cy="383123"/>
            </a:xfrm>
            <a:custGeom>
              <a:avLst/>
              <a:gdLst/>
              <a:ahLst/>
              <a:cxnLst/>
              <a:rect l="l" t="t" r="r" b="b"/>
              <a:pathLst>
                <a:path w="4157" h="4609" extrusionOk="0">
                  <a:moveTo>
                    <a:pt x="1702" y="4609"/>
                  </a:moveTo>
                  <a:lnTo>
                    <a:pt x="1" y="3381"/>
                  </a:lnTo>
                  <a:lnTo>
                    <a:pt x="2434" y="0"/>
                  </a:lnTo>
                  <a:lnTo>
                    <a:pt x="4157" y="1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5"/>
            <p:cNvSpPr/>
            <p:nvPr/>
          </p:nvSpPr>
          <p:spPr>
            <a:xfrm>
              <a:off x="7262790" y="1620851"/>
              <a:ext cx="1192262" cy="1194008"/>
            </a:xfrm>
            <a:custGeom>
              <a:avLst/>
              <a:gdLst/>
              <a:ahLst/>
              <a:cxnLst/>
              <a:rect l="l" t="t" r="r" b="b"/>
              <a:pathLst>
                <a:path w="14343" h="14364" extrusionOk="0">
                  <a:moveTo>
                    <a:pt x="7172" y="0"/>
                  </a:moveTo>
                  <a:cubicBezTo>
                    <a:pt x="11134" y="22"/>
                    <a:pt x="14342" y="3231"/>
                    <a:pt x="14342" y="7193"/>
                  </a:cubicBezTo>
                  <a:cubicBezTo>
                    <a:pt x="14342" y="11155"/>
                    <a:pt x="11134" y="14364"/>
                    <a:pt x="7172" y="14364"/>
                  </a:cubicBezTo>
                  <a:cubicBezTo>
                    <a:pt x="3209" y="14364"/>
                    <a:pt x="1" y="11155"/>
                    <a:pt x="1" y="7193"/>
                  </a:cubicBezTo>
                  <a:cubicBezTo>
                    <a:pt x="1" y="3231"/>
                    <a:pt x="3209" y="0"/>
                    <a:pt x="7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5"/>
            <p:cNvSpPr/>
            <p:nvPr/>
          </p:nvSpPr>
          <p:spPr>
            <a:xfrm>
              <a:off x="7312914" y="1697825"/>
              <a:ext cx="1142138" cy="1115288"/>
            </a:xfrm>
            <a:custGeom>
              <a:avLst/>
              <a:gdLst/>
              <a:ahLst/>
              <a:cxnLst/>
              <a:rect l="l" t="t" r="r" b="b"/>
              <a:pathLst>
                <a:path w="13740" h="13417" extrusionOk="0">
                  <a:moveTo>
                    <a:pt x="12835" y="2757"/>
                  </a:moveTo>
                  <a:cubicBezTo>
                    <a:pt x="13416" y="3812"/>
                    <a:pt x="13739" y="5018"/>
                    <a:pt x="13739" y="6245"/>
                  </a:cubicBezTo>
                  <a:cubicBezTo>
                    <a:pt x="13739" y="10208"/>
                    <a:pt x="10531" y="13416"/>
                    <a:pt x="6569" y="13416"/>
                  </a:cubicBezTo>
                  <a:cubicBezTo>
                    <a:pt x="4351" y="13416"/>
                    <a:pt x="2283" y="12404"/>
                    <a:pt x="905" y="10681"/>
                  </a:cubicBezTo>
                  <a:cubicBezTo>
                    <a:pt x="302" y="9605"/>
                    <a:pt x="1" y="8399"/>
                    <a:pt x="1" y="7171"/>
                  </a:cubicBezTo>
                  <a:cubicBezTo>
                    <a:pt x="1" y="3209"/>
                    <a:pt x="3209" y="0"/>
                    <a:pt x="7171" y="0"/>
                  </a:cubicBezTo>
                  <a:cubicBezTo>
                    <a:pt x="9368" y="0"/>
                    <a:pt x="11457" y="1013"/>
                    <a:pt x="12835" y="27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5"/>
            <p:cNvSpPr/>
            <p:nvPr/>
          </p:nvSpPr>
          <p:spPr>
            <a:xfrm>
              <a:off x="5723394" y="2700233"/>
              <a:ext cx="254279" cy="254279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2972" y="1357"/>
                  </a:moveTo>
                  <a:cubicBezTo>
                    <a:pt x="2864" y="561"/>
                    <a:pt x="2154" y="1"/>
                    <a:pt x="1357" y="108"/>
                  </a:cubicBezTo>
                  <a:cubicBezTo>
                    <a:pt x="560" y="216"/>
                    <a:pt x="0" y="927"/>
                    <a:pt x="108" y="1723"/>
                  </a:cubicBezTo>
                  <a:cubicBezTo>
                    <a:pt x="216" y="2499"/>
                    <a:pt x="926" y="3059"/>
                    <a:pt x="1723" y="2972"/>
                  </a:cubicBezTo>
                  <a:cubicBezTo>
                    <a:pt x="2520" y="2865"/>
                    <a:pt x="3058" y="2133"/>
                    <a:pt x="2972" y="1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5"/>
            <p:cNvSpPr/>
            <p:nvPr/>
          </p:nvSpPr>
          <p:spPr>
            <a:xfrm>
              <a:off x="7576089" y="1926919"/>
              <a:ext cx="691018" cy="691101"/>
            </a:xfrm>
            <a:custGeom>
              <a:avLst/>
              <a:gdLst/>
              <a:ahLst/>
              <a:cxnLst/>
              <a:rect l="l" t="t" r="r" b="b"/>
              <a:pathLst>
                <a:path w="8313" h="8314" extrusionOk="0">
                  <a:moveTo>
                    <a:pt x="4156" y="1"/>
                  </a:moveTo>
                  <a:cubicBezTo>
                    <a:pt x="6460" y="1"/>
                    <a:pt x="8312" y="1853"/>
                    <a:pt x="8312" y="4157"/>
                  </a:cubicBezTo>
                  <a:cubicBezTo>
                    <a:pt x="8312" y="6440"/>
                    <a:pt x="6460" y="8313"/>
                    <a:pt x="4156" y="8313"/>
                  </a:cubicBezTo>
                  <a:cubicBezTo>
                    <a:pt x="1874" y="8313"/>
                    <a:pt x="22" y="6440"/>
                    <a:pt x="22" y="4157"/>
                  </a:cubicBezTo>
                  <a:cubicBezTo>
                    <a:pt x="0" y="1853"/>
                    <a:pt x="1874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5"/>
            <p:cNvSpPr/>
            <p:nvPr/>
          </p:nvSpPr>
          <p:spPr>
            <a:xfrm>
              <a:off x="7513412" y="1873220"/>
              <a:ext cx="691018" cy="691101"/>
            </a:xfrm>
            <a:custGeom>
              <a:avLst/>
              <a:gdLst/>
              <a:ahLst/>
              <a:cxnLst/>
              <a:rect l="l" t="t" r="r" b="b"/>
              <a:pathLst>
                <a:path w="8313" h="8314" extrusionOk="0">
                  <a:moveTo>
                    <a:pt x="4157" y="1"/>
                  </a:moveTo>
                  <a:cubicBezTo>
                    <a:pt x="6439" y="1"/>
                    <a:pt x="8313" y="1853"/>
                    <a:pt x="8313" y="4157"/>
                  </a:cubicBezTo>
                  <a:cubicBezTo>
                    <a:pt x="8313" y="6440"/>
                    <a:pt x="6439" y="8291"/>
                    <a:pt x="4157" y="8291"/>
                  </a:cubicBezTo>
                  <a:cubicBezTo>
                    <a:pt x="1852" y="8313"/>
                    <a:pt x="0" y="6440"/>
                    <a:pt x="0" y="4157"/>
                  </a:cubicBezTo>
                  <a:cubicBezTo>
                    <a:pt x="0" y="1853"/>
                    <a:pt x="1852" y="1"/>
                    <a:pt x="4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5"/>
            <p:cNvSpPr/>
            <p:nvPr/>
          </p:nvSpPr>
          <p:spPr>
            <a:xfrm>
              <a:off x="7581409" y="1939470"/>
              <a:ext cx="623022" cy="624851"/>
            </a:xfrm>
            <a:custGeom>
              <a:avLst/>
              <a:gdLst/>
              <a:ahLst/>
              <a:cxnLst/>
              <a:rect l="l" t="t" r="r" b="b"/>
              <a:pathLst>
                <a:path w="7495" h="7517" extrusionOk="0">
                  <a:moveTo>
                    <a:pt x="6633" y="840"/>
                  </a:moveTo>
                  <a:cubicBezTo>
                    <a:pt x="7193" y="1573"/>
                    <a:pt x="7495" y="2455"/>
                    <a:pt x="7495" y="3360"/>
                  </a:cubicBezTo>
                  <a:cubicBezTo>
                    <a:pt x="7495" y="5643"/>
                    <a:pt x="5621" y="7494"/>
                    <a:pt x="3339" y="7494"/>
                  </a:cubicBezTo>
                  <a:cubicBezTo>
                    <a:pt x="2434" y="7516"/>
                    <a:pt x="1573" y="7215"/>
                    <a:pt x="841" y="6676"/>
                  </a:cubicBezTo>
                  <a:cubicBezTo>
                    <a:pt x="302" y="5944"/>
                    <a:pt x="1" y="5061"/>
                    <a:pt x="1" y="4157"/>
                  </a:cubicBezTo>
                  <a:cubicBezTo>
                    <a:pt x="1" y="1874"/>
                    <a:pt x="1853" y="1"/>
                    <a:pt x="4157" y="1"/>
                  </a:cubicBezTo>
                  <a:cubicBezTo>
                    <a:pt x="5040" y="1"/>
                    <a:pt x="5923" y="302"/>
                    <a:pt x="6633" y="84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5"/>
            <p:cNvSpPr/>
            <p:nvPr/>
          </p:nvSpPr>
          <p:spPr>
            <a:xfrm>
              <a:off x="7581409" y="1939470"/>
              <a:ext cx="580046" cy="574726"/>
            </a:xfrm>
            <a:custGeom>
              <a:avLst/>
              <a:gdLst/>
              <a:ahLst/>
              <a:cxnLst/>
              <a:rect l="l" t="t" r="r" b="b"/>
              <a:pathLst>
                <a:path w="6978" h="6914" extrusionOk="0">
                  <a:moveTo>
                    <a:pt x="539" y="6224"/>
                  </a:moveTo>
                  <a:cubicBezTo>
                    <a:pt x="195" y="5578"/>
                    <a:pt x="1" y="4889"/>
                    <a:pt x="1" y="4157"/>
                  </a:cubicBezTo>
                  <a:cubicBezTo>
                    <a:pt x="1" y="1874"/>
                    <a:pt x="1853" y="1"/>
                    <a:pt x="4157" y="1"/>
                  </a:cubicBezTo>
                  <a:cubicBezTo>
                    <a:pt x="4975" y="22"/>
                    <a:pt x="5750" y="259"/>
                    <a:pt x="6439" y="711"/>
                  </a:cubicBezTo>
                  <a:cubicBezTo>
                    <a:pt x="6784" y="1336"/>
                    <a:pt x="6978" y="2046"/>
                    <a:pt x="6978" y="2757"/>
                  </a:cubicBezTo>
                  <a:cubicBezTo>
                    <a:pt x="6956" y="5040"/>
                    <a:pt x="5126" y="6892"/>
                    <a:pt x="2843" y="6913"/>
                  </a:cubicBezTo>
                  <a:cubicBezTo>
                    <a:pt x="2025" y="6913"/>
                    <a:pt x="1228" y="6676"/>
                    <a:pt x="539" y="6224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5"/>
            <p:cNvSpPr/>
            <p:nvPr/>
          </p:nvSpPr>
          <p:spPr>
            <a:xfrm>
              <a:off x="7287894" y="181621"/>
              <a:ext cx="1143883" cy="293681"/>
            </a:xfrm>
            <a:custGeom>
              <a:avLst/>
              <a:gdLst/>
              <a:ahLst/>
              <a:cxnLst/>
              <a:rect l="l" t="t" r="r" b="b"/>
              <a:pathLst>
                <a:path w="13761" h="3533" extrusionOk="0">
                  <a:moveTo>
                    <a:pt x="8765" y="3511"/>
                  </a:moveTo>
                  <a:cubicBezTo>
                    <a:pt x="4393" y="3511"/>
                    <a:pt x="754" y="2004"/>
                    <a:pt x="0" y="1"/>
                  </a:cubicBezTo>
                  <a:lnTo>
                    <a:pt x="13760" y="1"/>
                  </a:lnTo>
                  <a:lnTo>
                    <a:pt x="13760" y="2779"/>
                  </a:lnTo>
                  <a:cubicBezTo>
                    <a:pt x="12145" y="3274"/>
                    <a:pt x="10466" y="3533"/>
                    <a:pt x="8765" y="3511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5"/>
            <p:cNvSpPr/>
            <p:nvPr/>
          </p:nvSpPr>
          <p:spPr>
            <a:xfrm>
              <a:off x="7049823" y="95752"/>
              <a:ext cx="1620023" cy="238153"/>
            </a:xfrm>
            <a:custGeom>
              <a:avLst/>
              <a:gdLst/>
              <a:ahLst/>
              <a:cxnLst/>
              <a:rect l="l" t="t" r="r" b="b"/>
              <a:pathLst>
                <a:path w="19489" h="2865" extrusionOk="0">
                  <a:moveTo>
                    <a:pt x="9734" y="2864"/>
                  </a:moveTo>
                  <a:cubicBezTo>
                    <a:pt x="4888" y="2864"/>
                    <a:pt x="840" y="1637"/>
                    <a:pt x="0" y="0"/>
                  </a:cubicBezTo>
                  <a:lnTo>
                    <a:pt x="19489" y="0"/>
                  </a:lnTo>
                  <a:cubicBezTo>
                    <a:pt x="18649" y="1637"/>
                    <a:pt x="14600" y="2864"/>
                    <a:pt x="9734" y="28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5"/>
            <p:cNvSpPr/>
            <p:nvPr/>
          </p:nvSpPr>
          <p:spPr>
            <a:xfrm>
              <a:off x="7049823" y="95752"/>
              <a:ext cx="1432078" cy="173731"/>
            </a:xfrm>
            <a:custGeom>
              <a:avLst/>
              <a:gdLst/>
              <a:ahLst/>
              <a:cxnLst/>
              <a:rect l="l" t="t" r="r" b="b"/>
              <a:pathLst>
                <a:path w="17228" h="2090" extrusionOk="0">
                  <a:moveTo>
                    <a:pt x="969" y="991"/>
                  </a:moveTo>
                  <a:cubicBezTo>
                    <a:pt x="560" y="754"/>
                    <a:pt x="237" y="409"/>
                    <a:pt x="0" y="0"/>
                  </a:cubicBezTo>
                  <a:lnTo>
                    <a:pt x="17227" y="0"/>
                  </a:lnTo>
                  <a:cubicBezTo>
                    <a:pt x="15677" y="1228"/>
                    <a:pt x="12210" y="2089"/>
                    <a:pt x="8162" y="2089"/>
                  </a:cubicBezTo>
                  <a:cubicBezTo>
                    <a:pt x="5319" y="2089"/>
                    <a:pt x="2778" y="1658"/>
                    <a:pt x="969" y="991"/>
                  </a:cubicBezTo>
                  <a:close/>
                </a:path>
              </a:pathLst>
            </a:custGeom>
            <a:solidFill>
              <a:srgbClr val="F47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5"/>
            <p:cNvSpPr/>
            <p:nvPr/>
          </p:nvSpPr>
          <p:spPr>
            <a:xfrm>
              <a:off x="7046249" y="-9900"/>
              <a:ext cx="1623598" cy="105735"/>
            </a:xfrm>
            <a:custGeom>
              <a:avLst/>
              <a:gdLst/>
              <a:ahLst/>
              <a:cxnLst/>
              <a:rect l="l" t="t" r="r" b="b"/>
              <a:pathLst>
                <a:path w="19532" h="1272" extrusionOk="0">
                  <a:moveTo>
                    <a:pt x="19532" y="1"/>
                  </a:moveTo>
                  <a:lnTo>
                    <a:pt x="0" y="1"/>
                  </a:lnTo>
                  <a:lnTo>
                    <a:pt x="0" y="1271"/>
                  </a:lnTo>
                  <a:lnTo>
                    <a:pt x="19532" y="127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5"/>
            <p:cNvSpPr/>
            <p:nvPr/>
          </p:nvSpPr>
          <p:spPr>
            <a:xfrm>
              <a:off x="6553981" y="1459755"/>
              <a:ext cx="463671" cy="510221"/>
            </a:xfrm>
            <a:custGeom>
              <a:avLst/>
              <a:gdLst/>
              <a:ahLst/>
              <a:cxnLst/>
              <a:rect l="l" t="t" r="r" b="b"/>
              <a:pathLst>
                <a:path w="5578" h="6138" extrusionOk="0">
                  <a:moveTo>
                    <a:pt x="4975" y="1012"/>
                  </a:moveTo>
                  <a:cubicBezTo>
                    <a:pt x="5190" y="1400"/>
                    <a:pt x="5319" y="1809"/>
                    <a:pt x="5362" y="2240"/>
                  </a:cubicBezTo>
                  <a:cubicBezTo>
                    <a:pt x="5577" y="4135"/>
                    <a:pt x="4221" y="5858"/>
                    <a:pt x="2326" y="6095"/>
                  </a:cubicBezTo>
                  <a:cubicBezTo>
                    <a:pt x="1852" y="6138"/>
                    <a:pt x="1357" y="6095"/>
                    <a:pt x="905" y="5944"/>
                  </a:cubicBezTo>
                  <a:lnTo>
                    <a:pt x="0" y="5384"/>
                  </a:lnTo>
                  <a:lnTo>
                    <a:pt x="3403" y="0"/>
                  </a:lnTo>
                  <a:lnTo>
                    <a:pt x="4975" y="99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5"/>
            <p:cNvSpPr/>
            <p:nvPr/>
          </p:nvSpPr>
          <p:spPr>
            <a:xfrm>
              <a:off x="5789645" y="2766484"/>
              <a:ext cx="148628" cy="148628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1723" y="797"/>
                  </a:moveTo>
                  <a:cubicBezTo>
                    <a:pt x="1658" y="345"/>
                    <a:pt x="1227" y="0"/>
                    <a:pt x="775" y="65"/>
                  </a:cubicBezTo>
                  <a:cubicBezTo>
                    <a:pt x="323" y="130"/>
                    <a:pt x="0" y="560"/>
                    <a:pt x="65" y="1013"/>
                  </a:cubicBezTo>
                  <a:cubicBezTo>
                    <a:pt x="108" y="1465"/>
                    <a:pt x="538" y="1788"/>
                    <a:pt x="991" y="1745"/>
                  </a:cubicBezTo>
                  <a:cubicBezTo>
                    <a:pt x="1443" y="1680"/>
                    <a:pt x="1787" y="1249"/>
                    <a:pt x="1723" y="797"/>
                  </a:cubicBezTo>
                  <a:close/>
                </a:path>
              </a:pathLst>
            </a:custGeom>
            <a:solidFill>
              <a:srgbClr val="9A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5"/>
            <p:cNvSpPr/>
            <p:nvPr/>
          </p:nvSpPr>
          <p:spPr>
            <a:xfrm>
              <a:off x="5508599" y="2675212"/>
              <a:ext cx="146799" cy="146799"/>
            </a:xfrm>
            <a:custGeom>
              <a:avLst/>
              <a:gdLst/>
              <a:ahLst/>
              <a:cxnLst/>
              <a:rect l="l" t="t" r="r" b="b"/>
              <a:pathLst>
                <a:path w="1766" h="1766" extrusionOk="0">
                  <a:moveTo>
                    <a:pt x="1701" y="775"/>
                  </a:moveTo>
                  <a:cubicBezTo>
                    <a:pt x="1637" y="323"/>
                    <a:pt x="1228" y="0"/>
                    <a:pt x="775" y="65"/>
                  </a:cubicBezTo>
                  <a:cubicBezTo>
                    <a:pt x="323" y="129"/>
                    <a:pt x="0" y="539"/>
                    <a:pt x="65" y="991"/>
                  </a:cubicBezTo>
                  <a:cubicBezTo>
                    <a:pt x="129" y="1443"/>
                    <a:pt x="538" y="1766"/>
                    <a:pt x="991" y="1701"/>
                  </a:cubicBezTo>
                  <a:cubicBezTo>
                    <a:pt x="1443" y="1637"/>
                    <a:pt x="1766" y="1228"/>
                    <a:pt x="1701" y="775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5"/>
            <p:cNvSpPr/>
            <p:nvPr/>
          </p:nvSpPr>
          <p:spPr>
            <a:xfrm>
              <a:off x="5497793" y="2662660"/>
              <a:ext cx="145136" cy="146882"/>
            </a:xfrm>
            <a:custGeom>
              <a:avLst/>
              <a:gdLst/>
              <a:ahLst/>
              <a:cxnLst/>
              <a:rect l="l" t="t" r="r" b="b"/>
              <a:pathLst>
                <a:path w="1746" h="1767" extrusionOk="0">
                  <a:moveTo>
                    <a:pt x="1681" y="776"/>
                  </a:moveTo>
                  <a:cubicBezTo>
                    <a:pt x="1638" y="323"/>
                    <a:pt x="1207" y="0"/>
                    <a:pt x="755" y="65"/>
                  </a:cubicBezTo>
                  <a:cubicBezTo>
                    <a:pt x="302" y="130"/>
                    <a:pt x="1" y="539"/>
                    <a:pt x="44" y="991"/>
                  </a:cubicBezTo>
                  <a:cubicBezTo>
                    <a:pt x="109" y="1443"/>
                    <a:pt x="518" y="1766"/>
                    <a:pt x="970" y="1702"/>
                  </a:cubicBezTo>
                  <a:cubicBezTo>
                    <a:pt x="1422" y="1637"/>
                    <a:pt x="1745" y="1228"/>
                    <a:pt x="1681" y="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5"/>
            <p:cNvSpPr/>
            <p:nvPr/>
          </p:nvSpPr>
          <p:spPr>
            <a:xfrm>
              <a:off x="5943510" y="2974130"/>
              <a:ext cx="145136" cy="145053"/>
            </a:xfrm>
            <a:custGeom>
              <a:avLst/>
              <a:gdLst/>
              <a:ahLst/>
              <a:cxnLst/>
              <a:rect l="l" t="t" r="r" b="b"/>
              <a:pathLst>
                <a:path w="1746" h="1745" extrusionOk="0">
                  <a:moveTo>
                    <a:pt x="1702" y="754"/>
                  </a:moveTo>
                  <a:cubicBezTo>
                    <a:pt x="1638" y="302"/>
                    <a:pt x="1228" y="0"/>
                    <a:pt x="776" y="43"/>
                  </a:cubicBezTo>
                  <a:cubicBezTo>
                    <a:pt x="324" y="108"/>
                    <a:pt x="1" y="517"/>
                    <a:pt x="66" y="969"/>
                  </a:cubicBezTo>
                  <a:cubicBezTo>
                    <a:pt x="130" y="1422"/>
                    <a:pt x="539" y="1745"/>
                    <a:pt x="992" y="1680"/>
                  </a:cubicBezTo>
                  <a:cubicBezTo>
                    <a:pt x="1444" y="1615"/>
                    <a:pt x="1745" y="1206"/>
                    <a:pt x="1702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5"/>
            <p:cNvSpPr/>
            <p:nvPr/>
          </p:nvSpPr>
          <p:spPr>
            <a:xfrm>
              <a:off x="5931041" y="2959833"/>
              <a:ext cx="146882" cy="146799"/>
            </a:xfrm>
            <a:custGeom>
              <a:avLst/>
              <a:gdLst/>
              <a:ahLst/>
              <a:cxnLst/>
              <a:rect l="l" t="t" r="r" b="b"/>
              <a:pathLst>
                <a:path w="1767" h="1766" extrusionOk="0">
                  <a:moveTo>
                    <a:pt x="1701" y="775"/>
                  </a:moveTo>
                  <a:cubicBezTo>
                    <a:pt x="1637" y="323"/>
                    <a:pt x="1228" y="0"/>
                    <a:pt x="775" y="65"/>
                  </a:cubicBezTo>
                  <a:cubicBezTo>
                    <a:pt x="323" y="129"/>
                    <a:pt x="0" y="538"/>
                    <a:pt x="65" y="991"/>
                  </a:cubicBezTo>
                  <a:cubicBezTo>
                    <a:pt x="129" y="1443"/>
                    <a:pt x="539" y="1766"/>
                    <a:pt x="991" y="1701"/>
                  </a:cubicBezTo>
                  <a:cubicBezTo>
                    <a:pt x="1443" y="1637"/>
                    <a:pt x="1766" y="1228"/>
                    <a:pt x="1701" y="7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5"/>
            <p:cNvSpPr/>
            <p:nvPr/>
          </p:nvSpPr>
          <p:spPr>
            <a:xfrm>
              <a:off x="6131539" y="1828498"/>
              <a:ext cx="411718" cy="520944"/>
            </a:xfrm>
            <a:custGeom>
              <a:avLst/>
              <a:gdLst/>
              <a:ahLst/>
              <a:cxnLst/>
              <a:rect l="l" t="t" r="r" b="b"/>
              <a:pathLst>
                <a:path w="4953" h="6267" extrusionOk="0">
                  <a:moveTo>
                    <a:pt x="0" y="5664"/>
                  </a:moveTo>
                  <a:lnTo>
                    <a:pt x="4135" y="0"/>
                  </a:lnTo>
                  <a:lnTo>
                    <a:pt x="4953" y="603"/>
                  </a:lnTo>
                  <a:lnTo>
                    <a:pt x="840" y="62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5"/>
            <p:cNvSpPr/>
            <p:nvPr/>
          </p:nvSpPr>
          <p:spPr>
            <a:xfrm>
              <a:off x="6203110" y="1873220"/>
              <a:ext cx="356274" cy="429756"/>
            </a:xfrm>
            <a:custGeom>
              <a:avLst/>
              <a:gdLst/>
              <a:ahLst/>
              <a:cxnLst/>
              <a:rect l="l" t="t" r="r" b="b"/>
              <a:pathLst>
                <a:path w="4286" h="5170" extrusionOk="0">
                  <a:moveTo>
                    <a:pt x="0" y="4588"/>
                  </a:moveTo>
                  <a:lnTo>
                    <a:pt x="3360" y="1"/>
                  </a:lnTo>
                  <a:cubicBezTo>
                    <a:pt x="3640" y="195"/>
                    <a:pt x="3941" y="345"/>
                    <a:pt x="4286" y="431"/>
                  </a:cubicBezTo>
                  <a:lnTo>
                    <a:pt x="840" y="5169"/>
                  </a:lnTo>
                  <a:cubicBezTo>
                    <a:pt x="603" y="4932"/>
                    <a:pt x="302" y="4717"/>
                    <a:pt x="0" y="4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5"/>
            <p:cNvSpPr/>
            <p:nvPr/>
          </p:nvSpPr>
          <p:spPr>
            <a:xfrm>
              <a:off x="6502028" y="1481201"/>
              <a:ext cx="352699" cy="352782"/>
            </a:xfrm>
            <a:custGeom>
              <a:avLst/>
              <a:gdLst/>
              <a:ahLst/>
              <a:cxnLst/>
              <a:rect l="l" t="t" r="r" b="b"/>
              <a:pathLst>
                <a:path w="4243" h="4244" extrusionOk="0">
                  <a:moveTo>
                    <a:pt x="1896" y="130"/>
                  </a:moveTo>
                  <a:cubicBezTo>
                    <a:pt x="2994" y="1"/>
                    <a:pt x="3984" y="798"/>
                    <a:pt x="4114" y="1896"/>
                  </a:cubicBezTo>
                  <a:cubicBezTo>
                    <a:pt x="4243" y="2994"/>
                    <a:pt x="3446" y="3985"/>
                    <a:pt x="2348" y="4114"/>
                  </a:cubicBezTo>
                  <a:cubicBezTo>
                    <a:pt x="1250" y="4243"/>
                    <a:pt x="259" y="3468"/>
                    <a:pt x="130" y="2370"/>
                  </a:cubicBezTo>
                  <a:cubicBezTo>
                    <a:pt x="1" y="1271"/>
                    <a:pt x="776" y="259"/>
                    <a:pt x="1896" y="130"/>
                  </a:cubicBezTo>
                  <a:close/>
                </a:path>
              </a:pathLst>
            </a:custGeom>
            <a:solidFill>
              <a:srgbClr val="E65C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5"/>
            <p:cNvSpPr/>
            <p:nvPr/>
          </p:nvSpPr>
          <p:spPr>
            <a:xfrm>
              <a:off x="6340931" y="1330827"/>
              <a:ext cx="608724" cy="608724"/>
            </a:xfrm>
            <a:custGeom>
              <a:avLst/>
              <a:gdLst/>
              <a:ahLst/>
              <a:cxnLst/>
              <a:rect l="l" t="t" r="r" b="b"/>
              <a:pathLst>
                <a:path w="7323" h="7323" extrusionOk="0">
                  <a:moveTo>
                    <a:pt x="3252" y="238"/>
                  </a:moveTo>
                  <a:cubicBezTo>
                    <a:pt x="5147" y="1"/>
                    <a:pt x="6870" y="1358"/>
                    <a:pt x="7085" y="3274"/>
                  </a:cubicBezTo>
                  <a:cubicBezTo>
                    <a:pt x="7322" y="5169"/>
                    <a:pt x="5944" y="6892"/>
                    <a:pt x="4049" y="7107"/>
                  </a:cubicBezTo>
                  <a:cubicBezTo>
                    <a:pt x="2154" y="7323"/>
                    <a:pt x="431" y="5966"/>
                    <a:pt x="216" y="4071"/>
                  </a:cubicBezTo>
                  <a:cubicBezTo>
                    <a:pt x="1" y="2176"/>
                    <a:pt x="1357" y="453"/>
                    <a:pt x="3252" y="2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5"/>
            <p:cNvSpPr/>
            <p:nvPr/>
          </p:nvSpPr>
          <p:spPr>
            <a:xfrm>
              <a:off x="6367781" y="1373803"/>
              <a:ext cx="581875" cy="558600"/>
            </a:xfrm>
            <a:custGeom>
              <a:avLst/>
              <a:gdLst/>
              <a:ahLst/>
              <a:cxnLst/>
              <a:rect l="l" t="t" r="r" b="b"/>
              <a:pathLst>
                <a:path w="7000" h="6720" extrusionOk="0">
                  <a:moveTo>
                    <a:pt x="6138" y="1121"/>
                  </a:moveTo>
                  <a:cubicBezTo>
                    <a:pt x="6482" y="1594"/>
                    <a:pt x="6698" y="2154"/>
                    <a:pt x="6762" y="2757"/>
                  </a:cubicBezTo>
                  <a:cubicBezTo>
                    <a:pt x="6999" y="4652"/>
                    <a:pt x="5621" y="6375"/>
                    <a:pt x="3726" y="6590"/>
                  </a:cubicBezTo>
                  <a:cubicBezTo>
                    <a:pt x="2671" y="6719"/>
                    <a:pt x="1616" y="6353"/>
                    <a:pt x="862" y="5578"/>
                  </a:cubicBezTo>
                  <a:cubicBezTo>
                    <a:pt x="517" y="5104"/>
                    <a:pt x="302" y="4544"/>
                    <a:pt x="237" y="3963"/>
                  </a:cubicBezTo>
                  <a:cubicBezTo>
                    <a:pt x="1" y="2068"/>
                    <a:pt x="1357" y="345"/>
                    <a:pt x="3274" y="108"/>
                  </a:cubicBezTo>
                  <a:cubicBezTo>
                    <a:pt x="4329" y="1"/>
                    <a:pt x="5384" y="367"/>
                    <a:pt x="6138" y="1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5"/>
            <p:cNvSpPr/>
            <p:nvPr/>
          </p:nvSpPr>
          <p:spPr>
            <a:xfrm>
              <a:off x="6468030" y="1459755"/>
              <a:ext cx="352699" cy="352699"/>
            </a:xfrm>
            <a:custGeom>
              <a:avLst/>
              <a:gdLst/>
              <a:ahLst/>
              <a:cxnLst/>
              <a:rect l="l" t="t" r="r" b="b"/>
              <a:pathLst>
                <a:path w="4243" h="4243" extrusionOk="0">
                  <a:moveTo>
                    <a:pt x="1895" y="130"/>
                  </a:moveTo>
                  <a:cubicBezTo>
                    <a:pt x="2994" y="0"/>
                    <a:pt x="3984" y="776"/>
                    <a:pt x="4113" y="1874"/>
                  </a:cubicBezTo>
                  <a:cubicBezTo>
                    <a:pt x="4243" y="2972"/>
                    <a:pt x="3467" y="3984"/>
                    <a:pt x="2369" y="4113"/>
                  </a:cubicBezTo>
                  <a:cubicBezTo>
                    <a:pt x="1249" y="4243"/>
                    <a:pt x="259" y="3446"/>
                    <a:pt x="130" y="2348"/>
                  </a:cubicBezTo>
                  <a:cubicBezTo>
                    <a:pt x="0" y="1249"/>
                    <a:pt x="797" y="259"/>
                    <a:pt x="1895" y="1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5"/>
            <p:cNvSpPr/>
            <p:nvPr/>
          </p:nvSpPr>
          <p:spPr>
            <a:xfrm>
              <a:off x="6505602" y="1495582"/>
              <a:ext cx="315127" cy="309724"/>
            </a:xfrm>
            <a:custGeom>
              <a:avLst/>
              <a:gdLst/>
              <a:ahLst/>
              <a:cxnLst/>
              <a:rect l="l" t="t" r="r" b="b"/>
              <a:pathLst>
                <a:path w="3791" h="3726" extrusionOk="0">
                  <a:moveTo>
                    <a:pt x="3123" y="302"/>
                  </a:moveTo>
                  <a:cubicBezTo>
                    <a:pt x="3425" y="603"/>
                    <a:pt x="3597" y="1012"/>
                    <a:pt x="3661" y="1443"/>
                  </a:cubicBezTo>
                  <a:cubicBezTo>
                    <a:pt x="3791" y="2541"/>
                    <a:pt x="2994" y="3553"/>
                    <a:pt x="1896" y="3682"/>
                  </a:cubicBezTo>
                  <a:cubicBezTo>
                    <a:pt x="1465" y="3726"/>
                    <a:pt x="1034" y="3618"/>
                    <a:pt x="668" y="3402"/>
                  </a:cubicBezTo>
                  <a:cubicBezTo>
                    <a:pt x="367" y="3079"/>
                    <a:pt x="173" y="2692"/>
                    <a:pt x="130" y="2240"/>
                  </a:cubicBezTo>
                  <a:cubicBezTo>
                    <a:pt x="1" y="1163"/>
                    <a:pt x="776" y="172"/>
                    <a:pt x="1874" y="43"/>
                  </a:cubicBezTo>
                  <a:cubicBezTo>
                    <a:pt x="2305" y="0"/>
                    <a:pt x="2757" y="86"/>
                    <a:pt x="3123" y="30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5"/>
            <p:cNvSpPr/>
            <p:nvPr/>
          </p:nvSpPr>
          <p:spPr>
            <a:xfrm>
              <a:off x="6503857" y="1495582"/>
              <a:ext cx="295426" cy="288277"/>
            </a:xfrm>
            <a:custGeom>
              <a:avLst/>
              <a:gdLst/>
              <a:ahLst/>
              <a:cxnLst/>
              <a:rect l="l" t="t" r="r" b="b"/>
              <a:pathLst>
                <a:path w="3554" h="3468" extrusionOk="0">
                  <a:moveTo>
                    <a:pt x="517" y="3209"/>
                  </a:moveTo>
                  <a:cubicBezTo>
                    <a:pt x="302" y="2929"/>
                    <a:pt x="172" y="2606"/>
                    <a:pt x="151" y="2261"/>
                  </a:cubicBezTo>
                  <a:cubicBezTo>
                    <a:pt x="0" y="1163"/>
                    <a:pt x="797" y="172"/>
                    <a:pt x="1895" y="43"/>
                  </a:cubicBezTo>
                  <a:cubicBezTo>
                    <a:pt x="2283" y="0"/>
                    <a:pt x="2692" y="65"/>
                    <a:pt x="3036" y="237"/>
                  </a:cubicBezTo>
                  <a:cubicBezTo>
                    <a:pt x="3252" y="517"/>
                    <a:pt x="3381" y="840"/>
                    <a:pt x="3424" y="1184"/>
                  </a:cubicBezTo>
                  <a:cubicBezTo>
                    <a:pt x="3553" y="2283"/>
                    <a:pt x="2757" y="3295"/>
                    <a:pt x="1658" y="3424"/>
                  </a:cubicBezTo>
                  <a:cubicBezTo>
                    <a:pt x="1271" y="3467"/>
                    <a:pt x="883" y="3381"/>
                    <a:pt x="517" y="3209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5"/>
            <p:cNvSpPr/>
            <p:nvPr/>
          </p:nvSpPr>
          <p:spPr>
            <a:xfrm>
              <a:off x="5963211" y="2514115"/>
              <a:ext cx="164754" cy="179051"/>
            </a:xfrm>
            <a:custGeom>
              <a:avLst/>
              <a:gdLst/>
              <a:ahLst/>
              <a:cxnLst/>
              <a:rect l="l" t="t" r="r" b="b"/>
              <a:pathLst>
                <a:path w="1982" h="2154" extrusionOk="0">
                  <a:moveTo>
                    <a:pt x="1" y="1184"/>
                  </a:moveTo>
                  <a:lnTo>
                    <a:pt x="862" y="0"/>
                  </a:lnTo>
                  <a:lnTo>
                    <a:pt x="1982" y="775"/>
                  </a:lnTo>
                  <a:lnTo>
                    <a:pt x="991" y="2153"/>
                  </a:lnTo>
                  <a:cubicBezTo>
                    <a:pt x="582" y="1895"/>
                    <a:pt x="259" y="1572"/>
                    <a:pt x="1" y="1163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5"/>
            <p:cNvSpPr/>
            <p:nvPr/>
          </p:nvSpPr>
          <p:spPr>
            <a:xfrm>
              <a:off x="5882662" y="2224091"/>
              <a:ext cx="461926" cy="460097"/>
            </a:xfrm>
            <a:custGeom>
              <a:avLst/>
              <a:gdLst/>
              <a:ahLst/>
              <a:cxnLst/>
              <a:rect l="l" t="t" r="r" b="b"/>
              <a:pathLst>
                <a:path w="5557" h="5535" extrusionOk="0">
                  <a:moveTo>
                    <a:pt x="2477" y="173"/>
                  </a:moveTo>
                  <a:cubicBezTo>
                    <a:pt x="3920" y="1"/>
                    <a:pt x="5234" y="1034"/>
                    <a:pt x="5384" y="2455"/>
                  </a:cubicBezTo>
                  <a:cubicBezTo>
                    <a:pt x="5557" y="3898"/>
                    <a:pt x="4523" y="5190"/>
                    <a:pt x="3102" y="5363"/>
                  </a:cubicBezTo>
                  <a:cubicBezTo>
                    <a:pt x="1659" y="5535"/>
                    <a:pt x="345" y="4501"/>
                    <a:pt x="173" y="3058"/>
                  </a:cubicBezTo>
                  <a:cubicBezTo>
                    <a:pt x="1" y="1637"/>
                    <a:pt x="1034" y="324"/>
                    <a:pt x="2477" y="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5"/>
            <p:cNvSpPr/>
            <p:nvPr/>
          </p:nvSpPr>
          <p:spPr>
            <a:xfrm>
              <a:off x="5905937" y="2254515"/>
              <a:ext cx="438651" cy="424353"/>
            </a:xfrm>
            <a:custGeom>
              <a:avLst/>
              <a:gdLst/>
              <a:ahLst/>
              <a:cxnLst/>
              <a:rect l="l" t="t" r="r" b="b"/>
              <a:pathLst>
                <a:path w="5277" h="5105" extrusionOk="0">
                  <a:moveTo>
                    <a:pt x="4631" y="862"/>
                  </a:moveTo>
                  <a:cubicBezTo>
                    <a:pt x="4889" y="1228"/>
                    <a:pt x="5061" y="1659"/>
                    <a:pt x="5104" y="2089"/>
                  </a:cubicBezTo>
                  <a:cubicBezTo>
                    <a:pt x="5277" y="3532"/>
                    <a:pt x="4243" y="4824"/>
                    <a:pt x="2822" y="4997"/>
                  </a:cubicBezTo>
                  <a:cubicBezTo>
                    <a:pt x="2003" y="5104"/>
                    <a:pt x="1207" y="4824"/>
                    <a:pt x="647" y="4243"/>
                  </a:cubicBezTo>
                  <a:cubicBezTo>
                    <a:pt x="367" y="3877"/>
                    <a:pt x="216" y="3446"/>
                    <a:pt x="151" y="3015"/>
                  </a:cubicBezTo>
                  <a:cubicBezTo>
                    <a:pt x="1" y="1573"/>
                    <a:pt x="1013" y="259"/>
                    <a:pt x="2456" y="87"/>
                  </a:cubicBezTo>
                  <a:cubicBezTo>
                    <a:pt x="3252" y="1"/>
                    <a:pt x="4071" y="281"/>
                    <a:pt x="4631" y="8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5"/>
            <p:cNvSpPr/>
            <p:nvPr/>
          </p:nvSpPr>
          <p:spPr>
            <a:xfrm>
              <a:off x="6006186" y="2338638"/>
              <a:ext cx="266831" cy="266831"/>
            </a:xfrm>
            <a:custGeom>
              <a:avLst/>
              <a:gdLst/>
              <a:ahLst/>
              <a:cxnLst/>
              <a:rect l="l" t="t" r="r" b="b"/>
              <a:pathLst>
                <a:path w="3210" h="3210" extrusionOk="0">
                  <a:moveTo>
                    <a:pt x="1422" y="87"/>
                  </a:moveTo>
                  <a:cubicBezTo>
                    <a:pt x="2262" y="1"/>
                    <a:pt x="3015" y="582"/>
                    <a:pt x="3123" y="1422"/>
                  </a:cubicBezTo>
                  <a:cubicBezTo>
                    <a:pt x="3209" y="2262"/>
                    <a:pt x="2606" y="3016"/>
                    <a:pt x="1788" y="3102"/>
                  </a:cubicBezTo>
                  <a:cubicBezTo>
                    <a:pt x="948" y="3209"/>
                    <a:pt x="194" y="2606"/>
                    <a:pt x="108" y="1767"/>
                  </a:cubicBezTo>
                  <a:cubicBezTo>
                    <a:pt x="1" y="948"/>
                    <a:pt x="604" y="195"/>
                    <a:pt x="1422" y="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5"/>
            <p:cNvSpPr/>
            <p:nvPr/>
          </p:nvSpPr>
          <p:spPr>
            <a:xfrm>
              <a:off x="5981166" y="2320766"/>
              <a:ext cx="266748" cy="268577"/>
            </a:xfrm>
            <a:custGeom>
              <a:avLst/>
              <a:gdLst/>
              <a:ahLst/>
              <a:cxnLst/>
              <a:rect l="l" t="t" r="r" b="b"/>
              <a:pathLst>
                <a:path w="3209" h="3231" extrusionOk="0">
                  <a:moveTo>
                    <a:pt x="1421" y="108"/>
                  </a:moveTo>
                  <a:cubicBezTo>
                    <a:pt x="2261" y="0"/>
                    <a:pt x="3015" y="603"/>
                    <a:pt x="3101" y="1422"/>
                  </a:cubicBezTo>
                  <a:cubicBezTo>
                    <a:pt x="3209" y="2261"/>
                    <a:pt x="2606" y="3037"/>
                    <a:pt x="1788" y="3123"/>
                  </a:cubicBezTo>
                  <a:cubicBezTo>
                    <a:pt x="948" y="3231"/>
                    <a:pt x="172" y="2628"/>
                    <a:pt x="86" y="1788"/>
                  </a:cubicBezTo>
                  <a:cubicBezTo>
                    <a:pt x="0" y="948"/>
                    <a:pt x="582" y="194"/>
                    <a:pt x="1421" y="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5"/>
            <p:cNvSpPr/>
            <p:nvPr/>
          </p:nvSpPr>
          <p:spPr>
            <a:xfrm>
              <a:off x="6008015" y="2347615"/>
              <a:ext cx="239899" cy="236324"/>
            </a:xfrm>
            <a:custGeom>
              <a:avLst/>
              <a:gdLst/>
              <a:ahLst/>
              <a:cxnLst/>
              <a:rect l="l" t="t" r="r" b="b"/>
              <a:pathLst>
                <a:path w="2886" h="2843" extrusionOk="0">
                  <a:moveTo>
                    <a:pt x="2369" y="237"/>
                  </a:moveTo>
                  <a:cubicBezTo>
                    <a:pt x="2606" y="474"/>
                    <a:pt x="2757" y="776"/>
                    <a:pt x="2778" y="1099"/>
                  </a:cubicBezTo>
                  <a:cubicBezTo>
                    <a:pt x="2886" y="1938"/>
                    <a:pt x="2283" y="2714"/>
                    <a:pt x="1465" y="2800"/>
                  </a:cubicBezTo>
                  <a:cubicBezTo>
                    <a:pt x="1120" y="2843"/>
                    <a:pt x="797" y="2778"/>
                    <a:pt x="517" y="2606"/>
                  </a:cubicBezTo>
                  <a:cubicBezTo>
                    <a:pt x="280" y="2369"/>
                    <a:pt x="129" y="2068"/>
                    <a:pt x="108" y="1723"/>
                  </a:cubicBezTo>
                  <a:cubicBezTo>
                    <a:pt x="0" y="905"/>
                    <a:pt x="603" y="151"/>
                    <a:pt x="1421" y="43"/>
                  </a:cubicBezTo>
                  <a:cubicBezTo>
                    <a:pt x="1766" y="0"/>
                    <a:pt x="2089" y="65"/>
                    <a:pt x="2369" y="237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5"/>
            <p:cNvSpPr/>
            <p:nvPr/>
          </p:nvSpPr>
          <p:spPr>
            <a:xfrm>
              <a:off x="6008015" y="2347615"/>
              <a:ext cx="222027" cy="220281"/>
            </a:xfrm>
            <a:custGeom>
              <a:avLst/>
              <a:gdLst/>
              <a:ahLst/>
              <a:cxnLst/>
              <a:rect l="l" t="t" r="r" b="b"/>
              <a:pathLst>
                <a:path w="2671" h="2650" extrusionOk="0">
                  <a:moveTo>
                    <a:pt x="388" y="2434"/>
                  </a:moveTo>
                  <a:cubicBezTo>
                    <a:pt x="237" y="2240"/>
                    <a:pt x="129" y="1982"/>
                    <a:pt x="108" y="1723"/>
                  </a:cubicBezTo>
                  <a:cubicBezTo>
                    <a:pt x="0" y="905"/>
                    <a:pt x="603" y="151"/>
                    <a:pt x="1421" y="43"/>
                  </a:cubicBezTo>
                  <a:cubicBezTo>
                    <a:pt x="1723" y="0"/>
                    <a:pt x="2024" y="65"/>
                    <a:pt x="2283" y="194"/>
                  </a:cubicBezTo>
                  <a:cubicBezTo>
                    <a:pt x="2455" y="410"/>
                    <a:pt x="2541" y="668"/>
                    <a:pt x="2584" y="926"/>
                  </a:cubicBezTo>
                  <a:cubicBezTo>
                    <a:pt x="2670" y="1745"/>
                    <a:pt x="2089" y="2498"/>
                    <a:pt x="1249" y="2606"/>
                  </a:cubicBezTo>
                  <a:cubicBezTo>
                    <a:pt x="948" y="2649"/>
                    <a:pt x="646" y="2584"/>
                    <a:pt x="388" y="2455"/>
                  </a:cubicBezTo>
                  <a:close/>
                </a:path>
              </a:pathLst>
            </a:custGeom>
            <a:solidFill>
              <a:srgbClr val="EFF0F1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5"/>
            <p:cNvSpPr/>
            <p:nvPr/>
          </p:nvSpPr>
          <p:spPr>
            <a:xfrm>
              <a:off x="5757393" y="2789759"/>
              <a:ext cx="216707" cy="193432"/>
            </a:xfrm>
            <a:custGeom>
              <a:avLst/>
              <a:gdLst/>
              <a:ahLst/>
              <a:cxnLst/>
              <a:rect l="l" t="t" r="r" b="b"/>
              <a:pathLst>
                <a:path w="2607" h="2327" extrusionOk="0">
                  <a:moveTo>
                    <a:pt x="0" y="1379"/>
                  </a:moveTo>
                  <a:cubicBezTo>
                    <a:pt x="259" y="1982"/>
                    <a:pt x="883" y="2326"/>
                    <a:pt x="1529" y="2240"/>
                  </a:cubicBezTo>
                  <a:cubicBezTo>
                    <a:pt x="1982" y="2197"/>
                    <a:pt x="2391" y="1917"/>
                    <a:pt x="2606" y="1508"/>
                  </a:cubicBezTo>
                  <a:lnTo>
                    <a:pt x="1572" y="0"/>
                  </a:lnTo>
                  <a:lnTo>
                    <a:pt x="0" y="1379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5"/>
            <p:cNvSpPr/>
            <p:nvPr/>
          </p:nvSpPr>
          <p:spPr>
            <a:xfrm>
              <a:off x="5728714" y="2710956"/>
              <a:ext cx="248959" cy="239982"/>
            </a:xfrm>
            <a:custGeom>
              <a:avLst/>
              <a:gdLst/>
              <a:ahLst/>
              <a:cxnLst/>
              <a:rect l="l" t="t" r="r" b="b"/>
              <a:pathLst>
                <a:path w="2995" h="2887" extrusionOk="0">
                  <a:moveTo>
                    <a:pt x="2908" y="1228"/>
                  </a:moveTo>
                  <a:cubicBezTo>
                    <a:pt x="2865" y="927"/>
                    <a:pt x="2736" y="647"/>
                    <a:pt x="2520" y="410"/>
                  </a:cubicBezTo>
                  <a:cubicBezTo>
                    <a:pt x="2197" y="130"/>
                    <a:pt x="1788" y="1"/>
                    <a:pt x="1358" y="44"/>
                  </a:cubicBezTo>
                  <a:cubicBezTo>
                    <a:pt x="561" y="152"/>
                    <a:pt x="1" y="884"/>
                    <a:pt x="109" y="1659"/>
                  </a:cubicBezTo>
                  <a:cubicBezTo>
                    <a:pt x="152" y="1960"/>
                    <a:pt x="281" y="2240"/>
                    <a:pt x="496" y="2477"/>
                  </a:cubicBezTo>
                  <a:cubicBezTo>
                    <a:pt x="819" y="2757"/>
                    <a:pt x="1228" y="2886"/>
                    <a:pt x="1659" y="2843"/>
                  </a:cubicBezTo>
                  <a:cubicBezTo>
                    <a:pt x="2456" y="2736"/>
                    <a:pt x="2994" y="2004"/>
                    <a:pt x="2908" y="1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5"/>
            <p:cNvSpPr/>
            <p:nvPr/>
          </p:nvSpPr>
          <p:spPr>
            <a:xfrm>
              <a:off x="5777093" y="2753932"/>
              <a:ext cx="146882" cy="148711"/>
            </a:xfrm>
            <a:custGeom>
              <a:avLst/>
              <a:gdLst/>
              <a:ahLst/>
              <a:cxnLst/>
              <a:rect l="l" t="t" r="r" b="b"/>
              <a:pathLst>
                <a:path w="1767" h="1789" extrusionOk="0">
                  <a:moveTo>
                    <a:pt x="1723" y="776"/>
                  </a:moveTo>
                  <a:cubicBezTo>
                    <a:pt x="1658" y="324"/>
                    <a:pt x="1228" y="1"/>
                    <a:pt x="776" y="65"/>
                  </a:cubicBezTo>
                  <a:cubicBezTo>
                    <a:pt x="323" y="130"/>
                    <a:pt x="0" y="539"/>
                    <a:pt x="43" y="1013"/>
                  </a:cubicBezTo>
                  <a:cubicBezTo>
                    <a:pt x="108" y="1465"/>
                    <a:pt x="539" y="1788"/>
                    <a:pt x="991" y="1723"/>
                  </a:cubicBezTo>
                  <a:cubicBezTo>
                    <a:pt x="1465" y="1659"/>
                    <a:pt x="1766" y="1250"/>
                    <a:pt x="1723" y="776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5"/>
            <p:cNvSpPr/>
            <p:nvPr/>
          </p:nvSpPr>
          <p:spPr>
            <a:xfrm>
              <a:off x="5531874" y="2696658"/>
              <a:ext cx="77057" cy="78886"/>
            </a:xfrm>
            <a:custGeom>
              <a:avLst/>
              <a:gdLst/>
              <a:ahLst/>
              <a:cxnLst/>
              <a:rect l="l" t="t" r="r" b="b"/>
              <a:pathLst>
                <a:path w="927" h="949" extrusionOk="0">
                  <a:moveTo>
                    <a:pt x="905" y="410"/>
                  </a:moveTo>
                  <a:cubicBezTo>
                    <a:pt x="861" y="173"/>
                    <a:pt x="646" y="1"/>
                    <a:pt x="409" y="44"/>
                  </a:cubicBezTo>
                  <a:cubicBezTo>
                    <a:pt x="172" y="65"/>
                    <a:pt x="0" y="281"/>
                    <a:pt x="22" y="517"/>
                  </a:cubicBezTo>
                  <a:cubicBezTo>
                    <a:pt x="65" y="776"/>
                    <a:pt x="280" y="948"/>
                    <a:pt x="517" y="905"/>
                  </a:cubicBezTo>
                  <a:cubicBezTo>
                    <a:pt x="754" y="883"/>
                    <a:pt x="926" y="647"/>
                    <a:pt x="905" y="41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5"/>
            <p:cNvSpPr/>
            <p:nvPr/>
          </p:nvSpPr>
          <p:spPr>
            <a:xfrm>
              <a:off x="5965039" y="2993831"/>
              <a:ext cx="78803" cy="78803"/>
            </a:xfrm>
            <a:custGeom>
              <a:avLst/>
              <a:gdLst/>
              <a:ahLst/>
              <a:cxnLst/>
              <a:rect l="l" t="t" r="r" b="b"/>
              <a:pathLst>
                <a:path w="948" h="948" extrusionOk="0">
                  <a:moveTo>
                    <a:pt x="905" y="409"/>
                  </a:moveTo>
                  <a:cubicBezTo>
                    <a:pt x="883" y="173"/>
                    <a:pt x="646" y="0"/>
                    <a:pt x="410" y="43"/>
                  </a:cubicBezTo>
                  <a:cubicBezTo>
                    <a:pt x="173" y="65"/>
                    <a:pt x="0" y="280"/>
                    <a:pt x="43" y="539"/>
                  </a:cubicBezTo>
                  <a:cubicBezTo>
                    <a:pt x="65" y="775"/>
                    <a:pt x="302" y="948"/>
                    <a:pt x="539" y="905"/>
                  </a:cubicBezTo>
                  <a:cubicBezTo>
                    <a:pt x="776" y="883"/>
                    <a:pt x="948" y="646"/>
                    <a:pt x="905" y="409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5"/>
            <p:cNvSpPr/>
            <p:nvPr/>
          </p:nvSpPr>
          <p:spPr>
            <a:xfrm>
              <a:off x="5313421" y="3022426"/>
              <a:ext cx="111138" cy="111055"/>
            </a:xfrm>
            <a:custGeom>
              <a:avLst/>
              <a:gdLst/>
              <a:ahLst/>
              <a:cxnLst/>
              <a:rect l="l" t="t" r="r" b="b"/>
              <a:pathLst>
                <a:path w="1337" h="1336" extrusionOk="0">
                  <a:moveTo>
                    <a:pt x="1271" y="582"/>
                  </a:moveTo>
                  <a:cubicBezTo>
                    <a:pt x="1228" y="238"/>
                    <a:pt x="927" y="1"/>
                    <a:pt x="582" y="44"/>
                  </a:cubicBezTo>
                  <a:cubicBezTo>
                    <a:pt x="238" y="108"/>
                    <a:pt x="1" y="410"/>
                    <a:pt x="44" y="755"/>
                  </a:cubicBezTo>
                  <a:cubicBezTo>
                    <a:pt x="87" y="1099"/>
                    <a:pt x="410" y="1336"/>
                    <a:pt x="755" y="1293"/>
                  </a:cubicBezTo>
                  <a:cubicBezTo>
                    <a:pt x="1078" y="1250"/>
                    <a:pt x="1336" y="927"/>
                    <a:pt x="1293" y="5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5"/>
            <p:cNvSpPr/>
            <p:nvPr/>
          </p:nvSpPr>
          <p:spPr>
            <a:xfrm>
              <a:off x="5302698" y="3013532"/>
              <a:ext cx="111055" cy="111055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1293" y="582"/>
                  </a:moveTo>
                  <a:cubicBezTo>
                    <a:pt x="1250" y="237"/>
                    <a:pt x="927" y="0"/>
                    <a:pt x="604" y="43"/>
                  </a:cubicBezTo>
                  <a:cubicBezTo>
                    <a:pt x="259" y="86"/>
                    <a:pt x="1" y="409"/>
                    <a:pt x="65" y="754"/>
                  </a:cubicBezTo>
                  <a:cubicBezTo>
                    <a:pt x="108" y="1098"/>
                    <a:pt x="410" y="1335"/>
                    <a:pt x="754" y="1292"/>
                  </a:cubicBezTo>
                  <a:cubicBezTo>
                    <a:pt x="1099" y="1249"/>
                    <a:pt x="1336" y="926"/>
                    <a:pt x="1293" y="5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5"/>
            <p:cNvSpPr/>
            <p:nvPr/>
          </p:nvSpPr>
          <p:spPr>
            <a:xfrm>
              <a:off x="5327802" y="3038553"/>
              <a:ext cx="60931" cy="59185"/>
            </a:xfrm>
            <a:custGeom>
              <a:avLst/>
              <a:gdLst/>
              <a:ahLst/>
              <a:cxnLst/>
              <a:rect l="l" t="t" r="r" b="b"/>
              <a:pathLst>
                <a:path w="733" h="712" extrusionOk="0">
                  <a:moveTo>
                    <a:pt x="711" y="324"/>
                  </a:moveTo>
                  <a:cubicBezTo>
                    <a:pt x="689" y="130"/>
                    <a:pt x="517" y="1"/>
                    <a:pt x="323" y="22"/>
                  </a:cubicBezTo>
                  <a:cubicBezTo>
                    <a:pt x="151" y="44"/>
                    <a:pt x="0" y="216"/>
                    <a:pt x="43" y="410"/>
                  </a:cubicBezTo>
                  <a:cubicBezTo>
                    <a:pt x="65" y="582"/>
                    <a:pt x="237" y="711"/>
                    <a:pt x="409" y="690"/>
                  </a:cubicBezTo>
                  <a:cubicBezTo>
                    <a:pt x="603" y="668"/>
                    <a:pt x="732" y="496"/>
                    <a:pt x="711" y="324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5"/>
            <p:cNvSpPr/>
            <p:nvPr/>
          </p:nvSpPr>
          <p:spPr>
            <a:xfrm>
              <a:off x="5709014" y="3296324"/>
              <a:ext cx="125436" cy="127181"/>
            </a:xfrm>
            <a:custGeom>
              <a:avLst/>
              <a:gdLst/>
              <a:ahLst/>
              <a:cxnLst/>
              <a:rect l="l" t="t" r="r" b="b"/>
              <a:pathLst>
                <a:path w="1509" h="1530" extrusionOk="0">
                  <a:moveTo>
                    <a:pt x="1465" y="754"/>
                  </a:moveTo>
                  <a:cubicBezTo>
                    <a:pt x="1379" y="194"/>
                    <a:pt x="669" y="1"/>
                    <a:pt x="346" y="453"/>
                  </a:cubicBezTo>
                  <a:cubicBezTo>
                    <a:pt x="1" y="905"/>
                    <a:pt x="367" y="1529"/>
                    <a:pt x="927" y="1465"/>
                  </a:cubicBezTo>
                  <a:cubicBezTo>
                    <a:pt x="1271" y="1400"/>
                    <a:pt x="1508" y="1099"/>
                    <a:pt x="1465" y="75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5"/>
            <p:cNvSpPr/>
            <p:nvPr/>
          </p:nvSpPr>
          <p:spPr>
            <a:xfrm>
              <a:off x="5698291" y="3285601"/>
              <a:ext cx="127181" cy="127181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1487" y="754"/>
                  </a:moveTo>
                  <a:cubicBezTo>
                    <a:pt x="1400" y="194"/>
                    <a:pt x="690" y="0"/>
                    <a:pt x="345" y="453"/>
                  </a:cubicBezTo>
                  <a:cubicBezTo>
                    <a:pt x="1" y="905"/>
                    <a:pt x="388" y="1529"/>
                    <a:pt x="948" y="1465"/>
                  </a:cubicBezTo>
                  <a:cubicBezTo>
                    <a:pt x="1271" y="1422"/>
                    <a:pt x="1530" y="1099"/>
                    <a:pt x="1487" y="7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5"/>
            <p:cNvSpPr/>
            <p:nvPr/>
          </p:nvSpPr>
          <p:spPr>
            <a:xfrm>
              <a:off x="5732289" y="3317770"/>
              <a:ext cx="66334" cy="68163"/>
            </a:xfrm>
            <a:custGeom>
              <a:avLst/>
              <a:gdLst/>
              <a:ahLst/>
              <a:cxnLst/>
              <a:rect l="l" t="t" r="r" b="b"/>
              <a:pathLst>
                <a:path w="798" h="820" extrusionOk="0">
                  <a:moveTo>
                    <a:pt x="776" y="410"/>
                  </a:moveTo>
                  <a:cubicBezTo>
                    <a:pt x="733" y="109"/>
                    <a:pt x="367" y="1"/>
                    <a:pt x="173" y="259"/>
                  </a:cubicBezTo>
                  <a:cubicBezTo>
                    <a:pt x="1" y="496"/>
                    <a:pt x="195" y="819"/>
                    <a:pt x="496" y="798"/>
                  </a:cubicBezTo>
                  <a:cubicBezTo>
                    <a:pt x="668" y="755"/>
                    <a:pt x="798" y="604"/>
                    <a:pt x="776" y="41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5"/>
            <p:cNvSpPr/>
            <p:nvPr/>
          </p:nvSpPr>
          <p:spPr>
            <a:xfrm>
              <a:off x="5571192" y="3147779"/>
              <a:ext cx="111055" cy="111055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1271" y="582"/>
                  </a:moveTo>
                  <a:cubicBezTo>
                    <a:pt x="1228" y="237"/>
                    <a:pt x="927" y="0"/>
                    <a:pt x="582" y="43"/>
                  </a:cubicBezTo>
                  <a:cubicBezTo>
                    <a:pt x="238" y="86"/>
                    <a:pt x="1" y="388"/>
                    <a:pt x="44" y="732"/>
                  </a:cubicBezTo>
                  <a:cubicBezTo>
                    <a:pt x="87" y="1077"/>
                    <a:pt x="388" y="1335"/>
                    <a:pt x="733" y="1271"/>
                  </a:cubicBezTo>
                  <a:cubicBezTo>
                    <a:pt x="1078" y="1228"/>
                    <a:pt x="1336" y="926"/>
                    <a:pt x="1271" y="5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5"/>
            <p:cNvSpPr/>
            <p:nvPr/>
          </p:nvSpPr>
          <p:spPr>
            <a:xfrm>
              <a:off x="5560469" y="3136973"/>
              <a:ext cx="111055" cy="111138"/>
            </a:xfrm>
            <a:custGeom>
              <a:avLst/>
              <a:gdLst/>
              <a:ahLst/>
              <a:cxnLst/>
              <a:rect l="l" t="t" r="r" b="b"/>
              <a:pathLst>
                <a:path w="1336" h="1337" extrusionOk="0">
                  <a:moveTo>
                    <a:pt x="1293" y="582"/>
                  </a:moveTo>
                  <a:cubicBezTo>
                    <a:pt x="1228" y="238"/>
                    <a:pt x="927" y="1"/>
                    <a:pt x="582" y="44"/>
                  </a:cubicBezTo>
                  <a:cubicBezTo>
                    <a:pt x="238" y="87"/>
                    <a:pt x="1" y="389"/>
                    <a:pt x="44" y="733"/>
                  </a:cubicBezTo>
                  <a:cubicBezTo>
                    <a:pt x="87" y="1078"/>
                    <a:pt x="388" y="1336"/>
                    <a:pt x="733" y="1272"/>
                  </a:cubicBezTo>
                  <a:cubicBezTo>
                    <a:pt x="1077" y="1228"/>
                    <a:pt x="1336" y="927"/>
                    <a:pt x="1271" y="58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5"/>
            <p:cNvSpPr/>
            <p:nvPr/>
          </p:nvSpPr>
          <p:spPr>
            <a:xfrm>
              <a:off x="5585573" y="3162077"/>
              <a:ext cx="59102" cy="60931"/>
            </a:xfrm>
            <a:custGeom>
              <a:avLst/>
              <a:gdLst/>
              <a:ahLst/>
              <a:cxnLst/>
              <a:rect l="l" t="t" r="r" b="b"/>
              <a:pathLst>
                <a:path w="711" h="733" extrusionOk="0">
                  <a:moveTo>
                    <a:pt x="689" y="323"/>
                  </a:moveTo>
                  <a:cubicBezTo>
                    <a:pt x="668" y="151"/>
                    <a:pt x="495" y="0"/>
                    <a:pt x="323" y="44"/>
                  </a:cubicBezTo>
                  <a:cubicBezTo>
                    <a:pt x="129" y="65"/>
                    <a:pt x="0" y="237"/>
                    <a:pt x="22" y="410"/>
                  </a:cubicBezTo>
                  <a:cubicBezTo>
                    <a:pt x="43" y="603"/>
                    <a:pt x="215" y="733"/>
                    <a:pt x="409" y="711"/>
                  </a:cubicBezTo>
                  <a:cubicBezTo>
                    <a:pt x="582" y="668"/>
                    <a:pt x="711" y="517"/>
                    <a:pt x="689" y="323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5"/>
            <p:cNvSpPr/>
            <p:nvPr/>
          </p:nvSpPr>
          <p:spPr>
            <a:xfrm>
              <a:off x="7604684" y="446541"/>
              <a:ext cx="529922" cy="1176219"/>
            </a:xfrm>
            <a:custGeom>
              <a:avLst/>
              <a:gdLst/>
              <a:ahLst/>
              <a:cxnLst/>
              <a:rect l="l" t="t" r="r" b="b"/>
              <a:pathLst>
                <a:path w="6375" h="14150" extrusionOk="0">
                  <a:moveTo>
                    <a:pt x="1" y="3080"/>
                  </a:moveTo>
                  <a:lnTo>
                    <a:pt x="6375" y="1"/>
                  </a:lnTo>
                  <a:lnTo>
                    <a:pt x="6375" y="1810"/>
                  </a:lnTo>
                  <a:lnTo>
                    <a:pt x="1" y="4889"/>
                  </a:lnTo>
                  <a:close/>
                  <a:moveTo>
                    <a:pt x="1" y="12319"/>
                  </a:moveTo>
                  <a:lnTo>
                    <a:pt x="6375" y="9261"/>
                  </a:lnTo>
                  <a:lnTo>
                    <a:pt x="6375" y="11070"/>
                  </a:lnTo>
                  <a:lnTo>
                    <a:pt x="1" y="14149"/>
                  </a:lnTo>
                  <a:close/>
                  <a:moveTo>
                    <a:pt x="1" y="9239"/>
                  </a:moveTo>
                  <a:lnTo>
                    <a:pt x="6375" y="6160"/>
                  </a:lnTo>
                  <a:lnTo>
                    <a:pt x="6375" y="7969"/>
                  </a:lnTo>
                  <a:lnTo>
                    <a:pt x="1" y="11070"/>
                  </a:lnTo>
                  <a:lnTo>
                    <a:pt x="1" y="9261"/>
                  </a:lnTo>
                  <a:close/>
                  <a:moveTo>
                    <a:pt x="1" y="6160"/>
                  </a:moveTo>
                  <a:lnTo>
                    <a:pt x="6375" y="3080"/>
                  </a:lnTo>
                  <a:lnTo>
                    <a:pt x="6375" y="4889"/>
                  </a:lnTo>
                  <a:lnTo>
                    <a:pt x="1" y="7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5"/>
            <p:cNvSpPr/>
            <p:nvPr/>
          </p:nvSpPr>
          <p:spPr>
            <a:xfrm>
              <a:off x="7049823" y="95752"/>
              <a:ext cx="1432078" cy="173731"/>
            </a:xfrm>
            <a:custGeom>
              <a:avLst/>
              <a:gdLst/>
              <a:ahLst/>
              <a:cxnLst/>
              <a:rect l="l" t="t" r="r" b="b"/>
              <a:pathLst>
                <a:path w="17228" h="2090" extrusionOk="0">
                  <a:moveTo>
                    <a:pt x="969" y="991"/>
                  </a:moveTo>
                  <a:cubicBezTo>
                    <a:pt x="560" y="754"/>
                    <a:pt x="237" y="409"/>
                    <a:pt x="0" y="0"/>
                  </a:cubicBezTo>
                  <a:lnTo>
                    <a:pt x="17227" y="0"/>
                  </a:lnTo>
                  <a:cubicBezTo>
                    <a:pt x="15677" y="1228"/>
                    <a:pt x="12210" y="2089"/>
                    <a:pt x="8162" y="2089"/>
                  </a:cubicBezTo>
                  <a:cubicBezTo>
                    <a:pt x="5319" y="2089"/>
                    <a:pt x="2778" y="1658"/>
                    <a:pt x="969" y="9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5"/>
            <p:cNvSpPr/>
            <p:nvPr/>
          </p:nvSpPr>
          <p:spPr>
            <a:xfrm>
              <a:off x="6203110" y="1873220"/>
              <a:ext cx="356274" cy="429756"/>
            </a:xfrm>
            <a:custGeom>
              <a:avLst/>
              <a:gdLst/>
              <a:ahLst/>
              <a:cxnLst/>
              <a:rect l="l" t="t" r="r" b="b"/>
              <a:pathLst>
                <a:path w="4286" h="5170" extrusionOk="0">
                  <a:moveTo>
                    <a:pt x="0" y="4588"/>
                  </a:moveTo>
                  <a:lnTo>
                    <a:pt x="3360" y="1"/>
                  </a:lnTo>
                  <a:cubicBezTo>
                    <a:pt x="3640" y="195"/>
                    <a:pt x="3941" y="345"/>
                    <a:pt x="4286" y="431"/>
                  </a:cubicBezTo>
                  <a:lnTo>
                    <a:pt x="840" y="5169"/>
                  </a:lnTo>
                  <a:cubicBezTo>
                    <a:pt x="603" y="4932"/>
                    <a:pt x="302" y="4717"/>
                    <a:pt x="0" y="4588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2" name="Google Shape;13592;p35"/>
          <p:cNvGrpSpPr/>
          <p:nvPr/>
        </p:nvGrpSpPr>
        <p:grpSpPr>
          <a:xfrm flipH="1">
            <a:off x="5988298" y="3489424"/>
            <a:ext cx="2756293" cy="1655854"/>
            <a:chOff x="-2585750" y="2330149"/>
            <a:chExt cx="2756293" cy="1655854"/>
          </a:xfrm>
        </p:grpSpPr>
        <p:sp>
          <p:nvSpPr>
            <p:cNvPr id="13593" name="Google Shape;13593;p35"/>
            <p:cNvSpPr/>
            <p:nvPr/>
          </p:nvSpPr>
          <p:spPr>
            <a:xfrm flipH="1">
              <a:off x="-2585750" y="2330149"/>
              <a:ext cx="956258" cy="712040"/>
            </a:xfrm>
            <a:custGeom>
              <a:avLst/>
              <a:gdLst/>
              <a:ahLst/>
              <a:cxnLst/>
              <a:rect l="l" t="t" r="r" b="b"/>
              <a:pathLst>
                <a:path w="12975" h="9661" extrusionOk="0">
                  <a:moveTo>
                    <a:pt x="12974" y="0"/>
                  </a:moveTo>
                  <a:lnTo>
                    <a:pt x="0" y="0"/>
                  </a:lnTo>
                  <a:lnTo>
                    <a:pt x="0" y="9661"/>
                  </a:lnTo>
                  <a:lnTo>
                    <a:pt x="12974" y="9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5"/>
            <p:cNvSpPr/>
            <p:nvPr/>
          </p:nvSpPr>
          <p:spPr>
            <a:xfrm flipH="1">
              <a:off x="-2192490" y="3042105"/>
              <a:ext cx="169805" cy="231868"/>
            </a:xfrm>
            <a:custGeom>
              <a:avLst/>
              <a:gdLst/>
              <a:ahLst/>
              <a:cxnLst/>
              <a:rect l="l" t="t" r="r" b="b"/>
              <a:pathLst>
                <a:path w="2304" h="3146" extrusionOk="0">
                  <a:moveTo>
                    <a:pt x="2304" y="1"/>
                  </a:moveTo>
                  <a:lnTo>
                    <a:pt x="1" y="1"/>
                  </a:lnTo>
                  <a:lnTo>
                    <a:pt x="1" y="3146"/>
                  </a:lnTo>
                  <a:lnTo>
                    <a:pt x="2304" y="3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5"/>
            <p:cNvSpPr/>
            <p:nvPr/>
          </p:nvSpPr>
          <p:spPr>
            <a:xfrm flipH="1">
              <a:off x="-2192490" y="3042105"/>
              <a:ext cx="169805" cy="62131"/>
            </a:xfrm>
            <a:custGeom>
              <a:avLst/>
              <a:gdLst/>
              <a:ahLst/>
              <a:cxnLst/>
              <a:rect l="l" t="t" r="r" b="b"/>
              <a:pathLst>
                <a:path w="2304" h="843" extrusionOk="0">
                  <a:moveTo>
                    <a:pt x="2304" y="1"/>
                  </a:moveTo>
                  <a:lnTo>
                    <a:pt x="1" y="1"/>
                  </a:lnTo>
                  <a:lnTo>
                    <a:pt x="1" y="843"/>
                  </a:lnTo>
                  <a:lnTo>
                    <a:pt x="2304" y="843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5"/>
            <p:cNvSpPr/>
            <p:nvPr/>
          </p:nvSpPr>
          <p:spPr>
            <a:xfrm flipH="1">
              <a:off x="-2490530" y="2400461"/>
              <a:ext cx="765817" cy="571342"/>
            </a:xfrm>
            <a:custGeom>
              <a:avLst/>
              <a:gdLst/>
              <a:ahLst/>
              <a:cxnLst/>
              <a:rect l="l" t="t" r="r" b="b"/>
              <a:pathLst>
                <a:path w="10391" h="7752" extrusionOk="0">
                  <a:moveTo>
                    <a:pt x="10390" y="1"/>
                  </a:moveTo>
                  <a:lnTo>
                    <a:pt x="0" y="1"/>
                  </a:lnTo>
                  <a:lnTo>
                    <a:pt x="0" y="7752"/>
                  </a:lnTo>
                  <a:lnTo>
                    <a:pt x="10390" y="77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5"/>
            <p:cNvSpPr/>
            <p:nvPr/>
          </p:nvSpPr>
          <p:spPr>
            <a:xfrm flipH="1">
              <a:off x="-2519507" y="3559575"/>
              <a:ext cx="2634148" cy="426428"/>
            </a:xfrm>
            <a:custGeom>
              <a:avLst/>
              <a:gdLst/>
              <a:ahLst/>
              <a:cxnLst/>
              <a:rect l="l" t="t" r="r" b="b"/>
              <a:pathLst>
                <a:path w="25949" h="5786" extrusionOk="0">
                  <a:moveTo>
                    <a:pt x="25949" y="0"/>
                  </a:moveTo>
                  <a:lnTo>
                    <a:pt x="1" y="0"/>
                  </a:lnTo>
                  <a:lnTo>
                    <a:pt x="1" y="5785"/>
                  </a:lnTo>
                  <a:lnTo>
                    <a:pt x="25949" y="57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5"/>
            <p:cNvSpPr/>
            <p:nvPr/>
          </p:nvSpPr>
          <p:spPr>
            <a:xfrm flipH="1">
              <a:off x="-2519482" y="3559575"/>
              <a:ext cx="2634148" cy="86951"/>
            </a:xfrm>
            <a:custGeom>
              <a:avLst/>
              <a:gdLst/>
              <a:ahLst/>
              <a:cxnLst/>
              <a:rect l="l" t="t" r="r" b="b"/>
              <a:pathLst>
                <a:path w="25949" h="1180" extrusionOk="0">
                  <a:moveTo>
                    <a:pt x="25949" y="0"/>
                  </a:moveTo>
                  <a:lnTo>
                    <a:pt x="1" y="0"/>
                  </a:lnTo>
                  <a:lnTo>
                    <a:pt x="1" y="1180"/>
                  </a:lnTo>
                  <a:lnTo>
                    <a:pt x="25949" y="118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5"/>
            <p:cNvSpPr/>
            <p:nvPr/>
          </p:nvSpPr>
          <p:spPr>
            <a:xfrm flipH="1">
              <a:off x="-2585707" y="3187000"/>
              <a:ext cx="2756250" cy="368451"/>
            </a:xfrm>
            <a:custGeom>
              <a:avLst/>
              <a:gdLst/>
              <a:ahLst/>
              <a:cxnLst/>
              <a:rect l="l" t="t" r="r" b="b"/>
              <a:pathLst>
                <a:path w="27803" h="4999" extrusionOk="0">
                  <a:moveTo>
                    <a:pt x="27802" y="0"/>
                  </a:moveTo>
                  <a:lnTo>
                    <a:pt x="1" y="0"/>
                  </a:lnTo>
                  <a:lnTo>
                    <a:pt x="1" y="4999"/>
                  </a:lnTo>
                  <a:lnTo>
                    <a:pt x="27802" y="4999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5"/>
            <p:cNvSpPr/>
            <p:nvPr/>
          </p:nvSpPr>
          <p:spPr>
            <a:xfrm flipH="1">
              <a:off x="-2569152" y="3207700"/>
              <a:ext cx="2739667" cy="347752"/>
            </a:xfrm>
            <a:custGeom>
              <a:avLst/>
              <a:gdLst/>
              <a:ahLst/>
              <a:cxnLst/>
              <a:rect l="l" t="t" r="r" b="b"/>
              <a:pathLst>
                <a:path w="27578" h="4718" extrusionOk="0">
                  <a:moveTo>
                    <a:pt x="1" y="0"/>
                  </a:moveTo>
                  <a:lnTo>
                    <a:pt x="1" y="4718"/>
                  </a:lnTo>
                  <a:lnTo>
                    <a:pt x="27578" y="4718"/>
                  </a:lnTo>
                  <a:lnTo>
                    <a:pt x="27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5"/>
            <p:cNvSpPr/>
            <p:nvPr/>
          </p:nvSpPr>
          <p:spPr>
            <a:xfrm flipH="1">
              <a:off x="-1168232" y="3207712"/>
              <a:ext cx="782473" cy="136644"/>
            </a:xfrm>
            <a:custGeom>
              <a:avLst/>
              <a:gdLst/>
              <a:ahLst/>
              <a:cxnLst/>
              <a:rect l="l" t="t" r="r" b="b"/>
              <a:pathLst>
                <a:path w="10617" h="1854" extrusionOk="0">
                  <a:moveTo>
                    <a:pt x="1" y="0"/>
                  </a:moveTo>
                  <a:lnTo>
                    <a:pt x="1" y="393"/>
                  </a:lnTo>
                  <a:cubicBezTo>
                    <a:pt x="1" y="1236"/>
                    <a:pt x="619" y="1854"/>
                    <a:pt x="1461" y="1854"/>
                  </a:cubicBezTo>
                  <a:lnTo>
                    <a:pt x="9156" y="1854"/>
                  </a:lnTo>
                  <a:cubicBezTo>
                    <a:pt x="9998" y="1854"/>
                    <a:pt x="10616" y="1236"/>
                    <a:pt x="10616" y="393"/>
                  </a:cubicBezTo>
                  <a:lnTo>
                    <a:pt x="10616" y="0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5"/>
            <p:cNvSpPr/>
            <p:nvPr/>
          </p:nvSpPr>
          <p:spPr>
            <a:xfrm flipH="1">
              <a:off x="-1052307" y="3236677"/>
              <a:ext cx="95294" cy="41421"/>
            </a:xfrm>
            <a:custGeom>
              <a:avLst/>
              <a:gdLst/>
              <a:ahLst/>
              <a:cxnLst/>
              <a:rect l="l" t="t" r="r" b="b"/>
              <a:pathLst>
                <a:path w="1293" h="562" extrusionOk="0">
                  <a:moveTo>
                    <a:pt x="1292" y="0"/>
                  </a:moveTo>
                  <a:lnTo>
                    <a:pt x="1" y="0"/>
                  </a:lnTo>
                  <a:lnTo>
                    <a:pt x="1" y="562"/>
                  </a:lnTo>
                  <a:lnTo>
                    <a:pt x="1292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5"/>
            <p:cNvSpPr/>
            <p:nvPr/>
          </p:nvSpPr>
          <p:spPr>
            <a:xfrm flipH="1">
              <a:off x="-932249" y="3236677"/>
              <a:ext cx="95294" cy="41421"/>
            </a:xfrm>
            <a:custGeom>
              <a:avLst/>
              <a:gdLst/>
              <a:ahLst/>
              <a:cxnLst/>
              <a:rect l="l" t="t" r="r" b="b"/>
              <a:pathLst>
                <a:path w="1293" h="562" extrusionOk="0">
                  <a:moveTo>
                    <a:pt x="1293" y="0"/>
                  </a:moveTo>
                  <a:lnTo>
                    <a:pt x="1" y="0"/>
                  </a:lnTo>
                  <a:lnTo>
                    <a:pt x="1" y="562"/>
                  </a:lnTo>
                  <a:lnTo>
                    <a:pt x="1293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5"/>
            <p:cNvSpPr/>
            <p:nvPr/>
          </p:nvSpPr>
          <p:spPr>
            <a:xfrm flipH="1">
              <a:off x="-812190" y="3236677"/>
              <a:ext cx="95220" cy="41421"/>
            </a:xfrm>
            <a:custGeom>
              <a:avLst/>
              <a:gdLst/>
              <a:ahLst/>
              <a:cxnLst/>
              <a:rect l="l" t="t" r="r" b="b"/>
              <a:pathLst>
                <a:path w="1292" h="562" extrusionOk="0">
                  <a:moveTo>
                    <a:pt x="1292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1292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5"/>
            <p:cNvSpPr/>
            <p:nvPr/>
          </p:nvSpPr>
          <p:spPr>
            <a:xfrm flipH="1">
              <a:off x="-688004" y="3236677"/>
              <a:ext cx="91093" cy="41421"/>
            </a:xfrm>
            <a:custGeom>
              <a:avLst/>
              <a:gdLst/>
              <a:ahLst/>
              <a:cxnLst/>
              <a:rect l="l" t="t" r="r" b="b"/>
              <a:pathLst>
                <a:path w="1236" h="562" extrusionOk="0">
                  <a:moveTo>
                    <a:pt x="1236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1236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5"/>
            <p:cNvSpPr/>
            <p:nvPr/>
          </p:nvSpPr>
          <p:spPr>
            <a:xfrm flipH="1">
              <a:off x="-568020" y="3236677"/>
              <a:ext cx="91167" cy="41421"/>
            </a:xfrm>
            <a:custGeom>
              <a:avLst/>
              <a:gdLst/>
              <a:ahLst/>
              <a:cxnLst/>
              <a:rect l="l" t="t" r="r" b="b"/>
              <a:pathLst>
                <a:path w="1237" h="562" extrusionOk="0">
                  <a:moveTo>
                    <a:pt x="1236" y="0"/>
                  </a:moveTo>
                  <a:lnTo>
                    <a:pt x="1" y="0"/>
                  </a:lnTo>
                  <a:lnTo>
                    <a:pt x="1" y="562"/>
                  </a:lnTo>
                  <a:lnTo>
                    <a:pt x="1236" y="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5"/>
            <p:cNvSpPr/>
            <p:nvPr/>
          </p:nvSpPr>
          <p:spPr>
            <a:xfrm flipH="1">
              <a:off x="-2391184" y="2504011"/>
              <a:ext cx="562994" cy="20710"/>
            </a:xfrm>
            <a:custGeom>
              <a:avLst/>
              <a:gdLst/>
              <a:ahLst/>
              <a:cxnLst/>
              <a:rect l="l" t="t" r="r" b="b"/>
              <a:pathLst>
                <a:path w="7639" h="281" extrusionOk="0">
                  <a:moveTo>
                    <a:pt x="7639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7639" y="28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5"/>
            <p:cNvSpPr/>
            <p:nvPr/>
          </p:nvSpPr>
          <p:spPr>
            <a:xfrm flipH="1">
              <a:off x="-2391184" y="2570195"/>
              <a:ext cx="562994" cy="20784"/>
            </a:xfrm>
            <a:custGeom>
              <a:avLst/>
              <a:gdLst/>
              <a:ahLst/>
              <a:cxnLst/>
              <a:rect l="l" t="t" r="r" b="b"/>
              <a:pathLst>
                <a:path w="7639" h="282" extrusionOk="0">
                  <a:moveTo>
                    <a:pt x="7639" y="1"/>
                  </a:moveTo>
                  <a:lnTo>
                    <a:pt x="0" y="1"/>
                  </a:lnTo>
                  <a:lnTo>
                    <a:pt x="0" y="282"/>
                  </a:lnTo>
                  <a:lnTo>
                    <a:pt x="7639" y="282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5"/>
            <p:cNvSpPr/>
            <p:nvPr/>
          </p:nvSpPr>
          <p:spPr>
            <a:xfrm flipH="1">
              <a:off x="-2391184" y="2636452"/>
              <a:ext cx="562994" cy="20784"/>
            </a:xfrm>
            <a:custGeom>
              <a:avLst/>
              <a:gdLst/>
              <a:ahLst/>
              <a:cxnLst/>
              <a:rect l="l" t="t" r="r" b="b"/>
              <a:pathLst>
                <a:path w="7639" h="282" extrusionOk="0">
                  <a:moveTo>
                    <a:pt x="7639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7639" y="28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5"/>
            <p:cNvSpPr/>
            <p:nvPr/>
          </p:nvSpPr>
          <p:spPr>
            <a:xfrm flipH="1">
              <a:off x="-2391184" y="2702710"/>
              <a:ext cx="562994" cy="20710"/>
            </a:xfrm>
            <a:custGeom>
              <a:avLst/>
              <a:gdLst/>
              <a:ahLst/>
              <a:cxnLst/>
              <a:rect l="l" t="t" r="r" b="b"/>
              <a:pathLst>
                <a:path w="7639" h="281" extrusionOk="0">
                  <a:moveTo>
                    <a:pt x="7639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7639" y="28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5"/>
            <p:cNvSpPr/>
            <p:nvPr/>
          </p:nvSpPr>
          <p:spPr>
            <a:xfrm flipH="1">
              <a:off x="-2391184" y="2768894"/>
              <a:ext cx="562994" cy="20784"/>
            </a:xfrm>
            <a:custGeom>
              <a:avLst/>
              <a:gdLst/>
              <a:ahLst/>
              <a:cxnLst/>
              <a:rect l="l" t="t" r="r" b="b"/>
              <a:pathLst>
                <a:path w="7639" h="282" extrusionOk="0">
                  <a:moveTo>
                    <a:pt x="7639" y="1"/>
                  </a:moveTo>
                  <a:lnTo>
                    <a:pt x="0" y="1"/>
                  </a:lnTo>
                  <a:lnTo>
                    <a:pt x="0" y="281"/>
                  </a:lnTo>
                  <a:lnTo>
                    <a:pt x="7639" y="28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5"/>
            <p:cNvSpPr/>
            <p:nvPr/>
          </p:nvSpPr>
          <p:spPr>
            <a:xfrm flipH="1">
              <a:off x="-2391186" y="2835152"/>
              <a:ext cx="281534" cy="20784"/>
            </a:xfrm>
            <a:custGeom>
              <a:avLst/>
              <a:gdLst/>
              <a:ahLst/>
              <a:cxnLst/>
              <a:rect l="l" t="t" r="r" b="b"/>
              <a:pathLst>
                <a:path w="3820" h="282" extrusionOk="0">
                  <a:moveTo>
                    <a:pt x="3820" y="0"/>
                  </a:moveTo>
                  <a:lnTo>
                    <a:pt x="0" y="0"/>
                  </a:lnTo>
                  <a:lnTo>
                    <a:pt x="0" y="281"/>
                  </a:lnTo>
                  <a:lnTo>
                    <a:pt x="3820" y="281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3" name="Google Shape;13613;p35"/>
          <p:cNvGrpSpPr/>
          <p:nvPr/>
        </p:nvGrpSpPr>
        <p:grpSpPr>
          <a:xfrm>
            <a:off x="0" y="429925"/>
            <a:ext cx="2217259" cy="1181032"/>
            <a:chOff x="0" y="429925"/>
            <a:chExt cx="2217259" cy="1181032"/>
          </a:xfrm>
        </p:grpSpPr>
        <p:sp>
          <p:nvSpPr>
            <p:cNvPr id="13614" name="Google Shape;13614;p35"/>
            <p:cNvSpPr/>
            <p:nvPr/>
          </p:nvSpPr>
          <p:spPr>
            <a:xfrm>
              <a:off x="0" y="504437"/>
              <a:ext cx="704555" cy="1106520"/>
            </a:xfrm>
            <a:custGeom>
              <a:avLst/>
              <a:gdLst/>
              <a:ahLst/>
              <a:cxnLst/>
              <a:rect l="l" t="t" r="r" b="b"/>
              <a:pathLst>
                <a:path w="9777" h="15355" extrusionOk="0">
                  <a:moveTo>
                    <a:pt x="6633" y="0"/>
                  </a:moveTo>
                  <a:lnTo>
                    <a:pt x="0" y="6051"/>
                  </a:lnTo>
                  <a:lnTo>
                    <a:pt x="0" y="15354"/>
                  </a:lnTo>
                  <a:lnTo>
                    <a:pt x="9777" y="34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5"/>
            <p:cNvSpPr/>
            <p:nvPr/>
          </p:nvSpPr>
          <p:spPr>
            <a:xfrm>
              <a:off x="0" y="518417"/>
              <a:ext cx="645608" cy="988553"/>
            </a:xfrm>
            <a:custGeom>
              <a:avLst/>
              <a:gdLst/>
              <a:ahLst/>
              <a:cxnLst/>
              <a:rect l="l" t="t" r="r" b="b"/>
              <a:pathLst>
                <a:path w="8959" h="13718" extrusionOk="0">
                  <a:moveTo>
                    <a:pt x="6417" y="0"/>
                  </a:moveTo>
                  <a:lnTo>
                    <a:pt x="0" y="5857"/>
                  </a:lnTo>
                  <a:lnTo>
                    <a:pt x="0" y="13717"/>
                  </a:lnTo>
                  <a:lnTo>
                    <a:pt x="8958" y="2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5"/>
            <p:cNvSpPr/>
            <p:nvPr/>
          </p:nvSpPr>
          <p:spPr>
            <a:xfrm>
              <a:off x="0" y="563384"/>
              <a:ext cx="645608" cy="943586"/>
            </a:xfrm>
            <a:custGeom>
              <a:avLst/>
              <a:gdLst/>
              <a:ahLst/>
              <a:cxnLst/>
              <a:rect l="l" t="t" r="r" b="b"/>
              <a:pathLst>
                <a:path w="8959" h="13094" extrusionOk="0">
                  <a:moveTo>
                    <a:pt x="6977" y="1"/>
                  </a:moveTo>
                  <a:lnTo>
                    <a:pt x="0" y="6396"/>
                  </a:lnTo>
                  <a:lnTo>
                    <a:pt x="0" y="13093"/>
                  </a:lnTo>
                  <a:lnTo>
                    <a:pt x="8958" y="219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5"/>
            <p:cNvSpPr/>
            <p:nvPr/>
          </p:nvSpPr>
          <p:spPr>
            <a:xfrm>
              <a:off x="0" y="1326881"/>
              <a:ext cx="116453" cy="180084"/>
            </a:xfrm>
            <a:custGeom>
              <a:avLst/>
              <a:gdLst/>
              <a:ahLst/>
              <a:cxnLst/>
              <a:rect l="l" t="t" r="r" b="b"/>
              <a:pathLst>
                <a:path w="1616" h="2499" extrusionOk="0">
                  <a:moveTo>
                    <a:pt x="0" y="0"/>
                  </a:moveTo>
                  <a:lnTo>
                    <a:pt x="0" y="2498"/>
                  </a:lnTo>
                  <a:lnTo>
                    <a:pt x="1615" y="517"/>
                  </a:ln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5"/>
            <p:cNvSpPr/>
            <p:nvPr/>
          </p:nvSpPr>
          <p:spPr>
            <a:xfrm rot="451037">
              <a:off x="1722525" y="613633"/>
              <a:ext cx="460980" cy="546301"/>
            </a:xfrm>
            <a:custGeom>
              <a:avLst/>
              <a:gdLst/>
              <a:ahLst/>
              <a:cxnLst/>
              <a:rect l="l" t="t" r="r" b="b"/>
              <a:pathLst>
                <a:path w="6397" h="7581" extrusionOk="0">
                  <a:moveTo>
                    <a:pt x="3274" y="1"/>
                  </a:moveTo>
                  <a:lnTo>
                    <a:pt x="3123" y="108"/>
                  </a:lnTo>
                  <a:lnTo>
                    <a:pt x="151" y="1809"/>
                  </a:lnTo>
                  <a:lnTo>
                    <a:pt x="0" y="1896"/>
                  </a:lnTo>
                  <a:lnTo>
                    <a:pt x="0" y="2089"/>
                  </a:lnTo>
                  <a:lnTo>
                    <a:pt x="0" y="5513"/>
                  </a:lnTo>
                  <a:lnTo>
                    <a:pt x="0" y="5686"/>
                  </a:lnTo>
                  <a:lnTo>
                    <a:pt x="151" y="5772"/>
                  </a:lnTo>
                  <a:lnTo>
                    <a:pt x="3123" y="7495"/>
                  </a:lnTo>
                  <a:lnTo>
                    <a:pt x="3274" y="7581"/>
                  </a:lnTo>
                  <a:lnTo>
                    <a:pt x="3424" y="7495"/>
                  </a:lnTo>
                  <a:lnTo>
                    <a:pt x="6396" y="5772"/>
                  </a:lnTo>
                  <a:lnTo>
                    <a:pt x="6095" y="5255"/>
                  </a:lnTo>
                  <a:lnTo>
                    <a:pt x="3274" y="6892"/>
                  </a:lnTo>
                  <a:lnTo>
                    <a:pt x="1034" y="5341"/>
                  </a:lnTo>
                  <a:lnTo>
                    <a:pt x="1034" y="2262"/>
                  </a:lnTo>
                  <a:lnTo>
                    <a:pt x="3274" y="711"/>
                  </a:lnTo>
                  <a:lnTo>
                    <a:pt x="6095" y="2348"/>
                  </a:lnTo>
                  <a:lnTo>
                    <a:pt x="6396" y="1809"/>
                  </a:lnTo>
                  <a:lnTo>
                    <a:pt x="3424" y="108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5"/>
            <p:cNvSpPr/>
            <p:nvPr/>
          </p:nvSpPr>
          <p:spPr>
            <a:xfrm rot="451037">
              <a:off x="1216036" y="792144"/>
              <a:ext cx="533906" cy="65216"/>
            </a:xfrm>
            <a:custGeom>
              <a:avLst/>
              <a:gdLst/>
              <a:ahLst/>
              <a:cxnLst/>
              <a:rect l="l" t="t" r="r" b="b"/>
              <a:pathLst>
                <a:path w="7409" h="905" extrusionOk="0">
                  <a:moveTo>
                    <a:pt x="7408" y="905"/>
                  </a:moveTo>
                  <a:lnTo>
                    <a:pt x="7408" y="0"/>
                  </a:lnTo>
                  <a:lnTo>
                    <a:pt x="1" y="0"/>
                  </a:lnTo>
                  <a:lnTo>
                    <a:pt x="1" y="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5"/>
            <p:cNvSpPr/>
            <p:nvPr/>
          </p:nvSpPr>
          <p:spPr>
            <a:xfrm rot="451037">
              <a:off x="722275" y="678076"/>
              <a:ext cx="498163" cy="159905"/>
            </a:xfrm>
            <a:custGeom>
              <a:avLst/>
              <a:gdLst/>
              <a:ahLst/>
              <a:cxnLst/>
              <a:rect l="l" t="t" r="r" b="b"/>
              <a:pathLst>
                <a:path w="6913" h="2219" extrusionOk="0">
                  <a:moveTo>
                    <a:pt x="6913" y="2218"/>
                  </a:moveTo>
                  <a:lnTo>
                    <a:pt x="6913" y="0"/>
                  </a:lnTo>
                  <a:lnTo>
                    <a:pt x="0" y="0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5"/>
            <p:cNvSpPr/>
            <p:nvPr/>
          </p:nvSpPr>
          <p:spPr>
            <a:xfrm rot="451037">
              <a:off x="723896" y="653409"/>
              <a:ext cx="121064" cy="159905"/>
            </a:xfrm>
            <a:custGeom>
              <a:avLst/>
              <a:gdLst/>
              <a:ahLst/>
              <a:cxnLst/>
              <a:rect l="l" t="t" r="r" b="b"/>
              <a:pathLst>
                <a:path w="1680" h="2219" extrusionOk="0">
                  <a:moveTo>
                    <a:pt x="1077" y="0"/>
                  </a:moveTo>
                  <a:lnTo>
                    <a:pt x="0" y="0"/>
                  </a:lnTo>
                  <a:lnTo>
                    <a:pt x="0" y="2218"/>
                  </a:lnTo>
                  <a:lnTo>
                    <a:pt x="1615" y="2218"/>
                  </a:lnTo>
                  <a:lnTo>
                    <a:pt x="1615" y="2154"/>
                  </a:lnTo>
                  <a:cubicBezTo>
                    <a:pt x="1680" y="1400"/>
                    <a:pt x="1486" y="646"/>
                    <a:pt x="1077" y="0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5"/>
            <p:cNvSpPr/>
            <p:nvPr/>
          </p:nvSpPr>
          <p:spPr>
            <a:xfrm>
              <a:off x="268432" y="429925"/>
              <a:ext cx="527714" cy="527714"/>
            </a:xfrm>
            <a:custGeom>
              <a:avLst/>
              <a:gdLst/>
              <a:ahLst/>
              <a:cxnLst/>
              <a:rect l="l" t="t" r="r" b="b"/>
              <a:pathLst>
                <a:path w="7323" h="7323" extrusionOk="0">
                  <a:moveTo>
                    <a:pt x="3920" y="151"/>
                  </a:moveTo>
                  <a:cubicBezTo>
                    <a:pt x="5858" y="302"/>
                    <a:pt x="7322" y="1982"/>
                    <a:pt x="7171" y="3920"/>
                  </a:cubicBezTo>
                  <a:cubicBezTo>
                    <a:pt x="7021" y="5858"/>
                    <a:pt x="5341" y="7322"/>
                    <a:pt x="3403" y="7172"/>
                  </a:cubicBezTo>
                  <a:cubicBezTo>
                    <a:pt x="1465" y="7021"/>
                    <a:pt x="0" y="5341"/>
                    <a:pt x="151" y="3403"/>
                  </a:cubicBezTo>
                  <a:cubicBezTo>
                    <a:pt x="302" y="1465"/>
                    <a:pt x="1982" y="1"/>
                    <a:pt x="3920" y="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5"/>
            <p:cNvSpPr/>
            <p:nvPr/>
          </p:nvSpPr>
          <p:spPr>
            <a:xfrm>
              <a:off x="294806" y="464082"/>
              <a:ext cx="493556" cy="493556"/>
            </a:xfrm>
            <a:custGeom>
              <a:avLst/>
              <a:gdLst/>
              <a:ahLst/>
              <a:cxnLst/>
              <a:rect l="l" t="t" r="r" b="b"/>
              <a:pathLst>
                <a:path w="6849" h="6849" extrusionOk="0">
                  <a:moveTo>
                    <a:pt x="6482" y="1702"/>
                  </a:moveTo>
                  <a:cubicBezTo>
                    <a:pt x="6741" y="2240"/>
                    <a:pt x="6848" y="2843"/>
                    <a:pt x="6805" y="3446"/>
                  </a:cubicBezTo>
                  <a:cubicBezTo>
                    <a:pt x="6655" y="5384"/>
                    <a:pt x="4975" y="6848"/>
                    <a:pt x="3037" y="6698"/>
                  </a:cubicBezTo>
                  <a:cubicBezTo>
                    <a:pt x="1960" y="6611"/>
                    <a:pt x="970" y="6051"/>
                    <a:pt x="367" y="5147"/>
                  </a:cubicBezTo>
                  <a:cubicBezTo>
                    <a:pt x="108" y="4609"/>
                    <a:pt x="0" y="4006"/>
                    <a:pt x="44" y="3403"/>
                  </a:cubicBezTo>
                  <a:cubicBezTo>
                    <a:pt x="194" y="1465"/>
                    <a:pt x="1874" y="0"/>
                    <a:pt x="3812" y="151"/>
                  </a:cubicBezTo>
                  <a:cubicBezTo>
                    <a:pt x="4889" y="216"/>
                    <a:pt x="5879" y="797"/>
                    <a:pt x="6482" y="17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5"/>
            <p:cNvSpPr/>
            <p:nvPr/>
          </p:nvSpPr>
          <p:spPr>
            <a:xfrm>
              <a:off x="373931" y="563384"/>
              <a:ext cx="329037" cy="329037"/>
            </a:xfrm>
            <a:custGeom>
              <a:avLst/>
              <a:gdLst/>
              <a:ahLst/>
              <a:cxnLst/>
              <a:rect l="l" t="t" r="r" b="b"/>
              <a:pathLst>
                <a:path w="4566" h="4566" extrusionOk="0">
                  <a:moveTo>
                    <a:pt x="3575" y="733"/>
                  </a:moveTo>
                  <a:cubicBezTo>
                    <a:pt x="4437" y="1443"/>
                    <a:pt x="4566" y="2714"/>
                    <a:pt x="3855" y="3597"/>
                  </a:cubicBezTo>
                  <a:cubicBezTo>
                    <a:pt x="3123" y="4458"/>
                    <a:pt x="1853" y="4566"/>
                    <a:pt x="970" y="3855"/>
                  </a:cubicBezTo>
                  <a:cubicBezTo>
                    <a:pt x="108" y="3145"/>
                    <a:pt x="1" y="1852"/>
                    <a:pt x="711" y="991"/>
                  </a:cubicBezTo>
                  <a:cubicBezTo>
                    <a:pt x="1422" y="130"/>
                    <a:pt x="2714" y="1"/>
                    <a:pt x="3575" y="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5"/>
            <p:cNvSpPr/>
            <p:nvPr/>
          </p:nvSpPr>
          <p:spPr>
            <a:xfrm>
              <a:off x="380128" y="541693"/>
              <a:ext cx="304248" cy="304176"/>
            </a:xfrm>
            <a:custGeom>
              <a:avLst/>
              <a:gdLst/>
              <a:ahLst/>
              <a:cxnLst/>
              <a:rect l="l" t="t" r="r" b="b"/>
              <a:pathLst>
                <a:path w="4222" h="4221" extrusionOk="0">
                  <a:moveTo>
                    <a:pt x="2262" y="86"/>
                  </a:moveTo>
                  <a:cubicBezTo>
                    <a:pt x="3382" y="172"/>
                    <a:pt x="4222" y="1141"/>
                    <a:pt x="4135" y="2261"/>
                  </a:cubicBezTo>
                  <a:cubicBezTo>
                    <a:pt x="4071" y="3381"/>
                    <a:pt x="3080" y="4221"/>
                    <a:pt x="1960" y="4156"/>
                  </a:cubicBezTo>
                  <a:cubicBezTo>
                    <a:pt x="841" y="4070"/>
                    <a:pt x="1" y="3079"/>
                    <a:pt x="87" y="1960"/>
                  </a:cubicBezTo>
                  <a:cubicBezTo>
                    <a:pt x="152" y="840"/>
                    <a:pt x="1142" y="0"/>
                    <a:pt x="2262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5"/>
            <p:cNvSpPr/>
            <p:nvPr/>
          </p:nvSpPr>
          <p:spPr>
            <a:xfrm>
              <a:off x="409674" y="571167"/>
              <a:ext cx="271604" cy="274702"/>
            </a:xfrm>
            <a:custGeom>
              <a:avLst/>
              <a:gdLst/>
              <a:ahLst/>
              <a:cxnLst/>
              <a:rect l="l" t="t" r="r" b="b"/>
              <a:pathLst>
                <a:path w="3769" h="3812" extrusionOk="0">
                  <a:moveTo>
                    <a:pt x="3402" y="582"/>
                  </a:moveTo>
                  <a:cubicBezTo>
                    <a:pt x="3661" y="969"/>
                    <a:pt x="3769" y="1400"/>
                    <a:pt x="3725" y="1852"/>
                  </a:cubicBezTo>
                  <a:cubicBezTo>
                    <a:pt x="3661" y="2972"/>
                    <a:pt x="2670" y="3812"/>
                    <a:pt x="1550" y="3726"/>
                  </a:cubicBezTo>
                  <a:cubicBezTo>
                    <a:pt x="1120" y="3704"/>
                    <a:pt x="689" y="3532"/>
                    <a:pt x="366" y="3230"/>
                  </a:cubicBezTo>
                  <a:cubicBezTo>
                    <a:pt x="108" y="2864"/>
                    <a:pt x="0" y="2412"/>
                    <a:pt x="43" y="1981"/>
                  </a:cubicBezTo>
                  <a:cubicBezTo>
                    <a:pt x="108" y="840"/>
                    <a:pt x="1098" y="0"/>
                    <a:pt x="2218" y="86"/>
                  </a:cubicBezTo>
                  <a:cubicBezTo>
                    <a:pt x="2649" y="129"/>
                    <a:pt x="3079" y="302"/>
                    <a:pt x="3402" y="582"/>
                  </a:cubicBezTo>
                  <a:close/>
                </a:path>
              </a:pathLst>
            </a:custGeom>
            <a:solidFill>
              <a:srgbClr val="191919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5"/>
            <p:cNvSpPr/>
            <p:nvPr/>
          </p:nvSpPr>
          <p:spPr>
            <a:xfrm>
              <a:off x="411187" y="572680"/>
              <a:ext cx="253011" cy="251498"/>
            </a:xfrm>
            <a:custGeom>
              <a:avLst/>
              <a:gdLst/>
              <a:ahLst/>
              <a:cxnLst/>
              <a:rect l="l" t="t" r="r" b="b"/>
              <a:pathLst>
                <a:path w="3511" h="3490" extrusionOk="0">
                  <a:moveTo>
                    <a:pt x="216" y="2994"/>
                  </a:moveTo>
                  <a:cubicBezTo>
                    <a:pt x="65" y="2671"/>
                    <a:pt x="1" y="2326"/>
                    <a:pt x="22" y="1960"/>
                  </a:cubicBezTo>
                  <a:cubicBezTo>
                    <a:pt x="87" y="841"/>
                    <a:pt x="1077" y="1"/>
                    <a:pt x="2197" y="87"/>
                  </a:cubicBezTo>
                  <a:cubicBezTo>
                    <a:pt x="2606" y="108"/>
                    <a:pt x="2972" y="259"/>
                    <a:pt x="3295" y="496"/>
                  </a:cubicBezTo>
                  <a:cubicBezTo>
                    <a:pt x="3446" y="819"/>
                    <a:pt x="3511" y="1164"/>
                    <a:pt x="3489" y="1530"/>
                  </a:cubicBezTo>
                  <a:cubicBezTo>
                    <a:pt x="3403" y="2649"/>
                    <a:pt x="2434" y="3489"/>
                    <a:pt x="1314" y="3403"/>
                  </a:cubicBezTo>
                  <a:cubicBezTo>
                    <a:pt x="905" y="3382"/>
                    <a:pt x="517" y="3231"/>
                    <a:pt x="216" y="2994"/>
                  </a:cubicBezTo>
                  <a:close/>
                </a:path>
              </a:pathLst>
            </a:custGeom>
            <a:solidFill>
              <a:srgbClr val="EFF0F1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463;p35">
            <a:extLst>
              <a:ext uri="{FF2B5EF4-FFF2-40B4-BE49-F238E27FC236}">
                <a16:creationId xmlns:a16="http://schemas.microsoft.com/office/drawing/2014/main" id="{BDE2E244-A99F-131E-C972-19AA18C90E29}"/>
              </a:ext>
            </a:extLst>
          </p:cNvPr>
          <p:cNvSpPr txBox="1">
            <a:spLocks/>
          </p:cNvSpPr>
          <p:nvPr/>
        </p:nvSpPr>
        <p:spPr>
          <a:xfrm>
            <a:off x="560998" y="2129727"/>
            <a:ext cx="4435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 rtl="1">
              <a:buClr>
                <a:schemeClr val="dk1"/>
              </a:buClr>
              <a:buSzPts val="1100"/>
              <a:buFont typeface="Arial"/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- توفير مراوح للتنقية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F28CB8-E1CA-9B09-C9A2-F3B92BD6076E}"/>
              </a:ext>
            </a:extLst>
          </p:cNvPr>
          <p:cNvSpPr txBox="1"/>
          <p:nvPr/>
        </p:nvSpPr>
        <p:spPr>
          <a:xfrm>
            <a:off x="2425302" y="1698515"/>
            <a:ext cx="4293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400" dirty="0">
                <a:solidFill>
                  <a:schemeClr val="bg1"/>
                </a:solidFill>
              </a:rPr>
              <a:t>شكرا لكم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B171-6953-1769-76C7-58F4C2CCBDCC}"/>
              </a:ext>
            </a:extLst>
          </p:cNvPr>
          <p:cNvSpPr txBox="1"/>
          <p:nvPr/>
        </p:nvSpPr>
        <p:spPr>
          <a:xfrm>
            <a:off x="3017340" y="2444712"/>
            <a:ext cx="310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400" dirty="0">
                <a:solidFill>
                  <a:schemeClr val="bg1"/>
                </a:solidFill>
              </a:rPr>
              <a:t>تقديم وفكرة: شهد أحمد الخلف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27429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al Articulating Axes Project Proposal by Slidesgo">
  <a:themeElements>
    <a:clrScheme name="Simple Light">
      <a:dk1>
        <a:srgbClr val="191919"/>
      </a:dk1>
      <a:lt1>
        <a:srgbClr val="EFF0F1"/>
      </a:lt1>
      <a:dk2>
        <a:srgbClr val="E65C31"/>
      </a:dk2>
      <a:lt2>
        <a:srgbClr val="F4763C"/>
      </a:lt2>
      <a:accent1>
        <a:srgbClr val="0AAAC4"/>
      </a:accent1>
      <a:accent2>
        <a:srgbClr val="FAA53D"/>
      </a:accent2>
      <a:accent3>
        <a:srgbClr val="7A7A7A"/>
      </a:accent3>
      <a:accent4>
        <a:srgbClr val="2D2D2D"/>
      </a:accent4>
      <a:accent5>
        <a:srgbClr val="565656"/>
      </a:accent5>
      <a:accent6>
        <a:srgbClr val="032A5A"/>
      </a:accent6>
      <a:hlink>
        <a:srgbClr val="EFF0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9745</TotalTime>
  <Words>140</Words>
  <Application>Microsoft Office PowerPoint</Application>
  <PresentationFormat>On-screen Show (16:9)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Michroma</vt:lpstr>
      <vt:lpstr>DM Sans</vt:lpstr>
      <vt:lpstr>DM Sans Medium</vt:lpstr>
      <vt:lpstr>Arial</vt:lpstr>
      <vt:lpstr>Nunito Light</vt:lpstr>
      <vt:lpstr>Mechanical Articulating Axes Project Proposal by Slidesgo</vt:lpstr>
      <vt:lpstr>MCL</vt:lpstr>
      <vt:lpstr>فكرة الجهاز:</vt:lpstr>
      <vt:lpstr>PowerPoint Presentation</vt:lpstr>
      <vt:lpstr>مميزات جهاز ال MCL:</vt:lpstr>
      <vt:lpstr>المكونات المستخدمة بالجهاز:</vt:lpstr>
      <vt:lpstr>الأهداف المستقبلية:</vt:lpstr>
      <vt:lpstr>مميزات الأمان مستقبلا: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MCL</dc:title>
  <dc:creator>Modhi K</dc:creator>
  <cp:lastModifiedBy>Modhi K</cp:lastModifiedBy>
  <cp:revision>8</cp:revision>
  <dcterms:modified xsi:type="dcterms:W3CDTF">2024-05-30T23:29:50Z</dcterms:modified>
</cp:coreProperties>
</file>