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70" r:id="rId5"/>
    <p:sldId id="271" r:id="rId6"/>
    <p:sldId id="266" r:id="rId7"/>
    <p:sldId id="267" r:id="rId8"/>
    <p:sldId id="268" r:id="rId9"/>
    <p:sldId id="258" r:id="rId10"/>
    <p:sldId id="259" r:id="rId11"/>
    <p:sldId id="260" r:id="rId12"/>
    <p:sldId id="261" r:id="rId13"/>
    <p:sldId id="262" r:id="rId14"/>
    <p:sldId id="263" r:id="rId15"/>
    <p:sldId id="269"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780F-CD2C-4768-625E-70CCB68ED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48DC22A-1B49-2405-73C7-AD9B94BDF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E756A6-B235-EC3F-FCE0-70269167C88B}"/>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5" name="Footer Placeholder 4">
            <a:extLst>
              <a:ext uri="{FF2B5EF4-FFF2-40B4-BE49-F238E27FC236}">
                <a16:creationId xmlns:a16="http://schemas.microsoft.com/office/drawing/2014/main" id="{924DD794-A0F3-B130-91CB-2B801D668F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D38CB4-4550-A400-EC8E-CE1F823C2310}"/>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255223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7710-6F4B-4BF5-5992-7296F76134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A372AA-86F5-0462-05C3-904FB1F75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73F38D-D2FC-965D-0593-53991253C75A}"/>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5" name="Footer Placeholder 4">
            <a:extLst>
              <a:ext uri="{FF2B5EF4-FFF2-40B4-BE49-F238E27FC236}">
                <a16:creationId xmlns:a16="http://schemas.microsoft.com/office/drawing/2014/main" id="{FAF70BB4-62BA-64A0-8D1A-4758FBAA76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4D83B8-6813-64BA-1C9F-F9A0FDB475F1}"/>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29274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F4B85-CAAD-CA18-9604-692B8C902C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92B04-4A59-F902-3B70-759797A38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BC0E47-A2FB-1B72-3D46-A07A4BF6756C}"/>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5" name="Footer Placeholder 4">
            <a:extLst>
              <a:ext uri="{FF2B5EF4-FFF2-40B4-BE49-F238E27FC236}">
                <a16:creationId xmlns:a16="http://schemas.microsoft.com/office/drawing/2014/main" id="{F5093EB1-5AC5-0720-0FB4-0BC9BD61AF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BE7BEA-C3B1-419D-A6CA-40FC610D2E7F}"/>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293630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8025-F33F-33AC-E36C-7A6BC3E4E2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40BDCA-0F8B-DB4B-8E7F-E248A6035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FEA194-341F-2BAF-7581-4AF8A837580A}"/>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5" name="Footer Placeholder 4">
            <a:extLst>
              <a:ext uri="{FF2B5EF4-FFF2-40B4-BE49-F238E27FC236}">
                <a16:creationId xmlns:a16="http://schemas.microsoft.com/office/drawing/2014/main" id="{CE2561C4-1472-BDFC-A7E2-AC9537FE55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346830-ED3C-6CD4-CB87-2BF76DA27A1D}"/>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289693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4E17-E307-07F0-A3D6-9B8DB3449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24E60C-E253-634E-06F6-DC7BE725A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A06DD-73F5-922A-6392-C790B83253A5}"/>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5" name="Footer Placeholder 4">
            <a:extLst>
              <a:ext uri="{FF2B5EF4-FFF2-40B4-BE49-F238E27FC236}">
                <a16:creationId xmlns:a16="http://schemas.microsoft.com/office/drawing/2014/main" id="{18982631-714E-170B-C59B-87DA7E220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F1B3FC-85B2-7355-7A99-5CB13FE64B4B}"/>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158727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1B34-6D30-1047-38DF-7926F82AC6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3BB903-74D9-D9E9-A7F3-DDDA3F9F2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7DB1AC0-1FED-692C-C0A2-2C6A43D57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D44FCA-34B5-B776-A1A7-3FA0430F0267}"/>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6" name="Footer Placeholder 5">
            <a:extLst>
              <a:ext uri="{FF2B5EF4-FFF2-40B4-BE49-F238E27FC236}">
                <a16:creationId xmlns:a16="http://schemas.microsoft.com/office/drawing/2014/main" id="{DFBCBBE3-5581-E6BE-C9EC-9D39EE737F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ECC0E6-D396-2F94-8493-480A49762FF6}"/>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280419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C5D3-5287-C70D-D090-0A279E77DF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49E1DE-B79B-C492-FFBD-E69814B11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EE602-22FE-8210-790B-48F07E833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B7A07D-EA8E-4A5A-A8E8-F6CF8BFD4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2A62C-BF76-BACD-E3D6-8181E711F3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DC8EF1-0655-642E-1F96-4AEC10920E1F}"/>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8" name="Footer Placeholder 7">
            <a:extLst>
              <a:ext uri="{FF2B5EF4-FFF2-40B4-BE49-F238E27FC236}">
                <a16:creationId xmlns:a16="http://schemas.microsoft.com/office/drawing/2014/main" id="{EA136FB9-988C-8D21-D832-E716E8BCD7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282220-9A8B-2AFF-813F-108C95424F61}"/>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350207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EE1C-3C0A-263B-DEAD-E8A7AA643BC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187E50-EE37-5BB6-2136-C0195DA68B50}"/>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4" name="Footer Placeholder 3">
            <a:extLst>
              <a:ext uri="{FF2B5EF4-FFF2-40B4-BE49-F238E27FC236}">
                <a16:creationId xmlns:a16="http://schemas.microsoft.com/office/drawing/2014/main" id="{F69E6756-9940-135B-B262-C962BF38D9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93134B-275E-5AE7-8625-2AA4930D91A9}"/>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184488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A1FDA-CECB-DAFB-308B-ECB59339BC27}"/>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3" name="Footer Placeholder 2">
            <a:extLst>
              <a:ext uri="{FF2B5EF4-FFF2-40B4-BE49-F238E27FC236}">
                <a16:creationId xmlns:a16="http://schemas.microsoft.com/office/drawing/2014/main" id="{89A5D190-D879-8AA3-C354-F88910293F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70FA3A-35F0-9A9D-B3D3-77D7F8F6F91A}"/>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379855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F629-1021-FAE0-D4B4-A6F9B0869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6AFB4E4-86AC-D604-AC85-8B5226D47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F1B10B6-A25C-BB8A-92ED-24AA0DA82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F2E3A-A905-7496-1BA6-AEACE168B09E}"/>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6" name="Footer Placeholder 5">
            <a:extLst>
              <a:ext uri="{FF2B5EF4-FFF2-40B4-BE49-F238E27FC236}">
                <a16:creationId xmlns:a16="http://schemas.microsoft.com/office/drawing/2014/main" id="{0A243A12-A991-A18F-40CF-4A51C3E1B8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2D7AF4-747B-7DDB-2EA9-EEF6259553D8}"/>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106101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81F7-7B9C-3B9C-D856-2B7DFCB68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98766C-9B98-5533-B9E2-0AE07AE8A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9C7E87-03C2-564C-AA54-2725B8C8F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3E8FA-5113-045E-052D-37700EB1DDA9}"/>
              </a:ext>
            </a:extLst>
          </p:cNvPr>
          <p:cNvSpPr>
            <a:spLocks noGrp="1"/>
          </p:cNvSpPr>
          <p:nvPr>
            <p:ph type="dt" sz="half" idx="10"/>
          </p:nvPr>
        </p:nvSpPr>
        <p:spPr/>
        <p:txBody>
          <a:bodyPr/>
          <a:lstStyle/>
          <a:p>
            <a:fld id="{0BE99EF4-666E-4FD2-B608-7528E9292078}" type="datetimeFigureOut">
              <a:rPr lang="en-GB" smtClean="0"/>
              <a:t>24/12/2023</a:t>
            </a:fld>
            <a:endParaRPr lang="en-GB"/>
          </a:p>
        </p:txBody>
      </p:sp>
      <p:sp>
        <p:nvSpPr>
          <p:cNvPr id="6" name="Footer Placeholder 5">
            <a:extLst>
              <a:ext uri="{FF2B5EF4-FFF2-40B4-BE49-F238E27FC236}">
                <a16:creationId xmlns:a16="http://schemas.microsoft.com/office/drawing/2014/main" id="{6E5432A4-A2C6-905E-80D1-38E682053F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8EBFCE-F9E7-E543-6794-6E5F94B79972}"/>
              </a:ext>
            </a:extLst>
          </p:cNvPr>
          <p:cNvSpPr>
            <a:spLocks noGrp="1"/>
          </p:cNvSpPr>
          <p:nvPr>
            <p:ph type="sldNum" sz="quarter" idx="12"/>
          </p:nvPr>
        </p:nvSpPr>
        <p:spPr/>
        <p:txBody>
          <a:bodyPr/>
          <a:lstStyle/>
          <a:p>
            <a:fld id="{FC7C2799-1F06-475D-AD45-3E6E8B4D7768}" type="slidenum">
              <a:rPr lang="en-GB" smtClean="0"/>
              <a:t>‹#›</a:t>
            </a:fld>
            <a:endParaRPr lang="en-GB"/>
          </a:p>
        </p:txBody>
      </p:sp>
    </p:spTree>
    <p:extLst>
      <p:ext uri="{BB962C8B-B14F-4D97-AF65-F5344CB8AC3E}">
        <p14:creationId xmlns:p14="http://schemas.microsoft.com/office/powerpoint/2010/main" val="34259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921D7-E9D4-CE7A-050E-2FEEFEE47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84B46B-275A-C192-63A1-95166F661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9EA176-9292-5AC3-06CD-17DF22493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9EF4-666E-4FD2-B608-7528E9292078}" type="datetimeFigureOut">
              <a:rPr lang="en-GB" smtClean="0"/>
              <a:t>24/12/2023</a:t>
            </a:fld>
            <a:endParaRPr lang="en-GB"/>
          </a:p>
        </p:txBody>
      </p:sp>
      <p:sp>
        <p:nvSpPr>
          <p:cNvPr id="5" name="Footer Placeholder 4">
            <a:extLst>
              <a:ext uri="{FF2B5EF4-FFF2-40B4-BE49-F238E27FC236}">
                <a16:creationId xmlns:a16="http://schemas.microsoft.com/office/drawing/2014/main" id="{5B5E23D9-310B-E441-F2AB-138CC0AE6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D9C2EF-1363-E048-ABCB-B332635CD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C2799-1F06-475D-AD45-3E6E8B4D7768}" type="slidenum">
              <a:rPr lang="en-GB" smtClean="0"/>
              <a:t>‹#›</a:t>
            </a:fld>
            <a:endParaRPr lang="en-GB"/>
          </a:p>
        </p:txBody>
      </p:sp>
    </p:spTree>
    <p:extLst>
      <p:ext uri="{BB962C8B-B14F-4D97-AF65-F5344CB8AC3E}">
        <p14:creationId xmlns:p14="http://schemas.microsoft.com/office/powerpoint/2010/main" val="13767354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7.png"/><Relationship Id="rId26" Type="http://schemas.openxmlformats.org/officeDocument/2006/relationships/image" Target="../media/image90.png"/><Relationship Id="rId21" Type="http://schemas.openxmlformats.org/officeDocument/2006/relationships/image" Target="../media/image8.png"/><Relationship Id="rId34" Type="http://schemas.openxmlformats.org/officeDocument/2006/relationships/slide" Target="slide13.xml"/><Relationship Id="rId7" Type="http://schemas.openxmlformats.org/officeDocument/2006/relationships/slide" Target="slide4.xml"/><Relationship Id="rId12" Type="http://schemas.openxmlformats.org/officeDocument/2006/relationships/image" Target="../media/image5.png"/><Relationship Id="rId17" Type="http://schemas.openxmlformats.org/officeDocument/2006/relationships/image" Target="../media/image60.png"/><Relationship Id="rId25" Type="http://schemas.openxmlformats.org/officeDocument/2006/relationships/slide" Target="slide10.xml"/><Relationship Id="rId33" Type="http://schemas.openxmlformats.org/officeDocument/2006/relationships/image" Target="../media/image12.png"/><Relationship Id="rId38" Type="http://schemas.openxmlformats.org/officeDocument/2006/relationships/image" Target="../media/image130.png"/><Relationship Id="rId2" Type="http://schemas.openxmlformats.org/officeDocument/2006/relationships/image" Target="../media/image1.jpg"/><Relationship Id="rId16" Type="http://schemas.openxmlformats.org/officeDocument/2006/relationships/slide" Target="slide7.xml"/><Relationship Id="rId20" Type="http://schemas.openxmlformats.org/officeDocument/2006/relationships/image" Target="../media/image70.png"/><Relationship Id="rId29"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4.png"/><Relationship Id="rId24" Type="http://schemas.openxmlformats.org/officeDocument/2006/relationships/image" Target="../media/image9.png"/><Relationship Id="rId32" Type="http://schemas.openxmlformats.org/officeDocument/2006/relationships/image" Target="../media/image110.png"/><Relationship Id="rId37" Type="http://schemas.openxmlformats.org/officeDocument/2006/relationships/slide" Target="slide14.xml"/><Relationship Id="rId5" Type="http://schemas.openxmlformats.org/officeDocument/2006/relationships/image" Target="../media/image20.png"/><Relationship Id="rId15" Type="http://schemas.openxmlformats.org/officeDocument/2006/relationships/image" Target="../media/image6.png"/><Relationship Id="rId23" Type="http://schemas.openxmlformats.org/officeDocument/2006/relationships/image" Target="../media/image80.png"/><Relationship Id="rId28" Type="http://schemas.openxmlformats.org/officeDocument/2006/relationships/slide" Target="slide11.xml"/><Relationship Id="rId36" Type="http://schemas.openxmlformats.org/officeDocument/2006/relationships/image" Target="../media/image13.png"/><Relationship Id="rId10" Type="http://schemas.openxmlformats.org/officeDocument/2006/relationships/slide" Target="slide5.xml"/><Relationship Id="rId19" Type="http://schemas.openxmlformats.org/officeDocument/2006/relationships/slide" Target="slide8.xml"/><Relationship Id="rId31" Type="http://schemas.openxmlformats.org/officeDocument/2006/relationships/slide" Target="slide12.xml"/><Relationship Id="rId4" Type="http://schemas.openxmlformats.org/officeDocument/2006/relationships/slide" Target="slide3.xml"/><Relationship Id="rId9" Type="http://schemas.openxmlformats.org/officeDocument/2006/relationships/image" Target="../media/image4.png"/><Relationship Id="rId14" Type="http://schemas.openxmlformats.org/officeDocument/2006/relationships/image" Target="../media/image50.png"/><Relationship Id="rId22" Type="http://schemas.openxmlformats.org/officeDocument/2006/relationships/slide" Target="slide9.xml"/><Relationship Id="rId27" Type="http://schemas.openxmlformats.org/officeDocument/2006/relationships/image" Target="../media/image10.png"/><Relationship Id="rId30" Type="http://schemas.openxmlformats.org/officeDocument/2006/relationships/image" Target="../media/image11.png"/><Relationship Id="rId35" Type="http://schemas.openxmlformats.org/officeDocument/2006/relationships/image" Target="../media/image120.png"/><Relationship Id="rId8" Type="http://schemas.openxmlformats.org/officeDocument/2006/relationships/image" Target="../media/image30.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B3B92-F7D2-C46D-5CDB-692D494A4DB3}"/>
              </a:ext>
            </a:extLst>
          </p:cNvPr>
          <p:cNvPicPr>
            <a:picLocks noChangeAspect="1"/>
          </p:cNvPicPr>
          <p:nvPr/>
        </p:nvPicPr>
        <p:blipFill rotWithShape="1">
          <a:blip r:embed="rId2">
            <a:extLst>
              <a:ext uri="{28A0092B-C50C-407E-A947-70E740481C1C}">
                <a14:useLocalDpi xmlns:a14="http://schemas.microsoft.com/office/drawing/2010/main" val="0"/>
              </a:ext>
            </a:extLst>
          </a:blip>
          <a:srcRect b="53078"/>
          <a:stretch/>
        </p:blipFill>
        <p:spPr>
          <a:xfrm>
            <a:off x="0" y="1"/>
            <a:ext cx="12192000" cy="3220719"/>
          </a:xfrm>
          <a:prstGeom prst="rect">
            <a:avLst/>
          </a:prstGeom>
        </p:spPr>
      </p:pic>
      <p:pic>
        <p:nvPicPr>
          <p:cNvPr id="6" name="Picture 5">
            <a:extLst>
              <a:ext uri="{FF2B5EF4-FFF2-40B4-BE49-F238E27FC236}">
                <a16:creationId xmlns:a16="http://schemas.microsoft.com/office/drawing/2014/main" id="{A21B23FA-846A-7602-7ABA-5EAC6CB80B8A}"/>
              </a:ext>
            </a:extLst>
          </p:cNvPr>
          <p:cNvPicPr>
            <a:picLocks noChangeAspect="1"/>
          </p:cNvPicPr>
          <p:nvPr/>
        </p:nvPicPr>
        <p:blipFill rotWithShape="1">
          <a:blip r:embed="rId2">
            <a:extLst>
              <a:ext uri="{28A0092B-C50C-407E-A947-70E740481C1C}">
                <a14:useLocalDpi xmlns:a14="http://schemas.microsoft.com/office/drawing/2010/main" val="0"/>
              </a:ext>
            </a:extLst>
          </a:blip>
          <a:srcRect t="46965"/>
          <a:stretch/>
        </p:blipFill>
        <p:spPr>
          <a:xfrm>
            <a:off x="0" y="3220720"/>
            <a:ext cx="12192000" cy="3640232"/>
          </a:xfrm>
          <a:prstGeom prst="rect">
            <a:avLst/>
          </a:prstGeom>
        </p:spPr>
      </p:pic>
    </p:spTree>
    <p:extLst>
      <p:ext uri="{BB962C8B-B14F-4D97-AF65-F5344CB8AC3E}">
        <p14:creationId xmlns:p14="http://schemas.microsoft.com/office/powerpoint/2010/main" val="3932314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66AB534-501E-3A57-73A6-F6178DCE6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804" y="325531"/>
            <a:ext cx="11064092" cy="6075269"/>
          </a:xfrm>
        </p:spPr>
      </p:pic>
    </p:spTree>
    <p:extLst>
      <p:ext uri="{BB962C8B-B14F-4D97-AF65-F5344CB8AC3E}">
        <p14:creationId xmlns:p14="http://schemas.microsoft.com/office/powerpoint/2010/main" val="231654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560FBA-A318-FA77-2693-BA0C98898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127" y="233266"/>
            <a:ext cx="10347649" cy="6148873"/>
          </a:xfrm>
        </p:spPr>
      </p:pic>
    </p:spTree>
    <p:extLst>
      <p:ext uri="{BB962C8B-B14F-4D97-AF65-F5344CB8AC3E}">
        <p14:creationId xmlns:p14="http://schemas.microsoft.com/office/powerpoint/2010/main" val="45938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C4A8317E-2734-FA37-385D-91210DB30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20" y="345233"/>
            <a:ext cx="11905862" cy="6186196"/>
          </a:xfrm>
        </p:spPr>
      </p:pic>
    </p:spTree>
    <p:extLst>
      <p:ext uri="{BB962C8B-B14F-4D97-AF65-F5344CB8AC3E}">
        <p14:creationId xmlns:p14="http://schemas.microsoft.com/office/powerpoint/2010/main" val="424000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8CEC94E-1543-29D5-DEF9-5F9CD2B30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669" y="314066"/>
            <a:ext cx="9392817" cy="6006150"/>
          </a:xfrm>
        </p:spPr>
      </p:pic>
    </p:spTree>
    <p:extLst>
      <p:ext uri="{BB962C8B-B14F-4D97-AF65-F5344CB8AC3E}">
        <p14:creationId xmlns:p14="http://schemas.microsoft.com/office/powerpoint/2010/main" val="86170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5A79CB4E-77E6-6E8D-2926-2AF4468CAD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776" y="333689"/>
            <a:ext cx="8136293" cy="6190622"/>
          </a:xfrm>
        </p:spPr>
      </p:pic>
    </p:spTree>
    <p:extLst>
      <p:ext uri="{BB962C8B-B14F-4D97-AF65-F5344CB8AC3E}">
        <p14:creationId xmlns:p14="http://schemas.microsoft.com/office/powerpoint/2010/main" val="239157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4B3B92-F7D2-C46D-5CDB-692D494A4DB3}"/>
              </a:ext>
            </a:extLst>
          </p:cNvPr>
          <p:cNvPicPr>
            <a:picLocks noChangeAspect="1"/>
          </p:cNvPicPr>
          <p:nvPr/>
        </p:nvPicPr>
        <p:blipFill rotWithShape="1">
          <a:blip r:embed="rId2">
            <a:extLst>
              <a:ext uri="{28A0092B-C50C-407E-A947-70E740481C1C}">
                <a14:useLocalDpi xmlns:a14="http://schemas.microsoft.com/office/drawing/2010/main" val="0"/>
              </a:ext>
            </a:extLst>
          </a:blip>
          <a:srcRect b="53078"/>
          <a:stretch/>
        </p:blipFill>
        <p:spPr>
          <a:xfrm>
            <a:off x="0" y="-1610360"/>
            <a:ext cx="12192000" cy="3220719"/>
          </a:xfrm>
          <a:prstGeom prst="rect">
            <a:avLst/>
          </a:prstGeom>
        </p:spPr>
      </p:pic>
      <p:pic>
        <p:nvPicPr>
          <p:cNvPr id="6" name="Picture 5">
            <a:extLst>
              <a:ext uri="{FF2B5EF4-FFF2-40B4-BE49-F238E27FC236}">
                <a16:creationId xmlns:a16="http://schemas.microsoft.com/office/drawing/2014/main" id="{A21B23FA-846A-7602-7ABA-5EAC6CB80B8A}"/>
              </a:ext>
            </a:extLst>
          </p:cNvPr>
          <p:cNvPicPr>
            <a:picLocks noChangeAspect="1"/>
          </p:cNvPicPr>
          <p:nvPr/>
        </p:nvPicPr>
        <p:blipFill rotWithShape="1">
          <a:blip r:embed="rId2">
            <a:extLst>
              <a:ext uri="{28A0092B-C50C-407E-A947-70E740481C1C}">
                <a14:useLocalDpi xmlns:a14="http://schemas.microsoft.com/office/drawing/2010/main" val="0"/>
              </a:ext>
            </a:extLst>
          </a:blip>
          <a:srcRect t="46965"/>
          <a:stretch/>
        </p:blipFill>
        <p:spPr>
          <a:xfrm>
            <a:off x="0" y="4053840"/>
            <a:ext cx="12192000" cy="3640232"/>
          </a:xfrm>
          <a:prstGeom prst="rect">
            <a:avLst/>
          </a:prstGeom>
        </p:spPr>
      </p:pic>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41F3719D-1D18-B433-6006-F44C00BFA0BC}"/>
                  </a:ext>
                </a:extLst>
              </p:cNvPr>
              <p:cNvGraphicFramePr>
                <a:graphicFrameLocks noChangeAspect="1"/>
              </p:cNvGraphicFramePr>
              <p:nvPr>
                <p:extLst>
                  <p:ext uri="{D42A27DB-BD31-4B8C-83A1-F6EECF244321}">
                    <p14:modId xmlns:p14="http://schemas.microsoft.com/office/powerpoint/2010/main" val="2719383873"/>
                  </p:ext>
                </p:extLst>
              </p:nvPr>
            </p:nvGraphicFramePr>
            <p:xfrm>
              <a:off x="949960" y="1746510"/>
              <a:ext cx="1468120" cy="825818"/>
            </p:xfrm>
            <a:graphic>
              <a:graphicData uri="http://schemas.microsoft.com/office/powerpoint/2016/slidezoom">
                <pslz:sldZm>
                  <pslz:sldZmObj sldId="266" cId="524214687">
                    <pslz:zmPr id="{AD4A7A54-671E-41E0-8451-432FCF20547A}" transitionDur="1000">
                      <p166:blipFill xmlns:p166="http://schemas.microsoft.com/office/powerpoint/2016/6/main">
                        <a:blip r:embed="rId3"/>
                        <a:stretch>
                          <a:fillRect/>
                        </a:stretch>
                      </p166:blipFill>
                      <p166:spPr xmlns:p166="http://schemas.microsoft.com/office/powerpoint/2016/6/main">
                        <a:xfrm>
                          <a:off x="0" y="0"/>
                          <a:ext cx="1468120" cy="825818"/>
                        </a:xfrm>
                        <a:prstGeom prst="rect">
                          <a:avLst/>
                        </a:prstGeom>
                        <a:ln w="3175">
                          <a:solidFill>
                            <a:prstClr val="ltGray"/>
                          </a:solidFill>
                        </a:ln>
                      </p166:spPr>
                    </pslz:zmPr>
                  </pslz:sldZmObj>
                </pslz:sldZm>
              </a:graphicData>
            </a:graphic>
          </p:graphicFrame>
        </mc:Choice>
        <mc:Fallback xmlns="">
          <p:pic>
            <p:nvPicPr>
              <p:cNvPr id="28" name="Slide Zoom 27">
                <a:hlinkClick r:id="rId4" action="ppaction://hlinksldjump"/>
                <a:extLst>
                  <a:ext uri="{FF2B5EF4-FFF2-40B4-BE49-F238E27FC236}">
                    <a16:creationId xmlns:a16="http://schemas.microsoft.com/office/drawing/2014/main" id="{41F3719D-1D18-B433-6006-F44C00BFA0BC}"/>
                  </a:ext>
                </a:extLst>
              </p:cNvPr>
              <p:cNvPicPr>
                <a:picLocks noGrp="1" noRot="1" noChangeAspect="1" noMove="1" noResize="1" noEditPoints="1" noAdjustHandles="1" noChangeArrowheads="1" noChangeShapeType="1"/>
              </p:cNvPicPr>
              <p:nvPr/>
            </p:nvPicPr>
            <p:blipFill>
              <a:blip r:embed="rId5"/>
              <a:stretch>
                <a:fillRect/>
              </a:stretch>
            </p:blipFill>
            <p:spPr>
              <a:xfrm>
                <a:off x="949960" y="1746510"/>
                <a:ext cx="1468120" cy="8258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9AAD33B5-5824-2103-16D6-B0C54FEA6487}"/>
                  </a:ext>
                </a:extLst>
              </p:cNvPr>
              <p:cNvGraphicFramePr>
                <a:graphicFrameLocks noChangeAspect="1"/>
              </p:cNvGraphicFramePr>
              <p:nvPr>
                <p:extLst>
                  <p:ext uri="{D42A27DB-BD31-4B8C-83A1-F6EECF244321}">
                    <p14:modId xmlns:p14="http://schemas.microsoft.com/office/powerpoint/2010/main" val="2149251198"/>
                  </p:ext>
                </p:extLst>
              </p:nvPr>
            </p:nvGraphicFramePr>
            <p:xfrm>
              <a:off x="2887980" y="1746510"/>
              <a:ext cx="1468120" cy="825818"/>
            </p:xfrm>
            <a:graphic>
              <a:graphicData uri="http://schemas.microsoft.com/office/powerpoint/2016/slidezoom">
                <pslz:sldZm>
                  <pslz:sldZmObj sldId="267" cId="2853598154">
                    <pslz:zmPr id="{4DD590E8-6ED2-42D5-8546-34644DA121F7}" transitionDur="1000">
                      <p166:blipFill xmlns:p166="http://schemas.microsoft.com/office/powerpoint/2016/6/main">
                        <a:blip r:embed="rId6"/>
                        <a:stretch>
                          <a:fillRect/>
                        </a:stretch>
                      </p166:blipFill>
                      <p166:spPr xmlns:p166="http://schemas.microsoft.com/office/powerpoint/2016/6/main">
                        <a:xfrm>
                          <a:off x="0" y="0"/>
                          <a:ext cx="1468120" cy="825818"/>
                        </a:xfrm>
                        <a:prstGeom prst="rect">
                          <a:avLst/>
                        </a:prstGeom>
                        <a:ln w="3175">
                          <a:solidFill>
                            <a:prstClr val="ltGray"/>
                          </a:solidFill>
                        </a:ln>
                      </p166:spPr>
                    </pslz:zmPr>
                  </pslz:sldZmObj>
                </pslz:sldZm>
              </a:graphicData>
            </a:graphic>
          </p:graphicFrame>
        </mc:Choice>
        <mc:Fallback xmlns="">
          <p:pic>
            <p:nvPicPr>
              <p:cNvPr id="29" name="Slide Zoom 28">
                <a:hlinkClick r:id="rId7" action="ppaction://hlinksldjump"/>
                <a:extLst>
                  <a:ext uri="{FF2B5EF4-FFF2-40B4-BE49-F238E27FC236}">
                    <a16:creationId xmlns:a16="http://schemas.microsoft.com/office/drawing/2014/main" id="{9AAD33B5-5824-2103-16D6-B0C54FEA6487}"/>
                  </a:ext>
                </a:extLst>
              </p:cNvPr>
              <p:cNvPicPr>
                <a:picLocks noGrp="1" noRot="1" noChangeAspect="1" noMove="1" noResize="1" noEditPoints="1" noAdjustHandles="1" noChangeArrowheads="1" noChangeShapeType="1"/>
              </p:cNvPicPr>
              <p:nvPr/>
            </p:nvPicPr>
            <p:blipFill>
              <a:blip r:embed="rId8"/>
              <a:stretch>
                <a:fillRect/>
              </a:stretch>
            </p:blipFill>
            <p:spPr>
              <a:xfrm>
                <a:off x="2887980" y="1746510"/>
                <a:ext cx="1468120" cy="8258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3B029369-3B73-18E2-1C57-1913F9D9CC8D}"/>
                  </a:ext>
                </a:extLst>
              </p:cNvPr>
              <p:cNvGraphicFramePr>
                <a:graphicFrameLocks noChangeAspect="1"/>
              </p:cNvGraphicFramePr>
              <p:nvPr>
                <p:extLst>
                  <p:ext uri="{D42A27DB-BD31-4B8C-83A1-F6EECF244321}">
                    <p14:modId xmlns:p14="http://schemas.microsoft.com/office/powerpoint/2010/main" val="4140474483"/>
                  </p:ext>
                </p:extLst>
              </p:nvPr>
            </p:nvGraphicFramePr>
            <p:xfrm>
              <a:off x="4766310" y="1731178"/>
              <a:ext cx="1468120" cy="825818"/>
            </p:xfrm>
            <a:graphic>
              <a:graphicData uri="http://schemas.microsoft.com/office/powerpoint/2016/slidezoom">
                <pslz:sldZm>
                  <pslz:sldZmObj sldId="268" cId="3048449949">
                    <pslz:zmPr id="{FFAFE934-4EF7-4CED-BA6E-844587511934}" transitionDur="1000">
                      <p166:blipFill xmlns:p166="http://schemas.microsoft.com/office/powerpoint/2016/6/main">
                        <a:blip r:embed="rId9"/>
                        <a:stretch>
                          <a:fillRect/>
                        </a:stretch>
                      </p166:blipFill>
                      <p166:spPr xmlns:p166="http://schemas.microsoft.com/office/powerpoint/2016/6/main">
                        <a:xfrm>
                          <a:off x="0" y="0"/>
                          <a:ext cx="1468120" cy="825818"/>
                        </a:xfrm>
                        <a:prstGeom prst="rect">
                          <a:avLst/>
                        </a:prstGeom>
                        <a:ln w="3175">
                          <a:solidFill>
                            <a:prstClr val="ltGray"/>
                          </a:solidFill>
                        </a:ln>
                      </p166:spPr>
                    </pslz:zmPr>
                  </pslz:sldZmObj>
                </pslz:sldZm>
              </a:graphicData>
            </a:graphic>
          </p:graphicFrame>
        </mc:Choice>
        <mc:Fallback xmlns="">
          <p:pic>
            <p:nvPicPr>
              <p:cNvPr id="30" name="Slide Zoom 29">
                <a:hlinkClick r:id="rId10" action="ppaction://hlinksldjump"/>
                <a:extLst>
                  <a:ext uri="{FF2B5EF4-FFF2-40B4-BE49-F238E27FC236}">
                    <a16:creationId xmlns:a16="http://schemas.microsoft.com/office/drawing/2014/main" id="{3B029369-3B73-18E2-1C57-1913F9D9CC8D}"/>
                  </a:ext>
                </a:extLst>
              </p:cNvPr>
              <p:cNvPicPr>
                <a:picLocks noGrp="1" noRot="1" noChangeAspect="1" noMove="1" noResize="1" noEditPoints="1" noAdjustHandles="1" noChangeArrowheads="1" noChangeShapeType="1"/>
              </p:cNvPicPr>
              <p:nvPr/>
            </p:nvPicPr>
            <p:blipFill>
              <a:blip r:embed="rId11"/>
              <a:stretch>
                <a:fillRect/>
              </a:stretch>
            </p:blipFill>
            <p:spPr>
              <a:xfrm>
                <a:off x="4766310" y="1731178"/>
                <a:ext cx="1468120" cy="8258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E9A1CE86-3897-846B-D5D8-560592B5256B}"/>
                  </a:ext>
                </a:extLst>
              </p:cNvPr>
              <p:cNvGraphicFramePr>
                <a:graphicFrameLocks noChangeAspect="1"/>
              </p:cNvGraphicFramePr>
              <p:nvPr>
                <p:extLst>
                  <p:ext uri="{D42A27DB-BD31-4B8C-83A1-F6EECF244321}">
                    <p14:modId xmlns:p14="http://schemas.microsoft.com/office/powerpoint/2010/main" val="2290484208"/>
                  </p:ext>
                </p:extLst>
              </p:nvPr>
            </p:nvGraphicFramePr>
            <p:xfrm>
              <a:off x="6644640" y="1746510"/>
              <a:ext cx="1468120" cy="825818"/>
            </p:xfrm>
            <a:graphic>
              <a:graphicData uri="http://schemas.microsoft.com/office/powerpoint/2016/slidezoom">
                <pslz:sldZm>
                  <pslz:sldZmObj sldId="258" cId="1609822089">
                    <pslz:zmPr id="{F31BFC95-B01A-48C8-A1F5-69615C8112B4}" transitionDur="1000">
                      <p166:blipFill xmlns:p166="http://schemas.microsoft.com/office/powerpoint/2016/6/main">
                        <a:blip r:embed="rId12"/>
                        <a:stretch>
                          <a:fillRect/>
                        </a:stretch>
                      </p166:blipFill>
                      <p166:spPr xmlns:p166="http://schemas.microsoft.com/office/powerpoint/2016/6/main">
                        <a:xfrm>
                          <a:off x="0" y="0"/>
                          <a:ext cx="1468120" cy="825818"/>
                        </a:xfrm>
                        <a:prstGeom prst="rect">
                          <a:avLst/>
                        </a:prstGeom>
                        <a:ln w="3175">
                          <a:solidFill>
                            <a:prstClr val="ltGray"/>
                          </a:solidFill>
                        </a:ln>
                      </p166:spPr>
                    </pslz:zmPr>
                  </pslz:sldZmObj>
                </pslz:sldZm>
              </a:graphicData>
            </a:graphic>
          </p:graphicFrame>
        </mc:Choice>
        <mc:Fallback xmlns="">
          <p:pic>
            <p:nvPicPr>
              <p:cNvPr id="31" name="Slide Zoom 30">
                <a:hlinkClick r:id="rId13" action="ppaction://hlinksldjump"/>
                <a:extLst>
                  <a:ext uri="{FF2B5EF4-FFF2-40B4-BE49-F238E27FC236}">
                    <a16:creationId xmlns:a16="http://schemas.microsoft.com/office/drawing/2014/main" id="{E9A1CE86-3897-846B-D5D8-560592B5256B}"/>
                  </a:ext>
                </a:extLst>
              </p:cNvPr>
              <p:cNvPicPr>
                <a:picLocks noGrp="1" noRot="1" noChangeAspect="1" noMove="1" noResize="1" noEditPoints="1" noAdjustHandles="1" noChangeArrowheads="1" noChangeShapeType="1"/>
              </p:cNvPicPr>
              <p:nvPr/>
            </p:nvPicPr>
            <p:blipFill>
              <a:blip r:embed="rId14"/>
              <a:stretch>
                <a:fillRect/>
              </a:stretch>
            </p:blipFill>
            <p:spPr>
              <a:xfrm>
                <a:off x="6644640" y="1746510"/>
                <a:ext cx="1468120" cy="8258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41791130-3239-FC1C-9B04-24D6FB0F4190}"/>
                  </a:ext>
                </a:extLst>
              </p:cNvPr>
              <p:cNvGraphicFramePr>
                <a:graphicFrameLocks noChangeAspect="1"/>
              </p:cNvGraphicFramePr>
              <p:nvPr>
                <p:extLst>
                  <p:ext uri="{D42A27DB-BD31-4B8C-83A1-F6EECF244321}">
                    <p14:modId xmlns:p14="http://schemas.microsoft.com/office/powerpoint/2010/main" val="782662252"/>
                  </p:ext>
                </p:extLst>
              </p:nvPr>
            </p:nvGraphicFramePr>
            <p:xfrm>
              <a:off x="8463280" y="1772686"/>
              <a:ext cx="1468119" cy="825817"/>
            </p:xfrm>
            <a:graphic>
              <a:graphicData uri="http://schemas.microsoft.com/office/powerpoint/2016/slidezoom">
                <pslz:sldZm>
                  <pslz:sldZmObj sldId="259" cId="1791124988">
                    <pslz:zmPr id="{709AD36F-E496-442F-8514-BC1171843C91}" transitionDur="1000">
                      <p166:blipFill xmlns:p166="http://schemas.microsoft.com/office/powerpoint/2016/6/main">
                        <a:blip r:embed="rId15"/>
                        <a:stretch>
                          <a:fillRect/>
                        </a:stretch>
                      </p166:blipFill>
                      <p166:spPr xmlns:p166="http://schemas.microsoft.com/office/powerpoint/2016/6/main">
                        <a:xfrm>
                          <a:off x="0" y="0"/>
                          <a:ext cx="1468119" cy="825817"/>
                        </a:xfrm>
                        <a:prstGeom prst="rect">
                          <a:avLst/>
                        </a:prstGeom>
                        <a:ln w="3175">
                          <a:solidFill>
                            <a:prstClr val="ltGray"/>
                          </a:solidFill>
                        </a:ln>
                      </p166:spPr>
                    </pslz:zmPr>
                  </pslz:sldZmObj>
                </pslz:sldZm>
              </a:graphicData>
            </a:graphic>
          </p:graphicFrame>
        </mc:Choice>
        <mc:Fallback xmlns="">
          <p:pic>
            <p:nvPicPr>
              <p:cNvPr id="32" name="Slide Zoom 31">
                <a:hlinkClick r:id="rId16" action="ppaction://hlinksldjump"/>
                <a:extLst>
                  <a:ext uri="{FF2B5EF4-FFF2-40B4-BE49-F238E27FC236}">
                    <a16:creationId xmlns:a16="http://schemas.microsoft.com/office/drawing/2014/main" id="{41791130-3239-FC1C-9B04-24D6FB0F4190}"/>
                  </a:ext>
                </a:extLst>
              </p:cNvPr>
              <p:cNvPicPr>
                <a:picLocks noGrp="1" noRot="1" noChangeAspect="1" noMove="1" noResize="1" noEditPoints="1" noAdjustHandles="1" noChangeArrowheads="1" noChangeShapeType="1"/>
              </p:cNvPicPr>
              <p:nvPr/>
            </p:nvPicPr>
            <p:blipFill>
              <a:blip r:embed="rId17"/>
              <a:stretch>
                <a:fillRect/>
              </a:stretch>
            </p:blipFill>
            <p:spPr>
              <a:xfrm>
                <a:off x="8463280" y="1772686"/>
                <a:ext cx="1468119" cy="82581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30CD55A2-B6B2-E9F5-A979-B38DE7C749DA}"/>
                  </a:ext>
                </a:extLst>
              </p:cNvPr>
              <p:cNvGraphicFramePr>
                <a:graphicFrameLocks noChangeAspect="1"/>
              </p:cNvGraphicFramePr>
              <p:nvPr>
                <p:extLst>
                  <p:ext uri="{D42A27DB-BD31-4B8C-83A1-F6EECF244321}">
                    <p14:modId xmlns:p14="http://schemas.microsoft.com/office/powerpoint/2010/main" val="2829521528"/>
                  </p:ext>
                </p:extLst>
              </p:nvPr>
            </p:nvGraphicFramePr>
            <p:xfrm>
              <a:off x="10281919" y="1751254"/>
              <a:ext cx="1468119" cy="825817"/>
            </p:xfrm>
            <a:graphic>
              <a:graphicData uri="http://schemas.microsoft.com/office/powerpoint/2016/slidezoom">
                <pslz:sldZm>
                  <pslz:sldZmObj sldId="260" cId="2657787093">
                    <pslz:zmPr id="{6A485690-52C5-4335-898F-87058C9AEC35}" transitionDur="1000">
                      <p166:blipFill xmlns:p166="http://schemas.microsoft.com/office/powerpoint/2016/6/main">
                        <a:blip r:embed="rId18"/>
                        <a:stretch>
                          <a:fillRect/>
                        </a:stretch>
                      </p166:blipFill>
                      <p166:spPr xmlns:p166="http://schemas.microsoft.com/office/powerpoint/2016/6/main">
                        <a:xfrm>
                          <a:off x="0" y="0"/>
                          <a:ext cx="1468119" cy="825817"/>
                        </a:xfrm>
                        <a:prstGeom prst="rect">
                          <a:avLst/>
                        </a:prstGeom>
                        <a:ln w="3175">
                          <a:solidFill>
                            <a:prstClr val="ltGray"/>
                          </a:solidFill>
                        </a:ln>
                      </p166:spPr>
                    </pslz:zmPr>
                  </pslz:sldZmObj>
                </pslz:sldZm>
              </a:graphicData>
            </a:graphic>
          </p:graphicFrame>
        </mc:Choice>
        <mc:Fallback xmlns="">
          <p:pic>
            <p:nvPicPr>
              <p:cNvPr id="33" name="Slide Zoom 32">
                <a:hlinkClick r:id="rId19" action="ppaction://hlinksldjump"/>
                <a:extLst>
                  <a:ext uri="{FF2B5EF4-FFF2-40B4-BE49-F238E27FC236}">
                    <a16:creationId xmlns:a16="http://schemas.microsoft.com/office/drawing/2014/main" id="{30CD55A2-B6B2-E9F5-A979-B38DE7C749DA}"/>
                  </a:ext>
                </a:extLst>
              </p:cNvPr>
              <p:cNvPicPr>
                <a:picLocks noGrp="1" noRot="1" noChangeAspect="1" noMove="1" noResize="1" noEditPoints="1" noAdjustHandles="1" noChangeArrowheads="1" noChangeShapeType="1"/>
              </p:cNvPicPr>
              <p:nvPr/>
            </p:nvPicPr>
            <p:blipFill>
              <a:blip r:embed="rId20"/>
              <a:stretch>
                <a:fillRect/>
              </a:stretch>
            </p:blipFill>
            <p:spPr>
              <a:xfrm>
                <a:off x="10281919" y="1751254"/>
                <a:ext cx="1468119" cy="82581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C54D5BC4-BC11-DF59-D527-C68AD778DC57}"/>
                  </a:ext>
                </a:extLst>
              </p:cNvPr>
              <p:cNvGraphicFramePr>
                <a:graphicFrameLocks noChangeAspect="1"/>
              </p:cNvGraphicFramePr>
              <p:nvPr>
                <p:extLst>
                  <p:ext uri="{D42A27DB-BD31-4B8C-83A1-F6EECF244321}">
                    <p14:modId xmlns:p14="http://schemas.microsoft.com/office/powerpoint/2010/main" val="2265133141"/>
                  </p:ext>
                </p:extLst>
              </p:nvPr>
            </p:nvGraphicFramePr>
            <p:xfrm>
              <a:off x="949960" y="2971443"/>
              <a:ext cx="1417320" cy="797243"/>
            </p:xfrm>
            <a:graphic>
              <a:graphicData uri="http://schemas.microsoft.com/office/powerpoint/2016/slidezoom">
                <pslz:sldZm>
                  <pslz:sldZmObj sldId="261" cId="905886573">
                    <pslz:zmPr id="{106AD943-212A-4433-88A6-9EFB20862D13}" transitionDur="1000">
                      <p166:blipFill xmlns:p166="http://schemas.microsoft.com/office/powerpoint/2016/6/main">
                        <a:blip r:embed="rId21"/>
                        <a:stretch>
                          <a:fillRect/>
                        </a:stretch>
                      </p166:blipFill>
                      <p166:spPr xmlns:p166="http://schemas.microsoft.com/office/powerpoint/2016/6/main">
                        <a:xfrm>
                          <a:off x="0" y="0"/>
                          <a:ext cx="1417320" cy="797243"/>
                        </a:xfrm>
                        <a:prstGeom prst="rect">
                          <a:avLst/>
                        </a:prstGeom>
                        <a:ln w="3175">
                          <a:solidFill>
                            <a:prstClr val="ltGray"/>
                          </a:solidFill>
                        </a:ln>
                      </p166:spPr>
                    </pslz:zmPr>
                  </pslz:sldZmObj>
                </pslz:sldZm>
              </a:graphicData>
            </a:graphic>
          </p:graphicFrame>
        </mc:Choice>
        <mc:Fallback xmlns="">
          <p:pic>
            <p:nvPicPr>
              <p:cNvPr id="34" name="Slide Zoom 33">
                <a:hlinkClick r:id="rId22" action="ppaction://hlinksldjump"/>
                <a:extLst>
                  <a:ext uri="{FF2B5EF4-FFF2-40B4-BE49-F238E27FC236}">
                    <a16:creationId xmlns:a16="http://schemas.microsoft.com/office/drawing/2014/main" id="{C54D5BC4-BC11-DF59-D527-C68AD778DC57}"/>
                  </a:ext>
                </a:extLst>
              </p:cNvPr>
              <p:cNvPicPr>
                <a:picLocks noGrp="1" noRot="1" noChangeAspect="1" noMove="1" noResize="1" noEditPoints="1" noAdjustHandles="1" noChangeArrowheads="1" noChangeShapeType="1"/>
              </p:cNvPicPr>
              <p:nvPr/>
            </p:nvPicPr>
            <p:blipFill>
              <a:blip r:embed="rId23"/>
              <a:stretch>
                <a:fillRect/>
              </a:stretch>
            </p:blipFill>
            <p:spPr>
              <a:xfrm>
                <a:off x="949960" y="2971443"/>
                <a:ext cx="1417320" cy="79724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06103E9E-A153-6235-B61E-35F3E1E3DA8E}"/>
                  </a:ext>
                </a:extLst>
              </p:cNvPr>
              <p:cNvGraphicFramePr>
                <a:graphicFrameLocks noChangeAspect="1"/>
              </p:cNvGraphicFramePr>
              <p:nvPr>
                <p:extLst>
                  <p:ext uri="{D42A27DB-BD31-4B8C-83A1-F6EECF244321}">
                    <p14:modId xmlns:p14="http://schemas.microsoft.com/office/powerpoint/2010/main" val="3115459016"/>
                  </p:ext>
                </p:extLst>
              </p:nvPr>
            </p:nvGraphicFramePr>
            <p:xfrm>
              <a:off x="2912091" y="2956431"/>
              <a:ext cx="1444009" cy="812255"/>
            </p:xfrm>
            <a:graphic>
              <a:graphicData uri="http://schemas.microsoft.com/office/powerpoint/2016/slidezoom">
                <pslz:sldZm>
                  <pslz:sldZmObj sldId="262" cId="2316548915">
                    <pslz:zmPr id="{CCD9E156-ABA5-458C-9CEE-7B3D7689FEB8}" transitionDur="1000">
                      <p166:blipFill xmlns:p166="http://schemas.microsoft.com/office/powerpoint/2016/6/main">
                        <a:blip r:embed="rId24"/>
                        <a:stretch>
                          <a:fillRect/>
                        </a:stretch>
                      </p166:blipFill>
                      <p166:spPr xmlns:p166="http://schemas.microsoft.com/office/powerpoint/2016/6/main">
                        <a:xfrm>
                          <a:off x="0" y="0"/>
                          <a:ext cx="1444009" cy="812255"/>
                        </a:xfrm>
                        <a:prstGeom prst="rect">
                          <a:avLst/>
                        </a:prstGeom>
                        <a:ln w="3175">
                          <a:solidFill>
                            <a:prstClr val="ltGray"/>
                          </a:solidFill>
                        </a:ln>
                      </p166:spPr>
                    </pslz:zmPr>
                  </pslz:sldZmObj>
                </pslz:sldZm>
              </a:graphicData>
            </a:graphic>
          </p:graphicFrame>
        </mc:Choice>
        <mc:Fallback xmlns="">
          <p:pic>
            <p:nvPicPr>
              <p:cNvPr id="35" name="Slide Zoom 34">
                <a:hlinkClick r:id="rId25" action="ppaction://hlinksldjump"/>
                <a:extLst>
                  <a:ext uri="{FF2B5EF4-FFF2-40B4-BE49-F238E27FC236}">
                    <a16:creationId xmlns:a16="http://schemas.microsoft.com/office/drawing/2014/main" id="{06103E9E-A153-6235-B61E-35F3E1E3DA8E}"/>
                  </a:ext>
                </a:extLst>
              </p:cNvPr>
              <p:cNvPicPr>
                <a:picLocks noGrp="1" noRot="1" noChangeAspect="1" noMove="1" noResize="1" noEditPoints="1" noAdjustHandles="1" noChangeArrowheads="1" noChangeShapeType="1"/>
              </p:cNvPicPr>
              <p:nvPr/>
            </p:nvPicPr>
            <p:blipFill>
              <a:blip r:embed="rId26"/>
              <a:stretch>
                <a:fillRect/>
              </a:stretch>
            </p:blipFill>
            <p:spPr>
              <a:xfrm>
                <a:off x="2912091" y="2956431"/>
                <a:ext cx="1444009" cy="81225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C25CAF42-BDCC-3162-9D00-9BB37993A446}"/>
                  </a:ext>
                </a:extLst>
              </p:cNvPr>
              <p:cNvGraphicFramePr>
                <a:graphicFrameLocks noChangeAspect="1"/>
              </p:cNvGraphicFramePr>
              <p:nvPr>
                <p:extLst>
                  <p:ext uri="{D42A27DB-BD31-4B8C-83A1-F6EECF244321}">
                    <p14:modId xmlns:p14="http://schemas.microsoft.com/office/powerpoint/2010/main" val="2372280381"/>
                  </p:ext>
                </p:extLst>
              </p:nvPr>
            </p:nvGraphicFramePr>
            <p:xfrm>
              <a:off x="4776470" y="2929644"/>
              <a:ext cx="1457960" cy="820103"/>
            </p:xfrm>
            <a:graphic>
              <a:graphicData uri="http://schemas.microsoft.com/office/powerpoint/2016/slidezoom">
                <pslz:sldZm>
                  <pslz:sldZmObj sldId="263" cId="459388720">
                    <pslz:zmPr id="{66D2F299-3BC1-41D3-9014-67786C4DD395}" transitionDur="1000">
                      <p166:blipFill xmlns:p166="http://schemas.microsoft.com/office/powerpoint/2016/6/main">
                        <a:blip r:embed="rId27"/>
                        <a:stretch>
                          <a:fillRect/>
                        </a:stretch>
                      </p166:blipFill>
                      <p166:spPr xmlns:p166="http://schemas.microsoft.com/office/powerpoint/2016/6/main">
                        <a:xfrm>
                          <a:off x="0" y="0"/>
                          <a:ext cx="1457960" cy="820103"/>
                        </a:xfrm>
                        <a:prstGeom prst="rect">
                          <a:avLst/>
                        </a:prstGeom>
                        <a:ln w="3175">
                          <a:solidFill>
                            <a:prstClr val="ltGray"/>
                          </a:solidFill>
                        </a:ln>
                      </p166:spPr>
                    </pslz:zmPr>
                  </pslz:sldZmObj>
                </pslz:sldZm>
              </a:graphicData>
            </a:graphic>
          </p:graphicFrame>
        </mc:Choice>
        <mc:Fallback xmlns="">
          <p:pic>
            <p:nvPicPr>
              <p:cNvPr id="36" name="Slide Zoom 35">
                <a:hlinkClick r:id="rId28" action="ppaction://hlinksldjump"/>
                <a:extLst>
                  <a:ext uri="{FF2B5EF4-FFF2-40B4-BE49-F238E27FC236}">
                    <a16:creationId xmlns:a16="http://schemas.microsoft.com/office/drawing/2014/main" id="{C25CAF42-BDCC-3162-9D00-9BB37993A446}"/>
                  </a:ext>
                </a:extLst>
              </p:cNvPr>
              <p:cNvPicPr>
                <a:picLocks noGrp="1" noRot="1" noChangeAspect="1" noMove="1" noResize="1" noEditPoints="1" noAdjustHandles="1" noChangeArrowheads="1" noChangeShapeType="1"/>
              </p:cNvPicPr>
              <p:nvPr/>
            </p:nvPicPr>
            <p:blipFill>
              <a:blip r:embed="rId29"/>
              <a:stretch>
                <a:fillRect/>
              </a:stretch>
            </p:blipFill>
            <p:spPr>
              <a:xfrm>
                <a:off x="4776470" y="2929644"/>
                <a:ext cx="1457960" cy="82010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45E8A84F-434F-28F2-20DC-B158A51D9144}"/>
                  </a:ext>
                </a:extLst>
              </p:cNvPr>
              <p:cNvGraphicFramePr>
                <a:graphicFrameLocks noChangeAspect="1"/>
              </p:cNvGraphicFramePr>
              <p:nvPr>
                <p:extLst>
                  <p:ext uri="{D42A27DB-BD31-4B8C-83A1-F6EECF244321}">
                    <p14:modId xmlns:p14="http://schemas.microsoft.com/office/powerpoint/2010/main" val="967305077"/>
                  </p:ext>
                </p:extLst>
              </p:nvPr>
            </p:nvGraphicFramePr>
            <p:xfrm>
              <a:off x="6634480" y="2929644"/>
              <a:ext cx="1457960" cy="820103"/>
            </p:xfrm>
            <a:graphic>
              <a:graphicData uri="http://schemas.microsoft.com/office/powerpoint/2016/slidezoom">
                <pslz:sldZm>
                  <pslz:sldZmObj sldId="269" cId="4240005509">
                    <pslz:zmPr id="{FEB3B8EF-0DDA-495A-8172-A69D3E7164C0}" transitionDur="1000">
                      <p166:blipFill xmlns:p166="http://schemas.microsoft.com/office/powerpoint/2016/6/main">
                        <a:blip r:embed="rId30"/>
                        <a:stretch>
                          <a:fillRect/>
                        </a:stretch>
                      </p166:blipFill>
                      <p166:spPr xmlns:p166="http://schemas.microsoft.com/office/powerpoint/2016/6/main">
                        <a:xfrm>
                          <a:off x="0" y="0"/>
                          <a:ext cx="1457960" cy="820103"/>
                        </a:xfrm>
                        <a:prstGeom prst="rect">
                          <a:avLst/>
                        </a:prstGeom>
                        <a:ln w="3175">
                          <a:solidFill>
                            <a:prstClr val="ltGray"/>
                          </a:solidFill>
                        </a:ln>
                      </p166:spPr>
                    </pslz:zmPr>
                  </pslz:sldZmObj>
                </pslz:sldZm>
              </a:graphicData>
            </a:graphic>
          </p:graphicFrame>
        </mc:Choice>
        <mc:Fallback xmlns="">
          <p:pic>
            <p:nvPicPr>
              <p:cNvPr id="37" name="Slide Zoom 36">
                <a:hlinkClick r:id="rId31" action="ppaction://hlinksldjump"/>
                <a:extLst>
                  <a:ext uri="{FF2B5EF4-FFF2-40B4-BE49-F238E27FC236}">
                    <a16:creationId xmlns:a16="http://schemas.microsoft.com/office/drawing/2014/main" id="{45E8A84F-434F-28F2-20DC-B158A51D9144}"/>
                  </a:ext>
                </a:extLst>
              </p:cNvPr>
              <p:cNvPicPr>
                <a:picLocks noGrp="1" noRot="1" noChangeAspect="1" noMove="1" noResize="1" noEditPoints="1" noAdjustHandles="1" noChangeArrowheads="1" noChangeShapeType="1"/>
              </p:cNvPicPr>
              <p:nvPr/>
            </p:nvPicPr>
            <p:blipFill>
              <a:blip r:embed="rId32"/>
              <a:stretch>
                <a:fillRect/>
              </a:stretch>
            </p:blipFill>
            <p:spPr>
              <a:xfrm>
                <a:off x="6634480" y="2929644"/>
                <a:ext cx="1457960" cy="82010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03423D26-4BB1-205F-3BAE-FFC8D165F77C}"/>
                  </a:ext>
                </a:extLst>
              </p:cNvPr>
              <p:cNvGraphicFramePr>
                <a:graphicFrameLocks noChangeAspect="1"/>
              </p:cNvGraphicFramePr>
              <p:nvPr>
                <p:extLst>
                  <p:ext uri="{D42A27DB-BD31-4B8C-83A1-F6EECF244321}">
                    <p14:modId xmlns:p14="http://schemas.microsoft.com/office/powerpoint/2010/main" val="357183733"/>
                  </p:ext>
                </p:extLst>
              </p:nvPr>
            </p:nvGraphicFramePr>
            <p:xfrm>
              <a:off x="8463280" y="2900532"/>
              <a:ext cx="1457960" cy="820103"/>
            </p:xfrm>
            <a:graphic>
              <a:graphicData uri="http://schemas.microsoft.com/office/powerpoint/2016/slidezoom">
                <pslz:sldZm>
                  <pslz:sldZmObj sldId="264" cId="861708918">
                    <pslz:zmPr id="{0199A140-9DF1-4E65-8538-18434C9FEDF2}" transitionDur="1000">
                      <p166:blipFill xmlns:p166="http://schemas.microsoft.com/office/powerpoint/2016/6/main">
                        <a:blip r:embed="rId33"/>
                        <a:stretch>
                          <a:fillRect/>
                        </a:stretch>
                      </p166:blipFill>
                      <p166:spPr xmlns:p166="http://schemas.microsoft.com/office/powerpoint/2016/6/main">
                        <a:xfrm>
                          <a:off x="0" y="0"/>
                          <a:ext cx="1457960" cy="820103"/>
                        </a:xfrm>
                        <a:prstGeom prst="rect">
                          <a:avLst/>
                        </a:prstGeom>
                        <a:ln w="3175">
                          <a:solidFill>
                            <a:prstClr val="ltGray"/>
                          </a:solidFill>
                        </a:ln>
                      </p166:spPr>
                    </pslz:zmPr>
                  </pslz:sldZmObj>
                </pslz:sldZm>
              </a:graphicData>
            </a:graphic>
          </p:graphicFrame>
        </mc:Choice>
        <mc:Fallback xmlns="">
          <p:pic>
            <p:nvPicPr>
              <p:cNvPr id="38" name="Slide Zoom 37">
                <a:hlinkClick r:id="rId34" action="ppaction://hlinksldjump"/>
                <a:extLst>
                  <a:ext uri="{FF2B5EF4-FFF2-40B4-BE49-F238E27FC236}">
                    <a16:creationId xmlns:a16="http://schemas.microsoft.com/office/drawing/2014/main" id="{03423D26-4BB1-205F-3BAE-FFC8D165F77C}"/>
                  </a:ext>
                </a:extLst>
              </p:cNvPr>
              <p:cNvPicPr>
                <a:picLocks noGrp="1" noRot="1" noChangeAspect="1" noMove="1" noResize="1" noEditPoints="1" noAdjustHandles="1" noChangeArrowheads="1" noChangeShapeType="1"/>
              </p:cNvPicPr>
              <p:nvPr/>
            </p:nvPicPr>
            <p:blipFill>
              <a:blip r:embed="rId35"/>
              <a:stretch>
                <a:fillRect/>
              </a:stretch>
            </p:blipFill>
            <p:spPr>
              <a:xfrm>
                <a:off x="8463280" y="2900532"/>
                <a:ext cx="1457960" cy="82010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9" name="Slide Zoom 38">
                <a:extLst>
                  <a:ext uri="{FF2B5EF4-FFF2-40B4-BE49-F238E27FC236}">
                    <a16:creationId xmlns:a16="http://schemas.microsoft.com/office/drawing/2014/main" id="{2DF55DB7-EE18-4960-4A64-281324EA2376}"/>
                  </a:ext>
                </a:extLst>
              </p:cNvPr>
              <p:cNvGraphicFramePr>
                <a:graphicFrameLocks noChangeAspect="1"/>
              </p:cNvGraphicFramePr>
              <p:nvPr>
                <p:extLst>
                  <p:ext uri="{D42A27DB-BD31-4B8C-83A1-F6EECF244321}">
                    <p14:modId xmlns:p14="http://schemas.microsoft.com/office/powerpoint/2010/main" val="1198445419"/>
                  </p:ext>
                </p:extLst>
              </p:nvPr>
            </p:nvGraphicFramePr>
            <p:xfrm>
              <a:off x="10321290" y="2900532"/>
              <a:ext cx="1457961" cy="820103"/>
            </p:xfrm>
            <a:graphic>
              <a:graphicData uri="http://schemas.microsoft.com/office/powerpoint/2016/slidezoom">
                <pslz:sldZm>
                  <pslz:sldZmObj sldId="265" cId="2391570382">
                    <pslz:zmPr id="{62D2C55F-6274-4BA7-81D7-12D4EA7FEA19}" transitionDur="1000">
                      <p166:blipFill xmlns:p166="http://schemas.microsoft.com/office/powerpoint/2016/6/main">
                        <a:blip r:embed="rId36"/>
                        <a:stretch>
                          <a:fillRect/>
                        </a:stretch>
                      </p166:blipFill>
                      <p166:spPr xmlns:p166="http://schemas.microsoft.com/office/powerpoint/2016/6/main">
                        <a:xfrm>
                          <a:off x="0" y="0"/>
                          <a:ext cx="1457961" cy="820103"/>
                        </a:xfrm>
                        <a:prstGeom prst="rect">
                          <a:avLst/>
                        </a:prstGeom>
                        <a:ln w="3175">
                          <a:solidFill>
                            <a:prstClr val="ltGray"/>
                          </a:solidFill>
                        </a:ln>
                      </p166:spPr>
                    </pslz:zmPr>
                  </pslz:sldZmObj>
                </pslz:sldZm>
              </a:graphicData>
            </a:graphic>
          </p:graphicFrame>
        </mc:Choice>
        <mc:Fallback xmlns="">
          <p:pic>
            <p:nvPicPr>
              <p:cNvPr id="39" name="Slide Zoom 38">
                <a:hlinkClick r:id="rId37" action="ppaction://hlinksldjump"/>
                <a:extLst>
                  <a:ext uri="{FF2B5EF4-FFF2-40B4-BE49-F238E27FC236}">
                    <a16:creationId xmlns:a16="http://schemas.microsoft.com/office/drawing/2014/main" id="{2DF55DB7-EE18-4960-4A64-281324EA2376}"/>
                  </a:ext>
                </a:extLst>
              </p:cNvPr>
              <p:cNvPicPr>
                <a:picLocks noGrp="1" noRot="1" noChangeAspect="1" noMove="1" noResize="1" noEditPoints="1" noAdjustHandles="1" noChangeArrowheads="1" noChangeShapeType="1"/>
              </p:cNvPicPr>
              <p:nvPr/>
            </p:nvPicPr>
            <p:blipFill>
              <a:blip r:embed="rId38"/>
              <a:stretch>
                <a:fillRect/>
              </a:stretch>
            </p:blipFill>
            <p:spPr>
              <a:xfrm>
                <a:off x="10321290" y="2900532"/>
                <a:ext cx="1457961" cy="820103"/>
              </a:xfrm>
              <a:prstGeom prst="rect">
                <a:avLst/>
              </a:prstGeom>
              <a:ln w="3175">
                <a:solidFill>
                  <a:prstClr val="ltGray"/>
                </a:solidFill>
              </a:ln>
            </p:spPr>
          </p:pic>
        </mc:Fallback>
      </mc:AlternateContent>
    </p:spTree>
    <p:extLst>
      <p:ext uri="{BB962C8B-B14F-4D97-AF65-F5344CB8AC3E}">
        <p14:creationId xmlns:p14="http://schemas.microsoft.com/office/powerpoint/2010/main" val="131855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52BC-45DE-0461-9742-A1BC327A01E3}"/>
              </a:ext>
            </a:extLst>
          </p:cNvPr>
          <p:cNvSpPr>
            <a:spLocks noGrp="1"/>
          </p:cNvSpPr>
          <p:nvPr>
            <p:ph type="title"/>
          </p:nvPr>
        </p:nvSpPr>
        <p:spPr/>
        <p:txBody>
          <a:bodyPr/>
          <a:lstStyle/>
          <a:p>
            <a:r>
              <a:rPr lang="en-US" dirty="0"/>
              <a:t>TEAM MEMBERS:</a:t>
            </a:r>
            <a:endParaRPr lang="en-GB" dirty="0"/>
          </a:p>
        </p:txBody>
      </p:sp>
      <p:graphicFrame>
        <p:nvGraphicFramePr>
          <p:cNvPr id="7" name="Table 6">
            <a:extLst>
              <a:ext uri="{FF2B5EF4-FFF2-40B4-BE49-F238E27FC236}">
                <a16:creationId xmlns:a16="http://schemas.microsoft.com/office/drawing/2014/main" id="{E15C32F3-304A-B3B1-C248-6987EF5B7B06}"/>
              </a:ext>
            </a:extLst>
          </p:cNvPr>
          <p:cNvGraphicFramePr>
            <a:graphicFrameLocks noGrp="1"/>
          </p:cNvGraphicFramePr>
          <p:nvPr>
            <p:extLst>
              <p:ext uri="{D42A27DB-BD31-4B8C-83A1-F6EECF244321}">
                <p14:modId xmlns:p14="http://schemas.microsoft.com/office/powerpoint/2010/main" val="88650166"/>
              </p:ext>
            </p:extLst>
          </p:nvPr>
        </p:nvGraphicFramePr>
        <p:xfrm>
          <a:off x="838200" y="1690688"/>
          <a:ext cx="9677402" cy="3928188"/>
        </p:xfrm>
        <a:graphic>
          <a:graphicData uri="http://schemas.openxmlformats.org/drawingml/2006/table">
            <a:tbl>
              <a:tblPr firstRow="1" firstCol="1" bandRow="1">
                <a:tableStyleId>{5C22544A-7EE6-4342-B048-85BDC9FD1C3A}</a:tableStyleId>
              </a:tblPr>
              <a:tblGrid>
                <a:gridCol w="4301067">
                  <a:extLst>
                    <a:ext uri="{9D8B030D-6E8A-4147-A177-3AD203B41FA5}">
                      <a16:colId xmlns:a16="http://schemas.microsoft.com/office/drawing/2014/main" val="747217560"/>
                    </a:ext>
                  </a:extLst>
                </a:gridCol>
                <a:gridCol w="4109723">
                  <a:extLst>
                    <a:ext uri="{9D8B030D-6E8A-4147-A177-3AD203B41FA5}">
                      <a16:colId xmlns:a16="http://schemas.microsoft.com/office/drawing/2014/main" val="4280712778"/>
                    </a:ext>
                  </a:extLst>
                </a:gridCol>
                <a:gridCol w="1266612">
                  <a:extLst>
                    <a:ext uri="{9D8B030D-6E8A-4147-A177-3AD203B41FA5}">
                      <a16:colId xmlns:a16="http://schemas.microsoft.com/office/drawing/2014/main" val="4073678387"/>
                    </a:ext>
                  </a:extLst>
                </a:gridCol>
              </a:tblGrid>
              <a:tr h="426076">
                <a:tc>
                  <a:txBody>
                    <a:bodyPr/>
                    <a:lstStyle/>
                    <a:p>
                      <a:pPr marL="0" marR="0" algn="ctr" rtl="0">
                        <a:lnSpc>
                          <a:spcPct val="115000"/>
                        </a:lnSpc>
                        <a:spcBef>
                          <a:spcPts val="0"/>
                        </a:spcBef>
                        <a:spcAft>
                          <a:spcPts val="0"/>
                        </a:spcAft>
                      </a:pPr>
                      <a:r>
                        <a:rPr lang="en-US" sz="1600" dirty="0">
                          <a:solidFill>
                            <a:schemeClr val="bg1"/>
                          </a:solidFill>
                          <a:effectLst/>
                        </a:rPr>
                        <a:t>Name</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tc>
                  <a:txBody>
                    <a:bodyPr/>
                    <a:lstStyle/>
                    <a:p>
                      <a:pPr marL="0" marR="0" algn="ctr" rtl="0">
                        <a:lnSpc>
                          <a:spcPct val="115000"/>
                        </a:lnSpc>
                        <a:spcBef>
                          <a:spcPts val="0"/>
                        </a:spcBef>
                        <a:spcAft>
                          <a:spcPts val="0"/>
                        </a:spcAft>
                      </a:pPr>
                      <a:r>
                        <a:rPr lang="en-US" sz="1600" dirty="0">
                          <a:solidFill>
                            <a:schemeClr val="bg1"/>
                          </a:solidFill>
                          <a:effectLst/>
                        </a:rPr>
                        <a:t>Function</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tx2">
                        <a:lumMod val="60000"/>
                        <a:lumOff val="40000"/>
                      </a:schemeClr>
                    </a:solidFill>
                  </a:tcPr>
                </a:tc>
                <a:tc>
                  <a:txBody>
                    <a:bodyPr/>
                    <a:lstStyle/>
                    <a:p>
                      <a:pPr marL="0" marR="0" algn="ctr" rtl="0">
                        <a:lnSpc>
                          <a:spcPct val="115000"/>
                        </a:lnSpc>
                        <a:spcBef>
                          <a:spcPts val="0"/>
                        </a:spcBef>
                        <a:spcAft>
                          <a:spcPts val="0"/>
                        </a:spcAft>
                      </a:pPr>
                      <a:r>
                        <a:rPr lang="en-US" sz="1400" dirty="0">
                          <a:solidFill>
                            <a:schemeClr val="bg1"/>
                          </a:solidFill>
                          <a:effectLst/>
                        </a:rPr>
                        <a:t>ID</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extLst>
                  <a:ext uri="{0D108BD9-81ED-4DB2-BD59-A6C34878D82A}">
                    <a16:rowId xmlns:a16="http://schemas.microsoft.com/office/drawing/2014/main" val="537730437"/>
                  </a:ext>
                </a:extLst>
              </a:tr>
              <a:tr h="769009">
                <a:tc>
                  <a:txBody>
                    <a:bodyPr/>
                    <a:lstStyle/>
                    <a:p>
                      <a:pPr marL="0" marR="0" algn="l" rtl="0">
                        <a:lnSpc>
                          <a:spcPct val="115000"/>
                        </a:lnSpc>
                        <a:spcBef>
                          <a:spcPts val="0"/>
                        </a:spcBef>
                        <a:spcAft>
                          <a:spcPts val="0"/>
                        </a:spcAft>
                      </a:pPr>
                      <a:r>
                        <a:rPr lang="en-US" sz="1600" dirty="0">
                          <a:solidFill>
                            <a:schemeClr val="bg1"/>
                          </a:solidFill>
                          <a:effectLst/>
                        </a:rPr>
                        <a:t>1-Shahd Ahmed Sayed Ahmed.</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tc>
                  <a:txBody>
                    <a:bodyPr/>
                    <a:lstStyle/>
                    <a:p>
                      <a:pPr marL="0" marR="0" algn="l" rtl="0">
                        <a:lnSpc>
                          <a:spcPct val="115000"/>
                        </a:lnSpc>
                        <a:spcBef>
                          <a:spcPts val="0"/>
                        </a:spcBef>
                        <a:spcAft>
                          <a:spcPts val="0"/>
                        </a:spcAft>
                      </a:pPr>
                      <a:r>
                        <a:rPr lang="en-US" sz="1400" dirty="0">
                          <a:solidFill>
                            <a:schemeClr val="bg1"/>
                          </a:solidFill>
                          <a:effectLst/>
                        </a:rPr>
                        <a:t>The Team Leader - The Class Diagram –The Object Diagram.</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tx2">
                        <a:lumMod val="60000"/>
                        <a:lumOff val="40000"/>
                      </a:schemeClr>
                    </a:solidFill>
                  </a:tcPr>
                </a:tc>
                <a:tc>
                  <a:txBody>
                    <a:bodyPr/>
                    <a:lstStyle/>
                    <a:p>
                      <a:pPr marL="0" marR="0" algn="ctr" rtl="0">
                        <a:lnSpc>
                          <a:spcPct val="115000"/>
                        </a:lnSpc>
                        <a:spcBef>
                          <a:spcPts val="0"/>
                        </a:spcBef>
                        <a:spcAft>
                          <a:spcPts val="0"/>
                        </a:spcAft>
                      </a:pPr>
                      <a:r>
                        <a:rPr lang="en-US" sz="1400" dirty="0">
                          <a:solidFill>
                            <a:schemeClr val="bg1"/>
                          </a:solidFill>
                          <a:effectLst/>
                        </a:rPr>
                        <a:t>2200397</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extLst>
                  <a:ext uri="{0D108BD9-81ED-4DB2-BD59-A6C34878D82A}">
                    <a16:rowId xmlns:a16="http://schemas.microsoft.com/office/drawing/2014/main" val="1590891780"/>
                  </a:ext>
                </a:extLst>
              </a:tr>
              <a:tr h="426076">
                <a:tc>
                  <a:txBody>
                    <a:bodyPr/>
                    <a:lstStyle/>
                    <a:p>
                      <a:pPr marL="0" marR="0" algn="l" rtl="0">
                        <a:lnSpc>
                          <a:spcPct val="115000"/>
                        </a:lnSpc>
                        <a:spcBef>
                          <a:spcPts val="0"/>
                        </a:spcBef>
                        <a:spcAft>
                          <a:spcPts val="0"/>
                        </a:spcAft>
                      </a:pPr>
                      <a:r>
                        <a:rPr lang="en-US" sz="1600" dirty="0">
                          <a:solidFill>
                            <a:schemeClr val="bg1"/>
                          </a:solidFill>
                          <a:effectLst/>
                        </a:rPr>
                        <a:t>2-Mai Mammon Mohamed.</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tc>
                  <a:txBody>
                    <a:bodyPr/>
                    <a:lstStyle/>
                    <a:p>
                      <a:pPr marL="0" marR="0" algn="l" rtl="0">
                        <a:lnSpc>
                          <a:spcPct val="115000"/>
                        </a:lnSpc>
                        <a:spcBef>
                          <a:spcPts val="0"/>
                        </a:spcBef>
                        <a:spcAft>
                          <a:spcPts val="0"/>
                        </a:spcAft>
                      </a:pPr>
                      <a:r>
                        <a:rPr lang="en-US" sz="1400" dirty="0">
                          <a:solidFill>
                            <a:schemeClr val="bg1"/>
                          </a:solidFill>
                          <a:effectLst/>
                        </a:rPr>
                        <a:t>Business use case - use case.</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tx2">
                        <a:lumMod val="60000"/>
                        <a:lumOff val="40000"/>
                      </a:schemeClr>
                    </a:solidFill>
                  </a:tcPr>
                </a:tc>
                <a:tc>
                  <a:txBody>
                    <a:bodyPr/>
                    <a:lstStyle/>
                    <a:p>
                      <a:pPr marL="0" marR="0" algn="ctr" rtl="0">
                        <a:lnSpc>
                          <a:spcPct val="115000"/>
                        </a:lnSpc>
                        <a:spcBef>
                          <a:spcPts val="0"/>
                        </a:spcBef>
                        <a:spcAft>
                          <a:spcPts val="0"/>
                        </a:spcAft>
                      </a:pPr>
                      <a:r>
                        <a:rPr lang="en-US" sz="1400" dirty="0">
                          <a:solidFill>
                            <a:schemeClr val="bg1"/>
                          </a:solidFill>
                          <a:effectLst/>
                        </a:rPr>
                        <a:t>2200335</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extLst>
                  <a:ext uri="{0D108BD9-81ED-4DB2-BD59-A6C34878D82A}">
                    <a16:rowId xmlns:a16="http://schemas.microsoft.com/office/drawing/2014/main" val="2746198134"/>
                  </a:ext>
                </a:extLst>
              </a:tr>
              <a:tr h="769009">
                <a:tc>
                  <a:txBody>
                    <a:bodyPr/>
                    <a:lstStyle/>
                    <a:p>
                      <a:pPr marL="0" marR="0" algn="l" rtl="0">
                        <a:lnSpc>
                          <a:spcPct val="115000"/>
                        </a:lnSpc>
                        <a:spcBef>
                          <a:spcPts val="0"/>
                        </a:spcBef>
                        <a:spcAft>
                          <a:spcPts val="0"/>
                        </a:spcAft>
                      </a:pPr>
                      <a:r>
                        <a:rPr lang="en-US" sz="1600" dirty="0">
                          <a:solidFill>
                            <a:schemeClr val="bg1"/>
                          </a:solidFill>
                          <a:effectLst/>
                        </a:rPr>
                        <a:t>3- Mariam Nakhla Ageeb Nakhla.</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tc>
                  <a:txBody>
                    <a:bodyPr/>
                    <a:lstStyle/>
                    <a:p>
                      <a:pPr marL="0" marR="0" algn="l" rtl="0">
                        <a:lnSpc>
                          <a:spcPct val="115000"/>
                        </a:lnSpc>
                        <a:spcBef>
                          <a:spcPts val="0"/>
                        </a:spcBef>
                        <a:spcAft>
                          <a:spcPts val="0"/>
                        </a:spcAft>
                      </a:pPr>
                      <a:r>
                        <a:rPr lang="en-US" sz="1400" dirty="0">
                          <a:solidFill>
                            <a:schemeClr val="bg1"/>
                          </a:solidFill>
                          <a:effectLst/>
                        </a:rPr>
                        <a:t>Activity Diagram – State chart Diagram-</a:t>
                      </a:r>
                      <a:r>
                        <a:rPr lang="ar-EG" sz="1400" dirty="0">
                          <a:solidFill>
                            <a:schemeClr val="bg1"/>
                          </a:solidFill>
                          <a:effectLst/>
                        </a:rPr>
                        <a:t>      </a:t>
                      </a:r>
                      <a:r>
                        <a:rPr lang="en-US" sz="1400" dirty="0">
                          <a:solidFill>
                            <a:schemeClr val="bg1"/>
                          </a:solidFill>
                          <a:effectLst/>
                        </a:rPr>
                        <a:t>     presentation.</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tx2">
                        <a:lumMod val="60000"/>
                        <a:lumOff val="40000"/>
                      </a:schemeClr>
                    </a:solidFill>
                  </a:tcPr>
                </a:tc>
                <a:tc>
                  <a:txBody>
                    <a:bodyPr/>
                    <a:lstStyle/>
                    <a:p>
                      <a:pPr marL="0" marR="0" algn="ctr" rtl="0">
                        <a:lnSpc>
                          <a:spcPct val="115000"/>
                        </a:lnSpc>
                        <a:spcBef>
                          <a:spcPts val="0"/>
                        </a:spcBef>
                        <a:spcAft>
                          <a:spcPts val="0"/>
                        </a:spcAft>
                      </a:pPr>
                      <a:r>
                        <a:rPr lang="en-US" sz="1400" dirty="0">
                          <a:solidFill>
                            <a:schemeClr val="bg1"/>
                          </a:solidFill>
                          <a:effectLst/>
                        </a:rPr>
                        <a:t>2200962</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extLst>
                  <a:ext uri="{0D108BD9-81ED-4DB2-BD59-A6C34878D82A}">
                    <a16:rowId xmlns:a16="http://schemas.microsoft.com/office/drawing/2014/main" val="4023492973"/>
                  </a:ext>
                </a:extLst>
              </a:tr>
              <a:tr h="769009">
                <a:tc>
                  <a:txBody>
                    <a:bodyPr/>
                    <a:lstStyle/>
                    <a:p>
                      <a:pPr marL="0" marR="0" algn="l" rtl="0">
                        <a:lnSpc>
                          <a:spcPct val="115000"/>
                        </a:lnSpc>
                        <a:spcBef>
                          <a:spcPts val="0"/>
                        </a:spcBef>
                        <a:spcAft>
                          <a:spcPts val="0"/>
                        </a:spcAft>
                      </a:pPr>
                      <a:r>
                        <a:rPr lang="en-US" sz="1600" dirty="0">
                          <a:solidFill>
                            <a:schemeClr val="bg1"/>
                          </a:solidFill>
                          <a:effectLst/>
                        </a:rPr>
                        <a:t>4- Laila Ayman </a:t>
                      </a:r>
                      <a:r>
                        <a:rPr lang="en-US" sz="1600" dirty="0" err="1">
                          <a:solidFill>
                            <a:schemeClr val="bg1"/>
                          </a:solidFill>
                          <a:effectLst/>
                        </a:rPr>
                        <a:t>Abdelmaksoud</a:t>
                      </a:r>
                      <a:r>
                        <a:rPr lang="en-US" sz="1600" dirty="0">
                          <a:solidFill>
                            <a:schemeClr val="bg1"/>
                          </a:solidFill>
                          <a:effectLst/>
                        </a:rPr>
                        <a:t>.</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tc>
                  <a:txBody>
                    <a:bodyPr/>
                    <a:lstStyle/>
                    <a:p>
                      <a:pPr marL="0" marR="0" algn="l" rtl="0">
                        <a:lnSpc>
                          <a:spcPct val="115000"/>
                        </a:lnSpc>
                        <a:spcBef>
                          <a:spcPts val="0"/>
                        </a:spcBef>
                        <a:spcAft>
                          <a:spcPts val="0"/>
                        </a:spcAft>
                      </a:pPr>
                      <a:r>
                        <a:rPr lang="en-US" sz="1400" dirty="0">
                          <a:solidFill>
                            <a:schemeClr val="bg1"/>
                          </a:solidFill>
                          <a:effectLst/>
                        </a:rPr>
                        <a:t>Sequence Diagram – Functional and nonfunctional -</a:t>
                      </a:r>
                    </a:p>
                    <a:p>
                      <a:pPr marL="0" marR="0" algn="l" rtl="0">
                        <a:lnSpc>
                          <a:spcPct val="115000"/>
                        </a:lnSpc>
                        <a:spcBef>
                          <a:spcPts val="0"/>
                        </a:spcBef>
                        <a:spcAft>
                          <a:spcPts val="0"/>
                        </a:spcAft>
                      </a:pPr>
                      <a:r>
                        <a:rPr lang="en-US" sz="1400" dirty="0">
                          <a:solidFill>
                            <a:schemeClr val="bg1"/>
                          </a:solidFill>
                          <a:effectLst/>
                        </a:rPr>
                        <a:t>   Word. </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tx2">
                        <a:lumMod val="60000"/>
                        <a:lumOff val="40000"/>
                      </a:schemeClr>
                    </a:solidFill>
                  </a:tcPr>
                </a:tc>
                <a:tc>
                  <a:txBody>
                    <a:bodyPr/>
                    <a:lstStyle/>
                    <a:p>
                      <a:pPr marL="0" marR="0" algn="ctr" rtl="0">
                        <a:lnSpc>
                          <a:spcPct val="115000"/>
                        </a:lnSpc>
                        <a:spcBef>
                          <a:spcPts val="0"/>
                        </a:spcBef>
                        <a:spcAft>
                          <a:spcPts val="0"/>
                        </a:spcAft>
                      </a:pPr>
                      <a:r>
                        <a:rPr lang="en-US" sz="1400" dirty="0">
                          <a:solidFill>
                            <a:schemeClr val="bg1"/>
                          </a:solidFill>
                          <a:effectLst/>
                        </a:rPr>
                        <a:t>2200391</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extLst>
                  <a:ext uri="{0D108BD9-81ED-4DB2-BD59-A6C34878D82A}">
                    <a16:rowId xmlns:a16="http://schemas.microsoft.com/office/drawing/2014/main" val="3823222730"/>
                  </a:ext>
                </a:extLst>
              </a:tr>
              <a:tr h="769009">
                <a:tc>
                  <a:txBody>
                    <a:bodyPr/>
                    <a:lstStyle/>
                    <a:p>
                      <a:pPr marL="0" marR="0" algn="l" rtl="0">
                        <a:lnSpc>
                          <a:spcPct val="115000"/>
                        </a:lnSpc>
                        <a:spcBef>
                          <a:spcPts val="0"/>
                        </a:spcBef>
                        <a:spcAft>
                          <a:spcPts val="0"/>
                        </a:spcAft>
                      </a:pPr>
                      <a:r>
                        <a:rPr lang="en-US" sz="1600" dirty="0">
                          <a:solidFill>
                            <a:schemeClr val="bg1"/>
                          </a:solidFill>
                          <a:effectLst/>
                        </a:rPr>
                        <a:t>5- Mohamed Ahmed Ads.</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tc>
                  <a:txBody>
                    <a:bodyPr/>
                    <a:lstStyle/>
                    <a:p>
                      <a:pPr marL="0" marR="0" algn="l" rtl="0">
                        <a:lnSpc>
                          <a:spcPct val="115000"/>
                        </a:lnSpc>
                        <a:spcBef>
                          <a:spcPts val="0"/>
                        </a:spcBef>
                        <a:spcAft>
                          <a:spcPts val="0"/>
                        </a:spcAft>
                      </a:pPr>
                      <a:r>
                        <a:rPr lang="en-US" sz="1400" dirty="0">
                          <a:solidFill>
                            <a:schemeClr val="bg1"/>
                          </a:solidFill>
                          <a:effectLst/>
                        </a:rPr>
                        <a:t>Component Diagram –Deployment Diagram.</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tx2">
                        <a:lumMod val="60000"/>
                        <a:lumOff val="40000"/>
                      </a:schemeClr>
                    </a:solidFill>
                  </a:tcPr>
                </a:tc>
                <a:tc>
                  <a:txBody>
                    <a:bodyPr/>
                    <a:lstStyle/>
                    <a:p>
                      <a:pPr marL="0" marR="0" algn="ctr" rtl="0">
                        <a:lnSpc>
                          <a:spcPct val="115000"/>
                        </a:lnSpc>
                        <a:spcBef>
                          <a:spcPts val="0"/>
                        </a:spcBef>
                        <a:spcAft>
                          <a:spcPts val="0"/>
                        </a:spcAft>
                      </a:pPr>
                      <a:r>
                        <a:rPr lang="en-US" sz="1400" dirty="0">
                          <a:solidFill>
                            <a:schemeClr val="bg1"/>
                          </a:solidFill>
                          <a:effectLst/>
                        </a:rPr>
                        <a:t>2201568</a:t>
                      </a:r>
                      <a:endParaRPr lang="en-GB"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60000"/>
                        <a:lumOff val="40000"/>
                      </a:schemeClr>
                    </a:solidFill>
                  </a:tcPr>
                </a:tc>
                <a:extLst>
                  <a:ext uri="{0D108BD9-81ED-4DB2-BD59-A6C34878D82A}">
                    <a16:rowId xmlns:a16="http://schemas.microsoft.com/office/drawing/2014/main" val="2395918904"/>
                  </a:ext>
                </a:extLst>
              </a:tr>
            </a:tbl>
          </a:graphicData>
        </a:graphic>
      </p:graphicFrame>
    </p:spTree>
    <p:extLst>
      <p:ext uri="{BB962C8B-B14F-4D97-AF65-F5344CB8AC3E}">
        <p14:creationId xmlns:p14="http://schemas.microsoft.com/office/powerpoint/2010/main" val="52421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6C11-9C89-5338-D123-45C54EA95A75}"/>
              </a:ext>
            </a:extLst>
          </p:cNvPr>
          <p:cNvSpPr>
            <a:spLocks noGrp="1"/>
          </p:cNvSpPr>
          <p:nvPr>
            <p:ph type="title"/>
          </p:nvPr>
        </p:nvSpPr>
        <p:spPr>
          <a:xfrm>
            <a:off x="533400" y="0"/>
            <a:ext cx="10515600" cy="1325563"/>
          </a:xfrm>
        </p:spPr>
        <p:txBody>
          <a:bodyPr/>
          <a:lstStyle/>
          <a:p>
            <a:r>
              <a:rPr lang="en-US" dirty="0"/>
              <a:t>AGENDA </a:t>
            </a:r>
            <a:endParaRPr lang="en-GB" dirty="0"/>
          </a:p>
        </p:txBody>
      </p:sp>
      <p:sp>
        <p:nvSpPr>
          <p:cNvPr id="3" name="Content Placeholder 2">
            <a:extLst>
              <a:ext uri="{FF2B5EF4-FFF2-40B4-BE49-F238E27FC236}">
                <a16:creationId xmlns:a16="http://schemas.microsoft.com/office/drawing/2014/main" id="{37E3305E-DF5A-CB69-8979-272E396F7D7F}"/>
              </a:ext>
            </a:extLst>
          </p:cNvPr>
          <p:cNvSpPr>
            <a:spLocks noGrp="1"/>
          </p:cNvSpPr>
          <p:nvPr>
            <p:ph idx="1"/>
          </p:nvPr>
        </p:nvSpPr>
        <p:spPr>
          <a:xfrm>
            <a:off x="838200" y="1137235"/>
            <a:ext cx="10515600" cy="5391902"/>
          </a:xfrm>
        </p:spPr>
        <p:txBody>
          <a:bodyPr/>
          <a:lstStyle/>
          <a:p>
            <a:r>
              <a:rPr lang="en-GB" dirty="0">
                <a:solidFill>
                  <a:schemeClr val="accent1">
                    <a:lumMod val="60000"/>
                    <a:lumOff val="40000"/>
                  </a:schemeClr>
                </a:solidFill>
              </a:rPr>
              <a:t> THE SENARIO</a:t>
            </a:r>
          </a:p>
          <a:p>
            <a:r>
              <a:rPr lang="en-GB" dirty="0">
                <a:solidFill>
                  <a:schemeClr val="accent1">
                    <a:lumMod val="60000"/>
                    <a:lumOff val="40000"/>
                  </a:schemeClr>
                </a:solidFill>
              </a:rPr>
              <a:t>  FUNCTION AND NON FUNCTION REQUIRMENTS</a:t>
            </a:r>
          </a:p>
          <a:p>
            <a:r>
              <a:rPr lang="en-GB" dirty="0">
                <a:solidFill>
                  <a:schemeClr val="accent1">
                    <a:lumMod val="60000"/>
                    <a:lumOff val="40000"/>
                  </a:schemeClr>
                </a:solidFill>
              </a:rPr>
              <a:t> BUSINESS USR CASE</a:t>
            </a:r>
          </a:p>
          <a:p>
            <a:r>
              <a:rPr lang="en-GB" dirty="0">
                <a:solidFill>
                  <a:schemeClr val="accent1">
                    <a:lumMod val="60000"/>
                    <a:lumOff val="40000"/>
                  </a:schemeClr>
                </a:solidFill>
              </a:rPr>
              <a:t> USE CASE DIAGRAM</a:t>
            </a:r>
          </a:p>
          <a:p>
            <a:r>
              <a:rPr lang="en-GB" dirty="0">
                <a:solidFill>
                  <a:schemeClr val="accent1">
                    <a:lumMod val="75000"/>
                  </a:schemeClr>
                </a:solidFill>
              </a:rPr>
              <a:t>THE ACTIVITY DIAGRAM</a:t>
            </a:r>
          </a:p>
          <a:p>
            <a:r>
              <a:rPr lang="en-GB" dirty="0">
                <a:solidFill>
                  <a:schemeClr val="accent1">
                    <a:lumMod val="75000"/>
                  </a:schemeClr>
                </a:solidFill>
              </a:rPr>
              <a:t> CLASS DIAGRAM</a:t>
            </a:r>
          </a:p>
          <a:p>
            <a:r>
              <a:rPr lang="en-GB" dirty="0">
                <a:solidFill>
                  <a:schemeClr val="accent1">
                    <a:lumMod val="75000"/>
                  </a:schemeClr>
                </a:solidFill>
              </a:rPr>
              <a:t>  STATE DIAGRAM</a:t>
            </a:r>
          </a:p>
          <a:p>
            <a:r>
              <a:rPr lang="en-GB" dirty="0">
                <a:solidFill>
                  <a:schemeClr val="accent1">
                    <a:lumMod val="50000"/>
                  </a:schemeClr>
                </a:solidFill>
              </a:rPr>
              <a:t> OBJECT DIAGRAM</a:t>
            </a:r>
          </a:p>
          <a:p>
            <a:r>
              <a:rPr lang="en-GB" dirty="0">
                <a:solidFill>
                  <a:schemeClr val="accent1">
                    <a:lumMod val="50000"/>
                  </a:schemeClr>
                </a:solidFill>
              </a:rPr>
              <a:t>SEQUENCE DIAGRAM</a:t>
            </a:r>
          </a:p>
          <a:p>
            <a:r>
              <a:rPr lang="en-GB" dirty="0">
                <a:solidFill>
                  <a:schemeClr val="accent1">
                    <a:lumMod val="50000"/>
                  </a:schemeClr>
                </a:solidFill>
              </a:rPr>
              <a:t>DEPLOIMENT DIAGRAM</a:t>
            </a:r>
          </a:p>
          <a:p>
            <a:endParaRPr lang="en-GB" dirty="0"/>
          </a:p>
        </p:txBody>
      </p:sp>
    </p:spTree>
    <p:extLst>
      <p:ext uri="{BB962C8B-B14F-4D97-AF65-F5344CB8AC3E}">
        <p14:creationId xmlns:p14="http://schemas.microsoft.com/office/powerpoint/2010/main" val="285359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9BB2-5594-F0FC-FD5C-109879280C50}"/>
              </a:ext>
            </a:extLst>
          </p:cNvPr>
          <p:cNvSpPr>
            <a:spLocks noGrp="1"/>
          </p:cNvSpPr>
          <p:nvPr>
            <p:ph type="title"/>
          </p:nvPr>
        </p:nvSpPr>
        <p:spPr/>
        <p:txBody>
          <a:bodyPr/>
          <a:lstStyle/>
          <a:p>
            <a:r>
              <a:rPr lang="en-US" dirty="0"/>
              <a:t>SENARIO</a:t>
            </a:r>
            <a:endParaRPr lang="en-GB" dirty="0"/>
          </a:p>
        </p:txBody>
      </p:sp>
      <p:sp>
        <p:nvSpPr>
          <p:cNvPr id="3" name="Content Placeholder 2">
            <a:extLst>
              <a:ext uri="{FF2B5EF4-FFF2-40B4-BE49-F238E27FC236}">
                <a16:creationId xmlns:a16="http://schemas.microsoft.com/office/drawing/2014/main" id="{A428FE7E-8133-3701-9D8D-3EE0642E0888}"/>
              </a:ext>
            </a:extLst>
          </p:cNvPr>
          <p:cNvSpPr>
            <a:spLocks noGrp="1"/>
          </p:cNvSpPr>
          <p:nvPr>
            <p:ph idx="1"/>
          </p:nvPr>
        </p:nvSpPr>
        <p:spPr/>
        <p:txBody>
          <a:bodyPr/>
          <a:lstStyle/>
          <a:p>
            <a:r>
              <a:rPr lang="en-GB" dirty="0"/>
              <a:t>A club management system project that provides and manages various club activities such as member registration, registration for various regular and vacation batches and more. The sports club management system software is a net built system that manages the entire club activities and provides respective functionality for various types of visitors.</a:t>
            </a:r>
          </a:p>
        </p:txBody>
      </p:sp>
    </p:spTree>
    <p:extLst>
      <p:ext uri="{BB962C8B-B14F-4D97-AF65-F5344CB8AC3E}">
        <p14:creationId xmlns:p14="http://schemas.microsoft.com/office/powerpoint/2010/main" val="304844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FE7977-FCF1-C9FC-9D9D-264AEAB73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57" y="327829"/>
            <a:ext cx="9535886" cy="6202341"/>
          </a:xfrm>
          <a:prstGeom prst="rect">
            <a:avLst/>
          </a:prstGeom>
        </p:spPr>
      </p:pic>
    </p:spTree>
    <p:extLst>
      <p:ext uri="{BB962C8B-B14F-4D97-AF65-F5344CB8AC3E}">
        <p14:creationId xmlns:p14="http://schemas.microsoft.com/office/powerpoint/2010/main" val="160982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82D143-AAC9-6A00-7D6C-96031517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510" y="373224"/>
            <a:ext cx="9909030" cy="6064897"/>
          </a:xfrm>
          <a:prstGeom prst="rect">
            <a:avLst/>
          </a:prstGeom>
        </p:spPr>
      </p:pic>
    </p:spTree>
    <p:extLst>
      <p:ext uri="{BB962C8B-B14F-4D97-AF65-F5344CB8AC3E}">
        <p14:creationId xmlns:p14="http://schemas.microsoft.com/office/powerpoint/2010/main" val="179112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E26C2E-6655-14D3-BEEE-0639290D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106" y="284775"/>
            <a:ext cx="9871788" cy="6288450"/>
          </a:xfrm>
          <a:prstGeom prst="rect">
            <a:avLst/>
          </a:prstGeom>
        </p:spPr>
      </p:pic>
    </p:spTree>
    <p:extLst>
      <p:ext uri="{BB962C8B-B14F-4D97-AF65-F5344CB8AC3E}">
        <p14:creationId xmlns:p14="http://schemas.microsoft.com/office/powerpoint/2010/main" val="265778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A8929-CFC0-5AAE-5621-3B6C53D01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72" y="232779"/>
            <a:ext cx="11121234" cy="6392441"/>
          </a:xfrm>
          <a:prstGeom prst="rect">
            <a:avLst/>
          </a:prstGeom>
        </p:spPr>
      </p:pic>
    </p:spTree>
    <p:extLst>
      <p:ext uri="{BB962C8B-B14F-4D97-AF65-F5344CB8AC3E}">
        <p14:creationId xmlns:p14="http://schemas.microsoft.com/office/powerpoint/2010/main" val="90588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1C9BC4F286AC439FCD2B522E81AB2F" ma:contentTypeVersion="3" ma:contentTypeDescription="Create a new document." ma:contentTypeScope="" ma:versionID="b22db20d55a01c16915f58a265f4db66">
  <xsd:schema xmlns:xsd="http://www.w3.org/2001/XMLSchema" xmlns:xs="http://www.w3.org/2001/XMLSchema" xmlns:p="http://schemas.microsoft.com/office/2006/metadata/properties" xmlns:ns3="e1d128a2-3669-493c-95d0-effa0c0c542b" targetNamespace="http://schemas.microsoft.com/office/2006/metadata/properties" ma:root="true" ma:fieldsID="b8be458adf97ef183c179b9e213d7c15" ns3:_="">
    <xsd:import namespace="e1d128a2-3669-493c-95d0-effa0c0c542b"/>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d128a2-3669-493c-95d0-effa0c0c5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44781D-0BAC-4B74-A2A6-6B59D829781F}">
  <ds:schemaRefs>
    <ds:schemaRef ds:uri="http://schemas.microsoft.com/sharepoint/v3/contenttype/forms"/>
  </ds:schemaRefs>
</ds:datastoreItem>
</file>

<file path=customXml/itemProps2.xml><?xml version="1.0" encoding="utf-8"?>
<ds:datastoreItem xmlns:ds="http://schemas.openxmlformats.org/officeDocument/2006/customXml" ds:itemID="{B612F1EC-1D3D-4B03-834A-DFB8661951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d128a2-3669-493c-95d0-effa0c0c5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5129C3-6A31-4C53-BF52-DB07A93EF3AD}">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www.w3.org/XML/1998/namespace"/>
    <ds:schemaRef ds:uri="e1d128a2-3669-493c-95d0-effa0c0c542b"/>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259</TotalTime>
  <Words>168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TEAM MEMBERS:</vt:lpstr>
      <vt:lpstr>AGENDA </vt:lpstr>
      <vt:lpstr>SENARIO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Nakhla Ageeb Nakhla</dc:creator>
  <cp:lastModifiedBy>Mariam Nakhla Ageeb Nakhla</cp:lastModifiedBy>
  <cp:revision>2</cp:revision>
  <dcterms:created xsi:type="dcterms:W3CDTF">2023-12-23T01:28:42Z</dcterms:created>
  <dcterms:modified xsi:type="dcterms:W3CDTF">2023-12-23T23:17:28Z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0x0101003E1C9BC4F286AC439FCD2B522E81AB2F</vt:lpwstr>
  </property>
</Properties>
</file>