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8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DD792-72D9-9F43-9963-5CE129E38E7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0070B6-92FC-3C43-861E-653C58F63B21}">
      <dgm:prSet custT="1"/>
      <dgm:spPr/>
      <dgm:t>
        <a:bodyPr/>
        <a:lstStyle/>
        <a:p>
          <a:pPr rtl="0"/>
          <a:r>
            <a:rPr lang="en-US" sz="2000" dirty="0" smtClean="0"/>
            <a:t>Ultimately, the project was a success, and the grand objective of supporting the player was achieved. </a:t>
          </a:r>
          <a:endParaRPr lang="en-US" sz="2000" dirty="0"/>
        </a:p>
      </dgm:t>
    </dgm:pt>
    <dgm:pt modelId="{79192F38-FD68-BB4D-B976-971ED9CD4946}" type="parTrans" cxnId="{A6CD1ABF-680B-B743-B515-4D2ABCAD4256}">
      <dgm:prSet/>
      <dgm:spPr/>
      <dgm:t>
        <a:bodyPr/>
        <a:lstStyle/>
        <a:p>
          <a:endParaRPr lang="en-US"/>
        </a:p>
      </dgm:t>
    </dgm:pt>
    <dgm:pt modelId="{EA119ED2-A6CA-9D48-879E-8FDBF0978E11}" type="sibTrans" cxnId="{A6CD1ABF-680B-B743-B515-4D2ABCAD4256}">
      <dgm:prSet/>
      <dgm:spPr/>
      <dgm:t>
        <a:bodyPr/>
        <a:lstStyle/>
        <a:p>
          <a:endParaRPr lang="en-US"/>
        </a:p>
      </dgm:t>
    </dgm:pt>
    <dgm:pt modelId="{DF1AFFCD-8EE2-F04E-8B7D-1AC20617C2D4}" type="pres">
      <dgm:prSet presAssocID="{766DD792-72D9-9F43-9963-5CE129E38E79}" presName="Name0" presStyleCnt="0">
        <dgm:presLayoutVars>
          <dgm:dir/>
          <dgm:resizeHandles val="exact"/>
        </dgm:presLayoutVars>
      </dgm:prSet>
      <dgm:spPr/>
    </dgm:pt>
    <dgm:pt modelId="{845ADB6B-E6D7-C743-8057-328172716206}" type="pres">
      <dgm:prSet presAssocID="{E00070B6-92FC-3C43-861E-653C58F63B21}" presName="node" presStyleLbl="node1" presStyleIdx="0" presStyleCnt="1">
        <dgm:presLayoutVars>
          <dgm:bulletEnabled val="1"/>
        </dgm:presLayoutVars>
      </dgm:prSet>
      <dgm:spPr/>
    </dgm:pt>
  </dgm:ptLst>
  <dgm:cxnLst>
    <dgm:cxn modelId="{4BF5BF34-832E-E446-8941-6E10F8DAE350}" type="presOf" srcId="{E00070B6-92FC-3C43-861E-653C58F63B21}" destId="{845ADB6B-E6D7-C743-8057-328172716206}" srcOrd="0" destOrd="0" presId="urn:microsoft.com/office/officeart/2005/8/layout/process1"/>
    <dgm:cxn modelId="{A6CD1ABF-680B-B743-B515-4D2ABCAD4256}" srcId="{766DD792-72D9-9F43-9963-5CE129E38E79}" destId="{E00070B6-92FC-3C43-861E-653C58F63B21}" srcOrd="0" destOrd="0" parTransId="{79192F38-FD68-BB4D-B976-971ED9CD4946}" sibTransId="{EA119ED2-A6CA-9D48-879E-8FDBF0978E11}"/>
    <dgm:cxn modelId="{08A620FB-430B-4E4A-85AC-387EDB847C0D}" type="presOf" srcId="{766DD792-72D9-9F43-9963-5CE129E38E79}" destId="{DF1AFFCD-8EE2-F04E-8B7D-1AC20617C2D4}" srcOrd="0" destOrd="0" presId="urn:microsoft.com/office/officeart/2005/8/layout/process1"/>
    <dgm:cxn modelId="{1EF96FDA-E19A-8743-8F0A-AE8C628F2449}" type="presParOf" srcId="{DF1AFFCD-8EE2-F04E-8B7D-1AC20617C2D4}" destId="{845ADB6B-E6D7-C743-8057-32817271620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ADB6B-E6D7-C743-8057-328172716206}">
      <dsp:nvSpPr>
        <dsp:cNvPr id="0" name=""/>
        <dsp:cNvSpPr/>
      </dsp:nvSpPr>
      <dsp:spPr>
        <a:xfrm>
          <a:off x="3759" y="0"/>
          <a:ext cx="7691111" cy="1093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Ultimately, the project was a success, and the grand objective of supporting the player was achieved. </a:t>
          </a:r>
          <a:endParaRPr lang="en-US" sz="2000" kern="1200" dirty="0"/>
        </a:p>
      </dsp:txBody>
      <dsp:txXfrm>
        <a:off x="35789" y="32030"/>
        <a:ext cx="7627051" cy="1029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July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July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July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July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July 27,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July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July 27,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July 27,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July 27,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July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July 27,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27,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ai</a:t>
            </a:r>
            <a:r>
              <a:rPr lang="en-US" dirty="0" smtClean="0"/>
              <a:t> capstone</a:t>
            </a:r>
            <a:br>
              <a:rPr lang="en-US" dirty="0" smtClean="0"/>
            </a:br>
            <a:r>
              <a:rPr lang="en-US" sz="4000" dirty="0" smtClean="0"/>
              <a:t>#Squad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545914" y="2460975"/>
            <a:ext cx="6511131" cy="1091669"/>
          </a:xfrm>
        </p:spPr>
        <p:txBody>
          <a:bodyPr>
            <a:normAutofit fontScale="92500" lnSpcReduction="10000"/>
          </a:bodyPr>
          <a:lstStyle/>
          <a:p>
            <a:r>
              <a:rPr lang="en-US" sz="1500" b="1" dirty="0" smtClean="0"/>
              <a:t>Team Squad</a:t>
            </a:r>
          </a:p>
          <a:p>
            <a:r>
              <a:rPr lang="en-US" dirty="0" smtClean="0"/>
              <a:t>Ian </a:t>
            </a:r>
            <a:r>
              <a:rPr lang="en-US" dirty="0" err="1" smtClean="0"/>
              <a:t>buckley</a:t>
            </a:r>
            <a:endParaRPr lang="en-US" dirty="0" smtClean="0"/>
          </a:p>
          <a:p>
            <a:r>
              <a:rPr lang="en-US" dirty="0" smtClean="0"/>
              <a:t>Chris </a:t>
            </a:r>
            <a:r>
              <a:rPr lang="en-US" dirty="0" err="1" smtClean="0"/>
              <a:t>donlan</a:t>
            </a:r>
            <a:endParaRPr lang="en-US" dirty="0" smtClean="0"/>
          </a:p>
          <a:p>
            <a:r>
              <a:rPr lang="en-US" dirty="0" smtClean="0"/>
              <a:t>Lanssie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823892"/>
          </a:xfrm>
        </p:spPr>
        <p:txBody>
          <a:bodyPr/>
          <a:lstStyle/>
          <a:p>
            <a:r>
              <a:rPr lang="en-US" dirty="0"/>
              <a:t>The primary objectives of implementing player navigation, effective supporting AI</a:t>
            </a:r>
            <a:r>
              <a:rPr lang="en-US" dirty="0" smtClean="0"/>
              <a:t>, dynamic </a:t>
            </a:r>
            <a:r>
              <a:rPr lang="en-US" dirty="0"/>
              <a:t>formations, and </a:t>
            </a:r>
            <a:r>
              <a:rPr lang="en-US" dirty="0" smtClean="0"/>
              <a:t>contextual </a:t>
            </a:r>
            <a:r>
              <a:rPr lang="en-US" dirty="0"/>
              <a:t>player-AI interaction. </a:t>
            </a:r>
            <a:endParaRPr lang="en-US" dirty="0" smtClean="0"/>
          </a:p>
          <a:p>
            <a:r>
              <a:rPr lang="en-US" dirty="0" smtClean="0"/>
              <a:t>Navigation </a:t>
            </a:r>
            <a:r>
              <a:rPr lang="en-US" dirty="0"/>
              <a:t>was addressed by modifying the core files. </a:t>
            </a:r>
            <a:endParaRPr lang="en-US" dirty="0" smtClean="0"/>
          </a:p>
          <a:p>
            <a:r>
              <a:rPr lang="en-US" dirty="0" smtClean="0"/>
              <a:t>Behavior </a:t>
            </a:r>
            <a:r>
              <a:rPr lang="en-US" dirty="0"/>
              <a:t>trees were the primary means of implementing the companion AI with the contextual player interaction.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74152691"/>
              </p:ext>
            </p:extLst>
          </p:nvPr>
        </p:nvGraphicFramePr>
        <p:xfrm>
          <a:off x="822960" y="2967335"/>
          <a:ext cx="7698630" cy="109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94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8032810" cy="3996394"/>
          </a:xfrm>
        </p:spPr>
        <p:txBody>
          <a:bodyPr numCol="2">
            <a:normAutofit/>
          </a:bodyPr>
          <a:lstStyle/>
          <a:p>
            <a:r>
              <a:rPr lang="en-US" sz="1500" b="0" dirty="0" smtClean="0"/>
              <a:t>Healer</a:t>
            </a:r>
          </a:p>
          <a:p>
            <a:r>
              <a:rPr lang="en-US" sz="1500" dirty="0" smtClean="0"/>
              <a:t>	Separate spec for behavior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On Bark: head to Hero to heal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Default: passively find/heal Companions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Formation</a:t>
            </a:r>
            <a:endParaRPr lang="en-US" sz="1500" dirty="0"/>
          </a:p>
          <a:p>
            <a:r>
              <a:rPr lang="en-US" sz="1500" dirty="0" smtClean="0"/>
              <a:t>Player </a:t>
            </a:r>
            <a:r>
              <a:rPr lang="en-US" sz="1500" b="0" dirty="0" smtClean="0"/>
              <a:t>Navigation</a:t>
            </a:r>
          </a:p>
          <a:p>
            <a:r>
              <a:rPr lang="en-US" sz="1500" dirty="0" smtClean="0"/>
              <a:t>	WASD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Shoot in direction of curser</a:t>
            </a:r>
            <a:endParaRPr lang="en-US" sz="1500" dirty="0"/>
          </a:p>
          <a:p>
            <a:r>
              <a:rPr lang="en-US" sz="1500" dirty="0" smtClean="0"/>
              <a:t>Dynamic Formations</a:t>
            </a:r>
          </a:p>
          <a:p>
            <a:r>
              <a:rPr lang="en-US" sz="1500" dirty="0" smtClean="0"/>
              <a:t>	Triangle shaped formation relative to player position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Area-of-effect attacks</a:t>
            </a:r>
          </a:p>
          <a:p>
            <a:r>
              <a:rPr lang="en-US" sz="1500" dirty="0" smtClean="0"/>
              <a:t>Effective Companion AI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 Behavior trees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 Cover system  </a:t>
            </a:r>
          </a:p>
          <a:p>
            <a:r>
              <a:rPr lang="en-US" sz="1500" dirty="0" smtClean="0"/>
              <a:t>Contextual Companion Interaction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 E key for barking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Context of situation fed into metrics to be evaluated by spec tree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5120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demo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6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 was found to be very effective in supporting the player’s objective to destroy the enemy base. </a:t>
            </a:r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r>
              <a:rPr lang="en-US" dirty="0"/>
              <a:t>	I</a:t>
            </a:r>
            <a:r>
              <a:rPr lang="en-US" dirty="0" smtClean="0"/>
              <a:t>mproving </a:t>
            </a:r>
            <a:r>
              <a:rPr lang="en-US" dirty="0"/>
              <a:t>and modifying the core files to enable </a:t>
            </a:r>
            <a:r>
              <a:rPr lang="en-US" dirty="0" smtClean="0"/>
              <a:t>navigation</a:t>
            </a:r>
          </a:p>
          <a:p>
            <a:r>
              <a:rPr lang="en-US" dirty="0"/>
              <a:t>	I</a:t>
            </a:r>
            <a:r>
              <a:rPr lang="en-US" dirty="0" smtClean="0"/>
              <a:t>dentifying </a:t>
            </a:r>
            <a:r>
              <a:rPr lang="en-US" dirty="0"/>
              <a:t>the coordinate transformation necessary to transform Cartesian and polar coordinates </a:t>
            </a:r>
            <a:r>
              <a:rPr lang="en-US" dirty="0" smtClean="0"/>
              <a:t>-&gt; game world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	I</a:t>
            </a:r>
            <a:r>
              <a:rPr lang="en-US" dirty="0" smtClean="0"/>
              <a:t>dentifying </a:t>
            </a:r>
            <a:r>
              <a:rPr lang="en-US" dirty="0"/>
              <a:t>the best way to implement </a:t>
            </a:r>
            <a:r>
              <a:rPr lang="en-US" dirty="0" smtClean="0"/>
              <a:t>barking.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89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36</TotalTime>
  <Words>106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Game ai capstone #Squad </vt:lpstr>
      <vt:lpstr>goals</vt:lpstr>
      <vt:lpstr>Approach</vt:lpstr>
      <vt:lpstr>Demo demo demo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ai capstone #Squad </dc:title>
  <dc:creator>Lanssie Ma</dc:creator>
  <cp:lastModifiedBy>Lanssie Ma</cp:lastModifiedBy>
  <cp:revision>10</cp:revision>
  <dcterms:created xsi:type="dcterms:W3CDTF">2016-07-28T02:37:48Z</dcterms:created>
  <dcterms:modified xsi:type="dcterms:W3CDTF">2016-07-28T03:13:58Z</dcterms:modified>
</cp:coreProperties>
</file>