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9" r:id="rId4"/>
    <p:sldId id="261"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28" y="-6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DD792-72D9-9F43-9963-5CE129E38E79}" type="doc">
      <dgm:prSet loTypeId="urn:microsoft.com/office/officeart/2005/8/layout/process1" loCatId="" qsTypeId="urn:microsoft.com/office/officeart/2005/8/quickstyle/simple1" qsCatId="simple" csTypeId="urn:microsoft.com/office/officeart/2005/8/colors/accent1_2" csCatId="accent1"/>
      <dgm:spPr/>
      <dgm:t>
        <a:bodyPr/>
        <a:lstStyle/>
        <a:p>
          <a:endParaRPr lang="en-US"/>
        </a:p>
      </dgm:t>
    </dgm:pt>
    <dgm:pt modelId="{E00070B6-92FC-3C43-861E-653C58F63B21}">
      <dgm:prSet custT="1"/>
      <dgm:spPr/>
      <dgm:t>
        <a:bodyPr/>
        <a:lstStyle/>
        <a:p>
          <a:pPr rtl="0"/>
          <a:r>
            <a:rPr lang="en-US" sz="2000" dirty="0" smtClean="0"/>
            <a:t>Ultimately, the project was a success, and the grand objective of supporting the player was achieved. </a:t>
          </a:r>
          <a:endParaRPr lang="en-US" sz="2000" dirty="0"/>
        </a:p>
      </dgm:t>
    </dgm:pt>
    <dgm:pt modelId="{79192F38-FD68-BB4D-B976-971ED9CD4946}" type="parTrans" cxnId="{A6CD1ABF-680B-B743-B515-4D2ABCAD4256}">
      <dgm:prSet/>
      <dgm:spPr/>
      <dgm:t>
        <a:bodyPr/>
        <a:lstStyle/>
        <a:p>
          <a:endParaRPr lang="en-US"/>
        </a:p>
      </dgm:t>
    </dgm:pt>
    <dgm:pt modelId="{EA119ED2-A6CA-9D48-879E-8FDBF0978E11}" type="sibTrans" cxnId="{A6CD1ABF-680B-B743-B515-4D2ABCAD4256}">
      <dgm:prSet/>
      <dgm:spPr/>
      <dgm:t>
        <a:bodyPr/>
        <a:lstStyle/>
        <a:p>
          <a:endParaRPr lang="en-US"/>
        </a:p>
      </dgm:t>
    </dgm:pt>
    <dgm:pt modelId="{DF1AFFCD-8EE2-F04E-8B7D-1AC20617C2D4}" type="pres">
      <dgm:prSet presAssocID="{766DD792-72D9-9F43-9963-5CE129E38E79}" presName="Name0" presStyleCnt="0">
        <dgm:presLayoutVars>
          <dgm:dir/>
          <dgm:resizeHandles val="exact"/>
        </dgm:presLayoutVars>
      </dgm:prSet>
      <dgm:spPr/>
      <dgm:t>
        <a:bodyPr/>
        <a:lstStyle/>
        <a:p>
          <a:endParaRPr lang="en-US"/>
        </a:p>
      </dgm:t>
    </dgm:pt>
    <dgm:pt modelId="{845ADB6B-E6D7-C743-8057-328172716206}" type="pres">
      <dgm:prSet presAssocID="{E00070B6-92FC-3C43-861E-653C58F63B21}" presName="node" presStyleLbl="node1" presStyleIdx="0" presStyleCnt="1">
        <dgm:presLayoutVars>
          <dgm:bulletEnabled val="1"/>
        </dgm:presLayoutVars>
      </dgm:prSet>
      <dgm:spPr/>
      <dgm:t>
        <a:bodyPr/>
        <a:lstStyle/>
        <a:p>
          <a:endParaRPr lang="en-US"/>
        </a:p>
      </dgm:t>
    </dgm:pt>
  </dgm:ptLst>
  <dgm:cxnLst>
    <dgm:cxn modelId="{4BF5BF34-832E-E446-8941-6E10F8DAE350}" type="presOf" srcId="{E00070B6-92FC-3C43-861E-653C58F63B21}" destId="{845ADB6B-E6D7-C743-8057-328172716206}" srcOrd="0" destOrd="0" presId="urn:microsoft.com/office/officeart/2005/8/layout/process1"/>
    <dgm:cxn modelId="{A6CD1ABF-680B-B743-B515-4D2ABCAD4256}" srcId="{766DD792-72D9-9F43-9963-5CE129E38E79}" destId="{E00070B6-92FC-3C43-861E-653C58F63B21}" srcOrd="0" destOrd="0" parTransId="{79192F38-FD68-BB4D-B976-971ED9CD4946}" sibTransId="{EA119ED2-A6CA-9D48-879E-8FDBF0978E11}"/>
    <dgm:cxn modelId="{08A620FB-430B-4E4A-85AC-387EDB847C0D}" type="presOf" srcId="{766DD792-72D9-9F43-9963-5CE129E38E79}" destId="{DF1AFFCD-8EE2-F04E-8B7D-1AC20617C2D4}" srcOrd="0" destOrd="0" presId="urn:microsoft.com/office/officeart/2005/8/layout/process1"/>
    <dgm:cxn modelId="{1EF96FDA-E19A-8743-8F0A-AE8C628F2449}" type="presParOf" srcId="{DF1AFFCD-8EE2-F04E-8B7D-1AC20617C2D4}" destId="{845ADB6B-E6D7-C743-8057-328172716206}"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62B343-9F3B-9240-80A5-C2919E1BEC19}" type="doc">
      <dgm:prSet loTypeId="urn:microsoft.com/office/officeart/2005/8/layout/process1" loCatId="" qsTypeId="urn:microsoft.com/office/officeart/2005/8/quickstyle/simple1" qsCatId="simple" csTypeId="urn:microsoft.com/office/officeart/2005/8/colors/accent1_2" csCatId="accent1"/>
      <dgm:spPr/>
      <dgm:t>
        <a:bodyPr/>
        <a:lstStyle/>
        <a:p>
          <a:endParaRPr lang="en-US"/>
        </a:p>
      </dgm:t>
    </dgm:pt>
    <dgm:pt modelId="{79B51750-367C-3946-8CB8-EB865B497147}">
      <dgm:prSet/>
      <dgm:spPr/>
      <dgm:t>
        <a:bodyPr/>
        <a:lstStyle/>
        <a:p>
          <a:pPr rtl="0"/>
          <a:r>
            <a:rPr lang="en-US" baseline="30000" smtClean="0"/>
            <a:t>All of the main topics addressed in the homework assignments were featured, and the addition of the player tied the Game AI theme of improving the player experience into the course.</a:t>
          </a:r>
          <a:endParaRPr lang="en-US"/>
        </a:p>
      </dgm:t>
    </dgm:pt>
    <dgm:pt modelId="{3DE2BFDA-1425-294B-A753-CB9AA9595D6E}" type="parTrans" cxnId="{8E268167-3A58-EA41-ABBF-066687636B2A}">
      <dgm:prSet/>
      <dgm:spPr/>
      <dgm:t>
        <a:bodyPr/>
        <a:lstStyle/>
        <a:p>
          <a:endParaRPr lang="en-US"/>
        </a:p>
      </dgm:t>
    </dgm:pt>
    <dgm:pt modelId="{4D6091C2-20B1-E94A-B4A3-547C1747D954}" type="sibTrans" cxnId="{8E268167-3A58-EA41-ABBF-066687636B2A}">
      <dgm:prSet/>
      <dgm:spPr/>
      <dgm:t>
        <a:bodyPr/>
        <a:lstStyle/>
        <a:p>
          <a:endParaRPr lang="en-US"/>
        </a:p>
      </dgm:t>
    </dgm:pt>
    <dgm:pt modelId="{DF494B24-D90E-1346-92FB-333DBD298A32}" type="pres">
      <dgm:prSet presAssocID="{B262B343-9F3B-9240-80A5-C2919E1BEC19}" presName="Name0" presStyleCnt="0">
        <dgm:presLayoutVars>
          <dgm:dir/>
          <dgm:resizeHandles val="exact"/>
        </dgm:presLayoutVars>
      </dgm:prSet>
      <dgm:spPr/>
    </dgm:pt>
    <dgm:pt modelId="{07776952-9E47-DC46-9E47-349DCDA1EFD2}" type="pres">
      <dgm:prSet presAssocID="{79B51750-367C-3946-8CB8-EB865B497147}" presName="node" presStyleLbl="node1" presStyleIdx="0" presStyleCnt="1" custLinFactY="43239" custLinFactNeighborX="-32080" custLinFactNeighborY="100000">
        <dgm:presLayoutVars>
          <dgm:bulletEnabled val="1"/>
        </dgm:presLayoutVars>
      </dgm:prSet>
      <dgm:spPr/>
    </dgm:pt>
  </dgm:ptLst>
  <dgm:cxnLst>
    <dgm:cxn modelId="{3B6172E7-FB0B-744E-941D-2CC3B894B866}" type="presOf" srcId="{79B51750-367C-3946-8CB8-EB865B497147}" destId="{07776952-9E47-DC46-9E47-349DCDA1EFD2}" srcOrd="0" destOrd="0" presId="urn:microsoft.com/office/officeart/2005/8/layout/process1"/>
    <dgm:cxn modelId="{47E32413-9603-A648-B644-CE86BCC9F8F8}" type="presOf" srcId="{B262B343-9F3B-9240-80A5-C2919E1BEC19}" destId="{DF494B24-D90E-1346-92FB-333DBD298A32}" srcOrd="0" destOrd="0" presId="urn:microsoft.com/office/officeart/2005/8/layout/process1"/>
    <dgm:cxn modelId="{8E268167-3A58-EA41-ABBF-066687636B2A}" srcId="{B262B343-9F3B-9240-80A5-C2919E1BEC19}" destId="{79B51750-367C-3946-8CB8-EB865B497147}" srcOrd="0" destOrd="0" parTransId="{3DE2BFDA-1425-294B-A753-CB9AA9595D6E}" sibTransId="{4D6091C2-20B1-E94A-B4A3-547C1747D954}"/>
    <dgm:cxn modelId="{7B496EA6-AF40-0A4A-BA05-E443C19DDBF7}" type="presParOf" srcId="{DF494B24-D90E-1346-92FB-333DBD298A32}" destId="{07776952-9E47-DC46-9E47-349DCDA1EFD2}"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ADB6B-E6D7-C743-8057-328172716206}">
      <dsp:nvSpPr>
        <dsp:cNvPr id="0" name=""/>
        <dsp:cNvSpPr/>
      </dsp:nvSpPr>
      <dsp:spPr>
        <a:xfrm>
          <a:off x="3759" y="0"/>
          <a:ext cx="7691111" cy="10935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Ultimately, the project was a success, and the grand objective of supporting the player was achieved. </a:t>
          </a:r>
          <a:endParaRPr lang="en-US" sz="2000" kern="1200" dirty="0"/>
        </a:p>
      </dsp:txBody>
      <dsp:txXfrm>
        <a:off x="35789" y="32030"/>
        <a:ext cx="7627051" cy="1029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76952-9E47-DC46-9E47-349DCDA1EFD2}">
      <dsp:nvSpPr>
        <dsp:cNvPr id="0" name=""/>
        <dsp:cNvSpPr/>
      </dsp:nvSpPr>
      <dsp:spPr>
        <a:xfrm>
          <a:off x="0" y="0"/>
          <a:ext cx="6479890" cy="13060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baseline="30000" smtClean="0"/>
            <a:t>All of the main topics addressed in the homework assignments were featured, and the addition of the player tied the Game AI theme of improving the player experience into the course.</a:t>
          </a:r>
          <a:endParaRPr lang="en-US" sz="2700" kern="1200"/>
        </a:p>
      </dsp:txBody>
      <dsp:txXfrm>
        <a:off x="38252" y="38252"/>
        <a:ext cx="6403386" cy="12295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July 28,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July 28,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July 28,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July 28,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July 28,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July 28,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July 28,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July 28,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July 28,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July 28, 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dirty="0"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July 28,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July 28, 2016</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 </a:t>
            </a:r>
            <a:r>
              <a:rPr lang="en-US" dirty="0" err="1" smtClean="0"/>
              <a:t>ai</a:t>
            </a:r>
            <a:r>
              <a:rPr lang="en-US" dirty="0" smtClean="0"/>
              <a:t> capstone</a:t>
            </a:r>
            <a:br>
              <a:rPr lang="en-US" dirty="0" smtClean="0"/>
            </a:br>
            <a:r>
              <a:rPr lang="en-US" sz="4000" dirty="0" smtClean="0"/>
              <a:t>#Squad</a:t>
            </a:r>
            <a:r>
              <a:rPr lang="en-US" dirty="0" smtClean="0"/>
              <a:t>	</a:t>
            </a:r>
            <a:endParaRPr lang="en-US" dirty="0"/>
          </a:p>
        </p:txBody>
      </p:sp>
      <p:sp>
        <p:nvSpPr>
          <p:cNvPr id="3" name="Subtitle 2"/>
          <p:cNvSpPr>
            <a:spLocks noGrp="1"/>
          </p:cNvSpPr>
          <p:nvPr>
            <p:ph type="subTitle" idx="1"/>
          </p:nvPr>
        </p:nvSpPr>
        <p:spPr>
          <a:xfrm rot="19140000">
            <a:off x="1545914" y="2460975"/>
            <a:ext cx="6511131" cy="1091669"/>
          </a:xfrm>
        </p:spPr>
        <p:txBody>
          <a:bodyPr>
            <a:normAutofit fontScale="92500" lnSpcReduction="10000"/>
          </a:bodyPr>
          <a:lstStyle/>
          <a:p>
            <a:r>
              <a:rPr lang="en-US" sz="1500" b="1" dirty="0" smtClean="0"/>
              <a:t>Team Squad</a:t>
            </a:r>
          </a:p>
          <a:p>
            <a:r>
              <a:rPr lang="en-US" dirty="0" smtClean="0"/>
              <a:t>Ian </a:t>
            </a:r>
            <a:r>
              <a:rPr lang="en-US" dirty="0" err="1" smtClean="0"/>
              <a:t>buckley</a:t>
            </a:r>
            <a:endParaRPr lang="en-US" dirty="0" smtClean="0"/>
          </a:p>
          <a:p>
            <a:r>
              <a:rPr lang="en-US" dirty="0" smtClean="0"/>
              <a:t>Chris </a:t>
            </a:r>
            <a:r>
              <a:rPr lang="en-US" dirty="0" err="1" smtClean="0"/>
              <a:t>donlan</a:t>
            </a:r>
            <a:endParaRPr lang="en-US" dirty="0" smtClean="0"/>
          </a:p>
          <a:p>
            <a:r>
              <a:rPr lang="en-US" dirty="0" smtClean="0"/>
              <a:t>Lanssie ma</a:t>
            </a:r>
            <a:endParaRPr lang="en-US" dirty="0"/>
          </a:p>
        </p:txBody>
      </p:sp>
    </p:spTree>
    <p:extLst>
      <p:ext uri="{BB962C8B-B14F-4D97-AF65-F5344CB8AC3E}">
        <p14:creationId xmlns:p14="http://schemas.microsoft.com/office/powerpoint/2010/main" val="25092127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822960" y="1100629"/>
            <a:ext cx="7520940" cy="1823892"/>
          </a:xfrm>
        </p:spPr>
        <p:txBody>
          <a:bodyPr/>
          <a:lstStyle/>
          <a:p>
            <a:r>
              <a:rPr lang="en-US" dirty="0"/>
              <a:t>The primary objectives of implementing player navigation, effective supporting AI</a:t>
            </a:r>
            <a:r>
              <a:rPr lang="en-US" dirty="0" smtClean="0"/>
              <a:t>, dynamic </a:t>
            </a:r>
            <a:r>
              <a:rPr lang="en-US" dirty="0"/>
              <a:t>formations, and </a:t>
            </a:r>
            <a:r>
              <a:rPr lang="en-US" dirty="0" smtClean="0"/>
              <a:t>contextual </a:t>
            </a:r>
            <a:r>
              <a:rPr lang="en-US" dirty="0"/>
              <a:t>player-AI interaction. </a:t>
            </a:r>
            <a:endParaRPr lang="en-US" dirty="0" smtClean="0"/>
          </a:p>
          <a:p>
            <a:r>
              <a:rPr lang="en-US" dirty="0" smtClean="0"/>
              <a:t>Navigation </a:t>
            </a:r>
            <a:r>
              <a:rPr lang="en-US" dirty="0"/>
              <a:t>was addressed by modifying the core files. </a:t>
            </a:r>
            <a:endParaRPr lang="en-US" dirty="0" smtClean="0"/>
          </a:p>
          <a:p>
            <a:r>
              <a:rPr lang="en-US" dirty="0" smtClean="0"/>
              <a:t>Behavior </a:t>
            </a:r>
            <a:r>
              <a:rPr lang="en-US" dirty="0"/>
              <a:t>trees were the primary means of implementing the companion AI with the contextual player interaction. </a:t>
            </a:r>
            <a:endParaRPr lang="en-US" dirty="0" smtClean="0"/>
          </a:p>
          <a:p>
            <a:endParaRPr lang="en-US" dirty="0"/>
          </a:p>
          <a:p>
            <a:endParaRPr lang="en-US" dirty="0" smtClean="0"/>
          </a:p>
          <a:p>
            <a:endParaRPr lang="en-US" dirty="0"/>
          </a:p>
        </p:txBody>
      </p:sp>
      <p:graphicFrame>
        <p:nvGraphicFramePr>
          <p:cNvPr id="5" name="Diagram 4"/>
          <p:cNvGraphicFramePr/>
          <p:nvPr>
            <p:extLst>
              <p:ext uri="{D42A27DB-BD31-4B8C-83A1-F6EECF244321}">
                <p14:modId xmlns:p14="http://schemas.microsoft.com/office/powerpoint/2010/main" val="974152691"/>
              </p:ext>
            </p:extLst>
          </p:nvPr>
        </p:nvGraphicFramePr>
        <p:xfrm>
          <a:off x="822960" y="2967335"/>
          <a:ext cx="7698630" cy="1093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89410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822960" y="1100628"/>
            <a:ext cx="8032810" cy="3996394"/>
          </a:xfrm>
        </p:spPr>
        <p:txBody>
          <a:bodyPr numCol="2">
            <a:normAutofit/>
          </a:bodyPr>
          <a:lstStyle/>
          <a:p>
            <a:r>
              <a:rPr lang="en-US" sz="1500" dirty="0" smtClean="0">
                <a:solidFill>
                  <a:schemeClr val="accent2">
                    <a:lumMod val="75000"/>
                  </a:schemeClr>
                </a:solidFill>
              </a:rPr>
              <a:t>Healer</a:t>
            </a:r>
          </a:p>
          <a:p>
            <a:r>
              <a:rPr lang="en-US" sz="1500" b="0" dirty="0" smtClean="0"/>
              <a:t>	Separate spec for behavior</a:t>
            </a:r>
          </a:p>
          <a:p>
            <a:r>
              <a:rPr lang="en-US" sz="1500" b="0" dirty="0"/>
              <a:t>	</a:t>
            </a:r>
            <a:r>
              <a:rPr lang="en-US" sz="1500" b="0" dirty="0" smtClean="0"/>
              <a:t>On Bark: head to Hero to heal</a:t>
            </a:r>
          </a:p>
          <a:p>
            <a:r>
              <a:rPr lang="en-US" sz="1500" b="0" dirty="0"/>
              <a:t>	</a:t>
            </a:r>
            <a:r>
              <a:rPr lang="en-US" sz="1500" b="0" dirty="0" smtClean="0"/>
              <a:t>Default: passively find/heal Companions</a:t>
            </a:r>
          </a:p>
          <a:p>
            <a:r>
              <a:rPr lang="en-US" sz="1500" b="0" dirty="0"/>
              <a:t>	</a:t>
            </a:r>
            <a:r>
              <a:rPr lang="en-US" sz="1500" b="0" dirty="0" smtClean="0"/>
              <a:t>Formation</a:t>
            </a:r>
            <a:endParaRPr lang="en-US" sz="1500" b="0" dirty="0"/>
          </a:p>
          <a:p>
            <a:r>
              <a:rPr lang="en-US" sz="1500" dirty="0" smtClean="0">
                <a:solidFill>
                  <a:schemeClr val="accent3">
                    <a:lumMod val="75000"/>
                  </a:schemeClr>
                </a:solidFill>
              </a:rPr>
              <a:t>Player Navigation</a:t>
            </a:r>
          </a:p>
          <a:p>
            <a:r>
              <a:rPr lang="en-US" sz="1500" b="0" dirty="0" smtClean="0"/>
              <a:t>	WASD</a:t>
            </a:r>
          </a:p>
          <a:p>
            <a:r>
              <a:rPr lang="en-US" sz="1500" b="0" dirty="0"/>
              <a:t>	</a:t>
            </a:r>
            <a:r>
              <a:rPr lang="en-US" sz="1500" b="0" dirty="0" smtClean="0"/>
              <a:t>Shoot in direction of </a:t>
            </a:r>
            <a:r>
              <a:rPr lang="en-US" sz="1500" b="0" dirty="0" smtClean="0"/>
              <a:t>cursor</a:t>
            </a:r>
            <a:endParaRPr lang="en-US" sz="1500" b="0" dirty="0"/>
          </a:p>
          <a:p>
            <a:r>
              <a:rPr lang="en-US" sz="1500" dirty="0">
                <a:solidFill>
                  <a:schemeClr val="accent3">
                    <a:lumMod val="75000"/>
                  </a:schemeClr>
                </a:solidFill>
              </a:rPr>
              <a:t>Effective Companion AI</a:t>
            </a:r>
          </a:p>
          <a:p>
            <a:r>
              <a:rPr lang="en-US" sz="1500" b="0" dirty="0"/>
              <a:t>      Behavior trees</a:t>
            </a:r>
          </a:p>
          <a:p>
            <a:r>
              <a:rPr lang="en-US" sz="1500" b="0" dirty="0"/>
              <a:t>      Cover system  </a:t>
            </a:r>
            <a:endParaRPr lang="en-US" sz="1500" b="0" dirty="0" smtClean="0"/>
          </a:p>
          <a:p>
            <a:endParaRPr lang="en-US" sz="1500" b="0" dirty="0"/>
          </a:p>
          <a:p>
            <a:r>
              <a:rPr lang="en-US" sz="1500" dirty="0" smtClean="0">
                <a:solidFill>
                  <a:schemeClr val="accent6">
                    <a:lumMod val="75000"/>
                  </a:schemeClr>
                </a:solidFill>
              </a:rPr>
              <a:t>Dynamic </a:t>
            </a:r>
            <a:r>
              <a:rPr lang="en-US" sz="1500" dirty="0" smtClean="0">
                <a:solidFill>
                  <a:schemeClr val="accent6">
                    <a:lumMod val="75000"/>
                  </a:schemeClr>
                </a:solidFill>
              </a:rPr>
              <a:t>Formations</a:t>
            </a:r>
          </a:p>
          <a:p>
            <a:r>
              <a:rPr lang="en-US" sz="1500" b="0" dirty="0" smtClean="0"/>
              <a:t>	Triangle shaped formation relative to player position</a:t>
            </a:r>
          </a:p>
          <a:p>
            <a:r>
              <a:rPr lang="en-US" sz="1500" b="0" dirty="0"/>
              <a:t>	</a:t>
            </a:r>
            <a:r>
              <a:rPr lang="en-US" sz="1500" b="0" dirty="0" smtClean="0"/>
              <a:t>Area-of-effect attacks</a:t>
            </a:r>
          </a:p>
          <a:p>
            <a:r>
              <a:rPr lang="en-US" sz="1500" dirty="0" smtClean="0">
                <a:solidFill>
                  <a:srgbClr val="CF6868"/>
                </a:solidFill>
              </a:rPr>
              <a:t>Contextual </a:t>
            </a:r>
            <a:r>
              <a:rPr lang="en-US" sz="1500" dirty="0" smtClean="0">
                <a:solidFill>
                  <a:srgbClr val="CF6868"/>
                </a:solidFill>
              </a:rPr>
              <a:t>Companion Interaction</a:t>
            </a:r>
          </a:p>
          <a:p>
            <a:r>
              <a:rPr lang="en-US" sz="1500" b="0" dirty="0"/>
              <a:t> </a:t>
            </a:r>
            <a:r>
              <a:rPr lang="en-US" sz="1500" b="0" dirty="0" smtClean="0"/>
              <a:t>     E key for barking</a:t>
            </a:r>
          </a:p>
          <a:p>
            <a:r>
              <a:rPr lang="en-US" sz="1500" b="0" dirty="0"/>
              <a:t> </a:t>
            </a:r>
            <a:r>
              <a:rPr lang="en-US" sz="1500" b="0" dirty="0" smtClean="0"/>
              <a:t>    Context of situation fed into metrics to be evaluated by spec tree</a:t>
            </a:r>
            <a:endParaRPr lang="en-US" sz="1500" b="0" dirty="0"/>
          </a:p>
        </p:txBody>
      </p:sp>
    </p:spTree>
    <p:extLst>
      <p:ext uri="{BB962C8B-B14F-4D97-AF65-F5344CB8AC3E}">
        <p14:creationId xmlns:p14="http://schemas.microsoft.com/office/powerpoint/2010/main" val="33512064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demo demo</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94669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 approach was found to be very effective in supporting the player’s objective to destroy the enemy base. </a:t>
            </a:r>
            <a:endParaRPr lang="en-US" dirty="0" smtClean="0"/>
          </a:p>
          <a:p>
            <a:r>
              <a:rPr lang="en-US" dirty="0" smtClean="0"/>
              <a:t>Challenges:</a:t>
            </a:r>
          </a:p>
          <a:p>
            <a:r>
              <a:rPr lang="en-US" dirty="0"/>
              <a:t>	I</a:t>
            </a:r>
            <a:r>
              <a:rPr lang="en-US" dirty="0" smtClean="0"/>
              <a:t>mproving </a:t>
            </a:r>
            <a:r>
              <a:rPr lang="en-US" dirty="0"/>
              <a:t>and modifying the core files to enable </a:t>
            </a:r>
            <a:r>
              <a:rPr lang="en-US" dirty="0" smtClean="0"/>
              <a:t>navigation</a:t>
            </a:r>
          </a:p>
          <a:p>
            <a:r>
              <a:rPr lang="en-US" dirty="0"/>
              <a:t>	I</a:t>
            </a:r>
            <a:r>
              <a:rPr lang="en-US" dirty="0" smtClean="0"/>
              <a:t>dentifying </a:t>
            </a:r>
            <a:r>
              <a:rPr lang="en-US" dirty="0"/>
              <a:t>the coordinate transformation necessary to transform Cartesian and polar coordinates </a:t>
            </a:r>
            <a:r>
              <a:rPr lang="en-US" dirty="0" smtClean="0"/>
              <a:t>-&gt; game world</a:t>
            </a:r>
            <a:r>
              <a:rPr lang="en-US" dirty="0"/>
              <a:t>.</a:t>
            </a:r>
            <a:endParaRPr lang="en-US" dirty="0" smtClean="0"/>
          </a:p>
          <a:p>
            <a:r>
              <a:rPr lang="en-US" dirty="0"/>
              <a:t>	I</a:t>
            </a:r>
            <a:r>
              <a:rPr lang="en-US" dirty="0" smtClean="0"/>
              <a:t>dentifying </a:t>
            </a:r>
            <a:r>
              <a:rPr lang="en-US" dirty="0"/>
              <a:t>the best way to implement </a:t>
            </a:r>
            <a:r>
              <a:rPr lang="en-US" dirty="0" smtClean="0"/>
              <a:t>barking.</a:t>
            </a:r>
            <a:endParaRPr lang="en-US" dirty="0"/>
          </a:p>
          <a:p>
            <a:endParaRPr lang="en-US" dirty="0"/>
          </a:p>
        </p:txBody>
      </p:sp>
      <p:graphicFrame>
        <p:nvGraphicFramePr>
          <p:cNvPr id="5" name="Diagram 4"/>
          <p:cNvGraphicFramePr/>
          <p:nvPr>
            <p:extLst>
              <p:ext uri="{D42A27DB-BD31-4B8C-83A1-F6EECF244321}">
                <p14:modId xmlns:p14="http://schemas.microsoft.com/office/powerpoint/2010/main" val="3676056853"/>
              </p:ext>
            </p:extLst>
          </p:nvPr>
        </p:nvGraphicFramePr>
        <p:xfrm>
          <a:off x="1166496" y="3490198"/>
          <a:ext cx="6486225" cy="1306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489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43</TotalTime>
  <Words>139</Words>
  <Application>Microsoft Macintosh PowerPoint</Application>
  <PresentationFormat>On-screen Show (4:3)</PresentationFormat>
  <Paragraphs>38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Angles</vt:lpstr>
      <vt:lpstr>Game ai capstone #Squad </vt:lpstr>
      <vt:lpstr>goals</vt:lpstr>
      <vt:lpstr>Approach</vt:lpstr>
      <vt:lpstr>Demo demo demo</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ai capstone #Squad </dc:title>
  <dc:creator>Lanssie Ma</dc:creator>
  <cp:lastModifiedBy>Lanssie Ma</cp:lastModifiedBy>
  <cp:revision>15</cp:revision>
  <dcterms:created xsi:type="dcterms:W3CDTF">2016-07-28T02:37:48Z</dcterms:created>
  <dcterms:modified xsi:type="dcterms:W3CDTF">2016-07-28T15:14:40Z</dcterms:modified>
</cp:coreProperties>
</file>