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TIX Two Text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STIX Two Text"/>
      <p:regular r:id="rId31"/>
      <p:bold r:id="rId32"/>
      <p:italic r:id="rId33"/>
      <p:boldItalic r:id="rId34"/>
    </p:embeddedFont>
    <p:embeddedFont>
      <p:font typeface="Plus Jakarta Sans"/>
      <p:regular r:id="rId35"/>
      <p:bold r:id="rId36"/>
      <p:italic r:id="rId37"/>
      <p:boldItalic r:id="rId38"/>
    </p:embeddedFont>
    <p:embeddedFont>
      <p:font typeface="STIX Two Text Medium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  <p:embeddedFont>
      <p:font typeface="Plus Jakarta Sans Medium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805AE6-210C-4C7B-B9BB-83270C55B87D}">
  <a:tblStyle styleId="{66805AE6-210C-4C7B-B9BB-83270C55B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TIXTwoTextMedium-bold.fntdata"/><Relationship Id="rId42" Type="http://schemas.openxmlformats.org/officeDocument/2006/relationships/font" Target="fonts/STIXTwoTextMedium-boldItalic.fntdata"/><Relationship Id="rId41" Type="http://schemas.openxmlformats.org/officeDocument/2006/relationships/font" Target="fonts/STIXTwoTextMedium-italic.fntdata"/><Relationship Id="rId44" Type="http://schemas.openxmlformats.org/officeDocument/2006/relationships/font" Target="fonts/MavenPro-bold.fntdata"/><Relationship Id="rId43" Type="http://schemas.openxmlformats.org/officeDocument/2006/relationships/font" Target="fonts/MavenPro-regular.fntdata"/><Relationship Id="rId46" Type="http://schemas.openxmlformats.org/officeDocument/2006/relationships/font" Target="fonts/PlusJakartaSansMedium-bold.fntdata"/><Relationship Id="rId45" Type="http://schemas.openxmlformats.org/officeDocument/2006/relationships/font" Target="fonts/PlusJakarta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lusJakartaSansMedium-boldItalic.fntdata"/><Relationship Id="rId47" Type="http://schemas.openxmlformats.org/officeDocument/2006/relationships/font" Target="fonts/PlusJakartaSansMedium-italic.fntdata"/><Relationship Id="rId49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TIXTwoText-regular.fntdata"/><Relationship Id="rId30" Type="http://schemas.openxmlformats.org/officeDocument/2006/relationships/font" Target="fonts/Roboto-boldItalic.fntdata"/><Relationship Id="rId33" Type="http://schemas.openxmlformats.org/officeDocument/2006/relationships/font" Target="fonts/STIXTwoText-italic.fntdata"/><Relationship Id="rId32" Type="http://schemas.openxmlformats.org/officeDocument/2006/relationships/font" Target="fonts/STIXTwoText-bold.fntdata"/><Relationship Id="rId35" Type="http://schemas.openxmlformats.org/officeDocument/2006/relationships/font" Target="fonts/PlusJakartaSans-regular.fntdata"/><Relationship Id="rId34" Type="http://schemas.openxmlformats.org/officeDocument/2006/relationships/font" Target="fonts/STIXTwoText-boldItalic.fntdata"/><Relationship Id="rId37" Type="http://schemas.openxmlformats.org/officeDocument/2006/relationships/font" Target="fonts/PlusJakartaSans-italic.fntdata"/><Relationship Id="rId36" Type="http://schemas.openxmlformats.org/officeDocument/2006/relationships/font" Target="fonts/PlusJakartaSans-bold.fntdata"/><Relationship Id="rId39" Type="http://schemas.openxmlformats.org/officeDocument/2006/relationships/font" Target="fonts/STIXTwoTextMedium-regular.fntdata"/><Relationship Id="rId38" Type="http://schemas.openxmlformats.org/officeDocument/2006/relationships/font" Target="fonts/PlusJakarta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TIXTwoTextSemiBold-bold.fntdata"/><Relationship Id="rId23" Type="http://schemas.openxmlformats.org/officeDocument/2006/relationships/font" Target="fonts/STIXTwoTextSemiBold-regular.fntdata"/><Relationship Id="rId26" Type="http://schemas.openxmlformats.org/officeDocument/2006/relationships/font" Target="fonts/STIXTwoTextSemiBold-boldItalic.fntdata"/><Relationship Id="rId25" Type="http://schemas.openxmlformats.org/officeDocument/2006/relationships/font" Target="fonts/STIXTwoText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29" Type="http://schemas.openxmlformats.org/officeDocument/2006/relationships/font" Target="fonts/Roboto-italic.fntdata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1f78f00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1f78f00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24480ed2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24480ed2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202bf8bd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202bf8bd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1f78f000b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1f78f000b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1f78f000b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1f78f000b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1f78f000b7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1f78f000b7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24480ed2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24480ed2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1f78f000b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1f78f000b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f78f000b7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1f78f000b7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f78f000b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1f78f000b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1fdb0d96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1fdb0d96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1f78f000b7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1f78f000b7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1f78f000b7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1f78f000b7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1fdb0d96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1fdb0d96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1f78f000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1f78f000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1f78f000b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1f78f000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18125" y="2878925"/>
            <a:ext cx="5325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57100" y="3085450"/>
            <a:ext cx="735600" cy="1890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7100" y="167525"/>
            <a:ext cx="735600" cy="1887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3650" y="2243275"/>
            <a:ext cx="1042500" cy="635700"/>
          </a:xfrm>
          <a:prstGeom prst="hexagon">
            <a:avLst>
              <a:gd fmla="val 40849" name="adj"/>
              <a:gd fmla="val 115470" name="vf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42050" y="2378250"/>
            <a:ext cx="365700" cy="3657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5400000">
            <a:off x="8054975" y="342900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8054975" y="4397825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249800" y="76325"/>
            <a:ext cx="7808400" cy="5067300"/>
            <a:chOff x="1249800" y="76325"/>
            <a:chExt cx="7808400" cy="5067300"/>
          </a:xfrm>
        </p:grpSpPr>
        <p:cxnSp>
          <p:nvCxnSpPr>
            <p:cNvPr id="21" name="Google Shape;21;p2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" name="Google Shape;23;p2"/>
          <p:cNvGrpSpPr/>
          <p:nvPr/>
        </p:nvGrpSpPr>
        <p:grpSpPr>
          <a:xfrm>
            <a:off x="1249800" y="162125"/>
            <a:ext cx="7722600" cy="4981500"/>
            <a:chOff x="1249800" y="162125"/>
            <a:chExt cx="7722600" cy="4981500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" name="Google Shape;26;p2"/>
          <p:cNvGrpSpPr/>
          <p:nvPr/>
        </p:nvGrpSpPr>
        <p:grpSpPr>
          <a:xfrm>
            <a:off x="1249800" y="247925"/>
            <a:ext cx="7636800" cy="4895700"/>
            <a:chOff x="1249800" y="247925"/>
            <a:chExt cx="7636800" cy="4895700"/>
          </a:xfrm>
        </p:grpSpPr>
        <p:cxnSp>
          <p:nvCxnSpPr>
            <p:cNvPr id="27" name="Google Shape;27;p2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2418125" y="1304525"/>
            <a:ext cx="5325600" cy="15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44" name="Google Shape;144;p11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48" name="Google Shape;148;p11"/>
          <p:cNvSpPr txBox="1"/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1" type="subTitle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52" name="Google Shape;152;p1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156" name="Google Shape;156;p12"/>
          <p:cNvGrpSpPr/>
          <p:nvPr/>
        </p:nvGrpSpPr>
        <p:grpSpPr>
          <a:xfrm>
            <a:off x="352550" y="0"/>
            <a:ext cx="640200" cy="4039455"/>
            <a:chOff x="3245525" y="0"/>
            <a:chExt cx="640200" cy="4306455"/>
          </a:xfrm>
        </p:grpSpPr>
        <p:sp>
          <p:nvSpPr>
            <p:cNvPr id="157" name="Google Shape;157;p12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2"/>
          <p:cNvSpPr txBox="1"/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62" name="Google Shape;162;p1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66" name="Google Shape;166;p13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with footer">
  <p:cSld name="CUSTOM_1_2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69" name="Google Shape;169;p1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73" name="Google Shape;173;p14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14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5" name="Google Shape;175;p14"/>
          <p:cNvSpPr txBox="1"/>
          <p:nvPr>
            <p:ph idx="3" type="body"/>
          </p:nvPr>
        </p:nvSpPr>
        <p:spPr>
          <a:xfrm>
            <a:off x="5953000" y="21925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6" name="Google Shape;176;p14"/>
          <p:cNvSpPr txBox="1"/>
          <p:nvPr>
            <p:ph hasCustomPrompt="1" type="title"/>
          </p:nvPr>
        </p:nvSpPr>
        <p:spPr>
          <a:xfrm>
            <a:off x="457200" y="1106125"/>
            <a:ext cx="4794600" cy="30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2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5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79" name="Google Shape;179;p15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83" name="Google Shape;183;p15"/>
          <p:cNvSpPr txBox="1"/>
          <p:nvPr>
            <p:ph hasCustomPrompt="1" type="title"/>
          </p:nvPr>
        </p:nvSpPr>
        <p:spPr>
          <a:xfrm>
            <a:off x="457200" y="1106125"/>
            <a:ext cx="4794600" cy="30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5953000" y="21925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footer">
  <p:cSld name="CUSTOM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6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87" name="Google Shape;187;p16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4829450" y="2249350"/>
            <a:ext cx="38493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16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16"/>
          <p:cNvSpPr txBox="1"/>
          <p:nvPr>
            <p:ph idx="3" type="body"/>
          </p:nvPr>
        </p:nvSpPr>
        <p:spPr>
          <a:xfrm>
            <a:off x="4829450" y="3077525"/>
            <a:ext cx="3849300" cy="1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4" type="subTitle"/>
          </p:nvPr>
        </p:nvSpPr>
        <p:spPr>
          <a:xfrm>
            <a:off x="4829450" y="685800"/>
            <a:ext cx="38493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6"/>
          <p:cNvSpPr/>
          <p:nvPr>
            <p:ph idx="5" type="pic"/>
          </p:nvPr>
        </p:nvSpPr>
        <p:spPr>
          <a:xfrm>
            <a:off x="457200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99" name="Google Shape;199;p17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03" name="Google Shape;203;p17"/>
          <p:cNvSpPr txBox="1"/>
          <p:nvPr>
            <p:ph type="title"/>
          </p:nvPr>
        </p:nvSpPr>
        <p:spPr>
          <a:xfrm>
            <a:off x="4829450" y="685800"/>
            <a:ext cx="3849300" cy="1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4829450" y="3077525"/>
            <a:ext cx="3849300" cy="1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5" name="Google Shape;205;p17"/>
          <p:cNvSpPr/>
          <p:nvPr>
            <p:ph idx="2" type="pic"/>
          </p:nvPr>
        </p:nvSpPr>
        <p:spPr>
          <a:xfrm>
            <a:off x="457200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2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8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08" name="Google Shape;208;p18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12" name="Google Shape;212;p18"/>
          <p:cNvSpPr/>
          <p:nvPr>
            <p:ph idx="2" type="pic"/>
          </p:nvPr>
        </p:nvSpPr>
        <p:spPr>
          <a:xfrm>
            <a:off x="4931375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CUSTOM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9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16" name="Google Shape;216;p19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20" name="Google Shape;220;p19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2" name="Google Shape;222;p19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223" name="Google Shape;223;p19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9"/>
          <p:cNvSpPr txBox="1"/>
          <p:nvPr>
            <p:ph idx="3" type="subTitle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4" type="body"/>
          </p:nvPr>
        </p:nvSpPr>
        <p:spPr>
          <a:xfrm>
            <a:off x="4829450" y="998844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19"/>
          <p:cNvSpPr txBox="1"/>
          <p:nvPr>
            <p:ph idx="5" type="subTitle"/>
          </p:nvPr>
        </p:nvSpPr>
        <p:spPr>
          <a:xfrm>
            <a:off x="4829450" y="2018873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9"/>
          <p:cNvSpPr txBox="1"/>
          <p:nvPr>
            <p:ph idx="6" type="body"/>
          </p:nvPr>
        </p:nvSpPr>
        <p:spPr>
          <a:xfrm>
            <a:off x="4829450" y="2249617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9" name="Google Shape;229;p19"/>
          <p:cNvSpPr txBox="1"/>
          <p:nvPr>
            <p:ph idx="7" type="subTitle"/>
          </p:nvPr>
        </p:nvSpPr>
        <p:spPr>
          <a:xfrm>
            <a:off x="4829450" y="3274833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8" type="body"/>
          </p:nvPr>
        </p:nvSpPr>
        <p:spPr>
          <a:xfrm>
            <a:off x="4829450" y="3505577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type="ctrTitle"/>
          </p:nvPr>
        </p:nvSpPr>
        <p:spPr>
          <a:xfrm>
            <a:off x="352550" y="2171700"/>
            <a:ext cx="3219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34" name="Google Shape;234;p2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238" name="Google Shape;238;p20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239" name="Google Shape;239;p20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0"/>
          <p:cNvSpPr txBox="1"/>
          <p:nvPr>
            <p:ph idx="1" type="subTitle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0"/>
          <p:cNvSpPr txBox="1"/>
          <p:nvPr>
            <p:ph idx="2" type="body"/>
          </p:nvPr>
        </p:nvSpPr>
        <p:spPr>
          <a:xfrm>
            <a:off x="4829450" y="998844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3" name="Google Shape;243;p20"/>
          <p:cNvSpPr txBox="1"/>
          <p:nvPr>
            <p:ph idx="3" type="subTitle"/>
          </p:nvPr>
        </p:nvSpPr>
        <p:spPr>
          <a:xfrm>
            <a:off x="4829450" y="2018873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0"/>
          <p:cNvSpPr txBox="1"/>
          <p:nvPr>
            <p:ph idx="4" type="body"/>
          </p:nvPr>
        </p:nvSpPr>
        <p:spPr>
          <a:xfrm>
            <a:off x="4829450" y="2249617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5" name="Google Shape;245;p20"/>
          <p:cNvSpPr txBox="1"/>
          <p:nvPr>
            <p:ph idx="5" type="subTitle"/>
          </p:nvPr>
        </p:nvSpPr>
        <p:spPr>
          <a:xfrm>
            <a:off x="4829450" y="3274833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0"/>
          <p:cNvSpPr txBox="1"/>
          <p:nvPr>
            <p:ph idx="6" type="body"/>
          </p:nvPr>
        </p:nvSpPr>
        <p:spPr>
          <a:xfrm>
            <a:off x="4829450" y="3505577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20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_1_1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1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50" name="Google Shape;250;p21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54" name="Google Shape;254;p21"/>
          <p:cNvSpPr txBox="1"/>
          <p:nvPr>
            <p:ph idx="1" type="subTitle"/>
          </p:nvPr>
        </p:nvSpPr>
        <p:spPr>
          <a:xfrm>
            <a:off x="4829450" y="174145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1"/>
          <p:cNvSpPr txBox="1"/>
          <p:nvPr>
            <p:ph idx="2" type="body"/>
          </p:nvPr>
        </p:nvSpPr>
        <p:spPr>
          <a:xfrm>
            <a:off x="4829450" y="1972200"/>
            <a:ext cx="3765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56" name="Google Shape;256;p21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257" name="Google Shape;257;p21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1"/>
          <p:cNvSpPr txBox="1"/>
          <p:nvPr>
            <p:ph idx="3" type="subTitle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1"/>
          <p:cNvSpPr txBox="1"/>
          <p:nvPr>
            <p:ph idx="4" type="body"/>
          </p:nvPr>
        </p:nvSpPr>
        <p:spPr>
          <a:xfrm>
            <a:off x="4829450" y="998850"/>
            <a:ext cx="3765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5" type="subTitle"/>
          </p:nvPr>
        </p:nvSpPr>
        <p:spPr>
          <a:xfrm>
            <a:off x="4829450" y="27148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1"/>
          <p:cNvSpPr txBox="1"/>
          <p:nvPr>
            <p:ph idx="6" type="body"/>
          </p:nvPr>
        </p:nvSpPr>
        <p:spPr>
          <a:xfrm>
            <a:off x="4829450" y="2945550"/>
            <a:ext cx="3765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7" type="subTitle"/>
          </p:nvPr>
        </p:nvSpPr>
        <p:spPr>
          <a:xfrm>
            <a:off x="4829450" y="368815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8" type="body"/>
          </p:nvPr>
        </p:nvSpPr>
        <p:spPr>
          <a:xfrm>
            <a:off x="4829450" y="3918900"/>
            <a:ext cx="3765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1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big ideas">
  <p:cSld name="CUSTOM_1_1_1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68" name="Google Shape;268;p2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272" name="Google Shape;272;p22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273" name="Google Shape;273;p22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2"/>
          <p:cNvSpPr txBox="1"/>
          <p:nvPr>
            <p:ph idx="1" type="subTitle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idx="2" type="subTitle"/>
          </p:nvPr>
        </p:nvSpPr>
        <p:spPr>
          <a:xfrm>
            <a:off x="4829450" y="768098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2"/>
          <p:cNvSpPr txBox="1"/>
          <p:nvPr>
            <p:ph idx="3" type="body"/>
          </p:nvPr>
        </p:nvSpPr>
        <p:spPr>
          <a:xfrm>
            <a:off x="4829450" y="998850"/>
            <a:ext cx="37650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22"/>
          <p:cNvSpPr txBox="1"/>
          <p:nvPr>
            <p:ph idx="4" type="subTitle"/>
          </p:nvPr>
        </p:nvSpPr>
        <p:spPr>
          <a:xfrm>
            <a:off x="4829450" y="2571748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2"/>
          <p:cNvSpPr txBox="1"/>
          <p:nvPr>
            <p:ph idx="5" type="body"/>
          </p:nvPr>
        </p:nvSpPr>
        <p:spPr>
          <a:xfrm>
            <a:off x="4829450" y="2802500"/>
            <a:ext cx="37650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22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with footer">
  <p:cSld name="CUSTOM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83" name="Google Shape;283;p2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1985550" y="3609025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23"/>
          <p:cNvSpPr txBox="1"/>
          <p:nvPr>
            <p:ph idx="2" type="body"/>
          </p:nvPr>
        </p:nvSpPr>
        <p:spPr>
          <a:xfrm>
            <a:off x="366100" y="1528100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23"/>
          <p:cNvSpPr txBox="1"/>
          <p:nvPr>
            <p:ph idx="3" type="body"/>
          </p:nvPr>
        </p:nvSpPr>
        <p:spPr>
          <a:xfrm>
            <a:off x="6920925" y="1528100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23"/>
          <p:cNvSpPr txBox="1"/>
          <p:nvPr>
            <p:ph idx="4" type="body"/>
          </p:nvPr>
        </p:nvSpPr>
        <p:spPr>
          <a:xfrm>
            <a:off x="3630125" y="1528100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1" name="Google Shape;291;p23"/>
          <p:cNvSpPr txBox="1"/>
          <p:nvPr>
            <p:ph idx="5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6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93" name="Google Shape;293;p23"/>
          <p:cNvGrpSpPr/>
          <p:nvPr/>
        </p:nvGrpSpPr>
        <p:grpSpPr>
          <a:xfrm rot="-5400000">
            <a:off x="4010494" y="-1441999"/>
            <a:ext cx="659534" cy="8680521"/>
            <a:chOff x="3245525" y="0"/>
            <a:chExt cx="640200" cy="4306455"/>
          </a:xfrm>
        </p:grpSpPr>
        <p:sp>
          <p:nvSpPr>
            <p:cNvPr id="294" name="Google Shape;294;p23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3"/>
          <p:cNvSpPr txBox="1"/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" name="Google Shape;297;p23"/>
          <p:cNvSpPr txBox="1"/>
          <p:nvPr>
            <p:ph idx="7" type="subTitle"/>
          </p:nvPr>
        </p:nvSpPr>
        <p:spPr>
          <a:xfrm>
            <a:off x="2103450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298" name="Google Shape;298;p23"/>
          <p:cNvSpPr txBox="1"/>
          <p:nvPr>
            <p:ph idx="8" type="subTitle"/>
          </p:nvPr>
        </p:nvSpPr>
        <p:spPr>
          <a:xfrm>
            <a:off x="3748031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299" name="Google Shape;299;p23"/>
          <p:cNvSpPr txBox="1"/>
          <p:nvPr>
            <p:ph idx="9" type="subTitle"/>
          </p:nvPr>
        </p:nvSpPr>
        <p:spPr>
          <a:xfrm>
            <a:off x="5395950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300" name="Google Shape;300;p23"/>
          <p:cNvSpPr txBox="1"/>
          <p:nvPr>
            <p:ph idx="13" type="subTitle"/>
          </p:nvPr>
        </p:nvSpPr>
        <p:spPr>
          <a:xfrm>
            <a:off x="7038825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301" name="Google Shape;301;p23"/>
          <p:cNvSpPr txBox="1"/>
          <p:nvPr>
            <p:ph idx="14" type="subTitle"/>
          </p:nvPr>
        </p:nvSpPr>
        <p:spPr>
          <a:xfrm>
            <a:off x="457225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302" name="Google Shape;302;p23"/>
          <p:cNvSpPr txBox="1"/>
          <p:nvPr>
            <p:ph idx="15" type="body"/>
          </p:nvPr>
        </p:nvSpPr>
        <p:spPr>
          <a:xfrm>
            <a:off x="5278050" y="3609025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and image with footer">
  <p:cSld name="CUSTOM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05" name="Google Shape;305;p2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09" name="Google Shape;309;p24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type="title"/>
          </p:nvPr>
        </p:nvSpPr>
        <p:spPr>
          <a:xfrm>
            <a:off x="366100" y="21643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idx="3" type="subTitle"/>
          </p:nvPr>
        </p:nvSpPr>
        <p:spPr>
          <a:xfrm>
            <a:off x="366100" y="30967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13" name="Google Shape;313;p24"/>
          <p:cNvSpPr txBox="1"/>
          <p:nvPr>
            <p:ph idx="4" type="body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24"/>
          <p:cNvSpPr/>
          <p:nvPr>
            <p:ph idx="5" type="pic"/>
          </p:nvPr>
        </p:nvSpPr>
        <p:spPr>
          <a:xfrm>
            <a:off x="4928588" y="679925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24"/>
          <p:cNvSpPr/>
          <p:nvPr>
            <p:ph idx="6" type="pic"/>
          </p:nvPr>
        </p:nvSpPr>
        <p:spPr>
          <a:xfrm>
            <a:off x="457200" y="679925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24"/>
          <p:cNvSpPr txBox="1"/>
          <p:nvPr>
            <p:ph idx="7" type="title"/>
          </p:nvPr>
        </p:nvSpPr>
        <p:spPr>
          <a:xfrm>
            <a:off x="4837500" y="21643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7" name="Google Shape;317;p24"/>
          <p:cNvSpPr txBox="1"/>
          <p:nvPr>
            <p:ph idx="8" type="subTitle"/>
          </p:nvPr>
        </p:nvSpPr>
        <p:spPr>
          <a:xfrm>
            <a:off x="4837500" y="30967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18" name="Google Shape;318;p24"/>
          <p:cNvSpPr txBox="1"/>
          <p:nvPr>
            <p:ph idx="9" type="body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 with footer">
  <p:cSld name="CUSTOM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5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21" name="Google Shape;321;p25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25" name="Google Shape;325;p25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7" name="Google Shape;327;p25"/>
          <p:cNvSpPr/>
          <p:nvPr>
            <p:ph idx="3" type="pic"/>
          </p:nvPr>
        </p:nvSpPr>
        <p:spPr>
          <a:xfrm>
            <a:off x="4928588" y="1477413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25"/>
          <p:cNvSpPr/>
          <p:nvPr>
            <p:ph idx="4" type="pic"/>
          </p:nvPr>
        </p:nvSpPr>
        <p:spPr>
          <a:xfrm>
            <a:off x="457200" y="1495438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25"/>
          <p:cNvSpPr txBox="1"/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0" name="Google Shape;330;p25"/>
          <p:cNvSpPr txBox="1"/>
          <p:nvPr>
            <p:ph idx="5" type="subTitle"/>
          </p:nvPr>
        </p:nvSpPr>
        <p:spPr>
          <a:xfrm>
            <a:off x="366100" y="29798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5"/>
          <p:cNvSpPr txBox="1"/>
          <p:nvPr>
            <p:ph idx="6" type="body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25"/>
          <p:cNvSpPr txBox="1"/>
          <p:nvPr>
            <p:ph idx="7" type="subTitle"/>
          </p:nvPr>
        </p:nvSpPr>
        <p:spPr>
          <a:xfrm>
            <a:off x="4837500" y="29798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5"/>
          <p:cNvSpPr txBox="1"/>
          <p:nvPr>
            <p:ph idx="8" type="body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6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36" name="Google Shape;336;p26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2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40" name="Google Shape;340;p26"/>
          <p:cNvSpPr/>
          <p:nvPr>
            <p:ph idx="2" type="pic"/>
          </p:nvPr>
        </p:nvSpPr>
        <p:spPr>
          <a:xfrm>
            <a:off x="4928588" y="1477413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26"/>
          <p:cNvSpPr/>
          <p:nvPr>
            <p:ph idx="3" type="pic"/>
          </p:nvPr>
        </p:nvSpPr>
        <p:spPr>
          <a:xfrm>
            <a:off x="457200" y="1495438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26"/>
          <p:cNvSpPr txBox="1"/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6"/>
          <p:cNvSpPr txBox="1"/>
          <p:nvPr>
            <p:ph idx="1" type="subTitle"/>
          </p:nvPr>
        </p:nvSpPr>
        <p:spPr>
          <a:xfrm>
            <a:off x="366100" y="30967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4" name="Google Shape;344;p26"/>
          <p:cNvSpPr txBox="1"/>
          <p:nvPr>
            <p:ph idx="4" type="subTitle"/>
          </p:nvPr>
        </p:nvSpPr>
        <p:spPr>
          <a:xfrm>
            <a:off x="4837500" y="30967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5" name="Google Shape;345;p26"/>
          <p:cNvSpPr txBox="1"/>
          <p:nvPr>
            <p:ph idx="5" type="body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26"/>
          <p:cNvSpPr txBox="1"/>
          <p:nvPr>
            <p:ph idx="6" type="body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7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49" name="Google Shape;349;p27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2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53" name="Google Shape;353;p27"/>
          <p:cNvSpPr/>
          <p:nvPr>
            <p:ph idx="2" type="pic"/>
          </p:nvPr>
        </p:nvSpPr>
        <p:spPr>
          <a:xfrm>
            <a:off x="45720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27"/>
          <p:cNvSpPr txBox="1"/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5" name="Google Shape;355;p27"/>
          <p:cNvSpPr txBox="1"/>
          <p:nvPr>
            <p:ph idx="1" type="subTitle"/>
          </p:nvPr>
        </p:nvSpPr>
        <p:spPr>
          <a:xfrm>
            <a:off x="366100" y="3096753"/>
            <a:ext cx="26475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6" name="Google Shape;356;p27"/>
          <p:cNvSpPr txBox="1"/>
          <p:nvPr>
            <p:ph idx="3" type="body"/>
          </p:nvPr>
        </p:nvSpPr>
        <p:spPr>
          <a:xfrm>
            <a:off x="366100" y="3379351"/>
            <a:ext cx="2647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7" name="Google Shape;357;p27"/>
          <p:cNvSpPr/>
          <p:nvPr>
            <p:ph idx="4" type="pic"/>
          </p:nvPr>
        </p:nvSpPr>
        <p:spPr>
          <a:xfrm>
            <a:off x="333935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27"/>
          <p:cNvSpPr txBox="1"/>
          <p:nvPr>
            <p:ph idx="5" type="subTitle"/>
          </p:nvPr>
        </p:nvSpPr>
        <p:spPr>
          <a:xfrm>
            <a:off x="3248250" y="3096753"/>
            <a:ext cx="26475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9" name="Google Shape;359;p27"/>
          <p:cNvSpPr txBox="1"/>
          <p:nvPr>
            <p:ph idx="6" type="body"/>
          </p:nvPr>
        </p:nvSpPr>
        <p:spPr>
          <a:xfrm>
            <a:off x="3248250" y="3379351"/>
            <a:ext cx="2647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27"/>
          <p:cNvSpPr/>
          <p:nvPr>
            <p:ph idx="7" type="pic"/>
          </p:nvPr>
        </p:nvSpPr>
        <p:spPr>
          <a:xfrm>
            <a:off x="622150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27"/>
          <p:cNvSpPr txBox="1"/>
          <p:nvPr>
            <p:ph idx="8" type="subTitle"/>
          </p:nvPr>
        </p:nvSpPr>
        <p:spPr>
          <a:xfrm>
            <a:off x="6130400" y="3096753"/>
            <a:ext cx="26475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2" name="Google Shape;362;p27"/>
          <p:cNvSpPr txBox="1"/>
          <p:nvPr>
            <p:ph idx="9" type="body"/>
          </p:nvPr>
        </p:nvSpPr>
        <p:spPr>
          <a:xfrm>
            <a:off x="6130400" y="3379351"/>
            <a:ext cx="2647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8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65" name="Google Shape;365;p28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2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366100" y="2555000"/>
            <a:ext cx="3846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0" name="Google Shape;370;p28"/>
          <p:cNvSpPr txBox="1"/>
          <p:nvPr>
            <p:ph idx="2" type="body"/>
          </p:nvPr>
        </p:nvSpPr>
        <p:spPr>
          <a:xfrm>
            <a:off x="4837500" y="2555000"/>
            <a:ext cx="3846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1" name="Google Shape;371;p28"/>
          <p:cNvSpPr txBox="1"/>
          <p:nvPr>
            <p:ph type="title"/>
          </p:nvPr>
        </p:nvSpPr>
        <p:spPr>
          <a:xfrm>
            <a:off x="311700" y="65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image with footer" type="tx">
  <p:cSld name="TITLE_AND_BODY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0" y="0"/>
            <a:ext cx="9144000" cy="4974501"/>
            <a:chOff x="0" y="0"/>
            <a:chExt cx="9144000" cy="4974501"/>
          </a:xfrm>
        </p:grpSpPr>
        <p:sp>
          <p:nvSpPr>
            <p:cNvPr id="374" name="Google Shape;374;p29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2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78" name="Google Shape;378;p29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9" name="Google Shape;379;p29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0" name="Google Shape;380;p29"/>
          <p:cNvSpPr txBox="1"/>
          <p:nvPr>
            <p:ph idx="3" type="subTitle"/>
          </p:nvPr>
        </p:nvSpPr>
        <p:spPr>
          <a:xfrm>
            <a:off x="457200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1" name="Google Shape;381;p29"/>
          <p:cNvSpPr/>
          <p:nvPr>
            <p:ph idx="4" type="pic"/>
          </p:nvPr>
        </p:nvSpPr>
        <p:spPr>
          <a:xfrm>
            <a:off x="630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29"/>
          <p:cNvSpPr txBox="1"/>
          <p:nvPr>
            <p:ph idx="5" type="body"/>
          </p:nvPr>
        </p:nvSpPr>
        <p:spPr>
          <a:xfrm>
            <a:off x="548700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6" type="subTitle"/>
          </p:nvPr>
        </p:nvSpPr>
        <p:spPr>
          <a:xfrm>
            <a:off x="548700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7" type="subTitle"/>
          </p:nvPr>
        </p:nvSpPr>
        <p:spPr>
          <a:xfrm>
            <a:off x="3319200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5" name="Google Shape;385;p29"/>
          <p:cNvSpPr/>
          <p:nvPr>
            <p:ph idx="8" type="pic"/>
          </p:nvPr>
        </p:nvSpPr>
        <p:spPr>
          <a:xfrm>
            <a:off x="3492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9"/>
          <p:cNvSpPr txBox="1"/>
          <p:nvPr>
            <p:ph idx="9" type="subTitle"/>
          </p:nvPr>
        </p:nvSpPr>
        <p:spPr>
          <a:xfrm>
            <a:off x="3410700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13" type="subTitle"/>
          </p:nvPr>
        </p:nvSpPr>
        <p:spPr>
          <a:xfrm>
            <a:off x="6181175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8" name="Google Shape;388;p29"/>
          <p:cNvSpPr txBox="1"/>
          <p:nvPr>
            <p:ph idx="14" type="body"/>
          </p:nvPr>
        </p:nvSpPr>
        <p:spPr>
          <a:xfrm>
            <a:off x="6272675" y="860275"/>
            <a:ext cx="24141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9" name="Google Shape;389;p29"/>
          <p:cNvSpPr txBox="1"/>
          <p:nvPr>
            <p:ph idx="15" type="body"/>
          </p:nvPr>
        </p:nvSpPr>
        <p:spPr>
          <a:xfrm>
            <a:off x="3410700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bookmarks">
  <p:cSld name="TITLE_AND_BODY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0"/>
          <p:cNvGrpSpPr/>
          <p:nvPr/>
        </p:nvGrpSpPr>
        <p:grpSpPr>
          <a:xfrm>
            <a:off x="0" y="0"/>
            <a:ext cx="9144000" cy="4974501"/>
            <a:chOff x="0" y="0"/>
            <a:chExt cx="9144000" cy="4974501"/>
          </a:xfrm>
        </p:grpSpPr>
        <p:sp>
          <p:nvSpPr>
            <p:cNvPr id="392" name="Google Shape;392;p30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5" name="Google Shape;395;p30"/>
          <p:cNvGrpSpPr/>
          <p:nvPr/>
        </p:nvGrpSpPr>
        <p:grpSpPr>
          <a:xfrm>
            <a:off x="457125" y="0"/>
            <a:ext cx="2505690" cy="4469981"/>
            <a:chOff x="457125" y="0"/>
            <a:chExt cx="2505690" cy="4469981"/>
          </a:xfrm>
        </p:grpSpPr>
        <p:sp>
          <p:nvSpPr>
            <p:cNvPr id="396" name="Google Shape;396;p30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0"/>
          <p:cNvGrpSpPr/>
          <p:nvPr/>
        </p:nvGrpSpPr>
        <p:grpSpPr>
          <a:xfrm>
            <a:off x="3319150" y="0"/>
            <a:ext cx="2505690" cy="4469981"/>
            <a:chOff x="457125" y="0"/>
            <a:chExt cx="2505690" cy="4469981"/>
          </a:xfrm>
        </p:grpSpPr>
        <p:sp>
          <p:nvSpPr>
            <p:cNvPr id="399" name="Google Shape;399;p30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0"/>
          <p:cNvGrpSpPr/>
          <p:nvPr/>
        </p:nvGrpSpPr>
        <p:grpSpPr>
          <a:xfrm>
            <a:off x="6181175" y="0"/>
            <a:ext cx="2505690" cy="4469981"/>
            <a:chOff x="457125" y="0"/>
            <a:chExt cx="2505690" cy="4469981"/>
          </a:xfrm>
        </p:grpSpPr>
        <p:sp>
          <p:nvSpPr>
            <p:cNvPr id="402" name="Google Shape;402;p30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05" name="Google Shape;405;p30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3" type="subTitle"/>
          </p:nvPr>
        </p:nvSpPr>
        <p:spPr>
          <a:xfrm>
            <a:off x="457200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8" name="Google Shape;408;p30"/>
          <p:cNvSpPr/>
          <p:nvPr>
            <p:ph idx="4" type="pic"/>
          </p:nvPr>
        </p:nvSpPr>
        <p:spPr>
          <a:xfrm>
            <a:off x="630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30"/>
          <p:cNvSpPr txBox="1"/>
          <p:nvPr>
            <p:ph idx="5" type="body"/>
          </p:nvPr>
        </p:nvSpPr>
        <p:spPr>
          <a:xfrm>
            <a:off x="548700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0" name="Google Shape;410;p30"/>
          <p:cNvSpPr txBox="1"/>
          <p:nvPr>
            <p:ph idx="6" type="subTitle"/>
          </p:nvPr>
        </p:nvSpPr>
        <p:spPr>
          <a:xfrm>
            <a:off x="548650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411" name="Google Shape;411;p30"/>
          <p:cNvSpPr txBox="1"/>
          <p:nvPr>
            <p:ph idx="7" type="subTitle"/>
          </p:nvPr>
        </p:nvSpPr>
        <p:spPr>
          <a:xfrm>
            <a:off x="3319225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2" name="Google Shape;412;p30"/>
          <p:cNvSpPr/>
          <p:nvPr>
            <p:ph idx="8" type="pic"/>
          </p:nvPr>
        </p:nvSpPr>
        <p:spPr>
          <a:xfrm>
            <a:off x="3492225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30"/>
          <p:cNvSpPr txBox="1"/>
          <p:nvPr>
            <p:ph idx="9" type="subTitle"/>
          </p:nvPr>
        </p:nvSpPr>
        <p:spPr>
          <a:xfrm>
            <a:off x="3410725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414" name="Google Shape;414;p30"/>
          <p:cNvSpPr txBox="1"/>
          <p:nvPr>
            <p:ph idx="13" type="subTitle"/>
          </p:nvPr>
        </p:nvSpPr>
        <p:spPr>
          <a:xfrm>
            <a:off x="6181250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5" name="Google Shape;415;p30"/>
          <p:cNvSpPr/>
          <p:nvPr>
            <p:ph idx="14" type="pic"/>
          </p:nvPr>
        </p:nvSpPr>
        <p:spPr>
          <a:xfrm>
            <a:off x="635425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30"/>
          <p:cNvSpPr txBox="1"/>
          <p:nvPr>
            <p:ph idx="15" type="body"/>
          </p:nvPr>
        </p:nvSpPr>
        <p:spPr>
          <a:xfrm>
            <a:off x="6272750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7" name="Google Shape;417;p30"/>
          <p:cNvSpPr txBox="1"/>
          <p:nvPr>
            <p:ph idx="16" type="subTitle"/>
          </p:nvPr>
        </p:nvSpPr>
        <p:spPr>
          <a:xfrm>
            <a:off x="6272750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17" type="body"/>
          </p:nvPr>
        </p:nvSpPr>
        <p:spPr>
          <a:xfrm>
            <a:off x="3410725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mparison" type="twoColTx">
  <p:cSld name="TITLE_AND_TWO_COLUMN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31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21" name="Google Shape;421;p31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3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25" name="Google Shape;425;p31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6" name="Google Shape;426;p31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7" name="Google Shape;427;p31"/>
          <p:cNvSpPr txBox="1"/>
          <p:nvPr>
            <p:ph idx="3" type="subTitle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1"/>
          <p:cNvSpPr txBox="1"/>
          <p:nvPr>
            <p:ph type="title"/>
          </p:nvPr>
        </p:nvSpPr>
        <p:spPr>
          <a:xfrm>
            <a:off x="1218500" y="930550"/>
            <a:ext cx="3025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31"/>
          <p:cNvSpPr txBox="1"/>
          <p:nvPr>
            <p:ph idx="4" type="title"/>
          </p:nvPr>
        </p:nvSpPr>
        <p:spPr>
          <a:xfrm>
            <a:off x="4900025" y="930550"/>
            <a:ext cx="3025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31"/>
          <p:cNvSpPr txBox="1"/>
          <p:nvPr>
            <p:ph idx="5" type="subTitle"/>
          </p:nvPr>
        </p:nvSpPr>
        <p:spPr>
          <a:xfrm>
            <a:off x="2404500" y="1572850"/>
            <a:ext cx="43353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1"/>
          <p:cNvSpPr txBox="1"/>
          <p:nvPr>
            <p:ph idx="6" type="body"/>
          </p:nvPr>
        </p:nvSpPr>
        <p:spPr>
          <a:xfrm>
            <a:off x="2404375" y="1956725"/>
            <a:ext cx="433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2" name="Google Shape;432;p31"/>
          <p:cNvSpPr txBox="1"/>
          <p:nvPr>
            <p:ph idx="7" type="title"/>
          </p:nvPr>
        </p:nvSpPr>
        <p:spPr>
          <a:xfrm>
            <a:off x="1218500" y="2679600"/>
            <a:ext cx="3025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3" name="Google Shape;433;p31"/>
          <p:cNvSpPr txBox="1"/>
          <p:nvPr>
            <p:ph idx="8" type="title"/>
          </p:nvPr>
        </p:nvSpPr>
        <p:spPr>
          <a:xfrm>
            <a:off x="4900025" y="2679600"/>
            <a:ext cx="3025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4" name="Google Shape;434;p31"/>
          <p:cNvSpPr txBox="1"/>
          <p:nvPr>
            <p:ph idx="9" type="subTitle"/>
          </p:nvPr>
        </p:nvSpPr>
        <p:spPr>
          <a:xfrm>
            <a:off x="2404500" y="3321900"/>
            <a:ext cx="43353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31"/>
          <p:cNvSpPr txBox="1"/>
          <p:nvPr>
            <p:ph idx="13" type="body"/>
          </p:nvPr>
        </p:nvSpPr>
        <p:spPr>
          <a:xfrm>
            <a:off x="2404375" y="3705777"/>
            <a:ext cx="433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mparison">
  <p:cSld name="TITLE_AND_TWO_COLUMNS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38" name="Google Shape;438;p3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42" name="Google Shape;442;p32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3" name="Google Shape;443;p32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4" name="Google Shape;444;p32"/>
          <p:cNvSpPr txBox="1"/>
          <p:nvPr>
            <p:ph idx="3" type="subTitle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2"/>
          <p:cNvSpPr txBox="1"/>
          <p:nvPr>
            <p:ph type="title"/>
          </p:nvPr>
        </p:nvSpPr>
        <p:spPr>
          <a:xfrm>
            <a:off x="1218500" y="1770750"/>
            <a:ext cx="30255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6" name="Google Shape;446;p32"/>
          <p:cNvSpPr txBox="1"/>
          <p:nvPr>
            <p:ph idx="4" type="title"/>
          </p:nvPr>
        </p:nvSpPr>
        <p:spPr>
          <a:xfrm>
            <a:off x="1218500" y="2749050"/>
            <a:ext cx="3025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7" name="Google Shape;447;p32"/>
          <p:cNvSpPr txBox="1"/>
          <p:nvPr>
            <p:ph idx="5" type="subTitle"/>
          </p:nvPr>
        </p:nvSpPr>
        <p:spPr>
          <a:xfrm>
            <a:off x="1218550" y="2457900"/>
            <a:ext cx="30255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32"/>
          <p:cNvSpPr txBox="1"/>
          <p:nvPr>
            <p:ph idx="6" type="subTitle"/>
          </p:nvPr>
        </p:nvSpPr>
        <p:spPr>
          <a:xfrm>
            <a:off x="4829450" y="1469400"/>
            <a:ext cx="396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idx="7" type="body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with footer">
  <p:cSld name="TITLE_AND_TWO_COLUMNS_1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3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52" name="Google Shape;452;p3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56" name="Google Shape;456;p33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7" name="Google Shape;457;p33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8" name="Google Shape;458;p33"/>
          <p:cNvSpPr txBox="1"/>
          <p:nvPr>
            <p:ph type="ctrTitle"/>
          </p:nvPr>
        </p:nvSpPr>
        <p:spPr>
          <a:xfrm>
            <a:off x="352550" y="2171700"/>
            <a:ext cx="3219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9" name="Google Shape;459;p33"/>
          <p:cNvSpPr txBox="1"/>
          <p:nvPr>
            <p:ph idx="3" type="subTitle"/>
          </p:nvPr>
        </p:nvSpPr>
        <p:spPr>
          <a:xfrm>
            <a:off x="4829450" y="1625000"/>
            <a:ext cx="39618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3"/>
          <p:cNvSpPr txBox="1"/>
          <p:nvPr>
            <p:ph idx="4" type="body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63" name="Google Shape;463;p3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67" name="Google Shape;467;p34"/>
          <p:cNvSpPr txBox="1"/>
          <p:nvPr>
            <p:ph idx="1" type="subTitle"/>
          </p:nvPr>
        </p:nvSpPr>
        <p:spPr>
          <a:xfrm>
            <a:off x="4829450" y="1469400"/>
            <a:ext cx="396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4"/>
          <p:cNvSpPr txBox="1"/>
          <p:nvPr>
            <p:ph idx="2" type="body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34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oints timeline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5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472" name="Google Shape;472;p35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5"/>
          <p:cNvSpPr txBox="1"/>
          <p:nvPr>
            <p:ph idx="1" type="subTitle"/>
          </p:nvPr>
        </p:nvSpPr>
        <p:spPr>
          <a:xfrm>
            <a:off x="4118875" y="277175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5"/>
          <p:cNvSpPr txBox="1"/>
          <p:nvPr>
            <p:ph idx="2" type="body"/>
          </p:nvPr>
        </p:nvSpPr>
        <p:spPr>
          <a:xfrm>
            <a:off x="4118875" y="653675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6" name="Google Shape;47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3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78" name="Google Shape;478;p35"/>
          <p:cNvSpPr txBox="1"/>
          <p:nvPr>
            <p:ph idx="3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9" name="Google Shape;479;p35"/>
          <p:cNvSpPr txBox="1"/>
          <p:nvPr>
            <p:ph idx="4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0" name="Google Shape;480;p35"/>
          <p:cNvSpPr/>
          <p:nvPr/>
        </p:nvSpPr>
        <p:spPr>
          <a:xfrm>
            <a:off x="0" y="0"/>
            <a:ext cx="9143625" cy="4449575"/>
          </a:xfrm>
          <a:custGeom>
            <a:rect b="b" l="l" r="r" t="t"/>
            <a:pathLst>
              <a:path extrusionOk="0" h="177983" w="365745">
                <a:moveTo>
                  <a:pt x="0" y="177983"/>
                </a:moveTo>
                <a:lnTo>
                  <a:pt x="168557" y="177965"/>
                </a:lnTo>
                <a:lnTo>
                  <a:pt x="365745" y="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1" name="Google Shape;481;p35"/>
          <p:cNvSpPr txBox="1"/>
          <p:nvPr>
            <p:ph idx="5" type="body"/>
          </p:nvPr>
        </p:nvSpPr>
        <p:spPr>
          <a:xfrm>
            <a:off x="366100" y="34199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35"/>
          <p:cNvSpPr txBox="1"/>
          <p:nvPr>
            <p:ph idx="6" type="subTitle"/>
          </p:nvPr>
        </p:nvSpPr>
        <p:spPr>
          <a:xfrm>
            <a:off x="2242500" y="1816000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5"/>
          <p:cNvSpPr txBox="1"/>
          <p:nvPr>
            <p:ph idx="7" type="body"/>
          </p:nvPr>
        </p:nvSpPr>
        <p:spPr>
          <a:xfrm>
            <a:off x="2242500" y="219250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4" name="Google Shape;484;p35"/>
          <p:cNvSpPr txBox="1"/>
          <p:nvPr>
            <p:ph idx="8" type="subTitle"/>
          </p:nvPr>
        </p:nvSpPr>
        <p:spPr>
          <a:xfrm>
            <a:off x="366100" y="3043450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oints timeline">
  <p:cSld name="TITLE_ONLY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36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487" name="Google Shape;487;p36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3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91" name="Google Shape;491;p36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2" name="Google Shape;492;p36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3" name="Google Shape;493;p36"/>
          <p:cNvSpPr txBox="1"/>
          <p:nvPr>
            <p:ph idx="3" type="subTitle"/>
          </p:nvPr>
        </p:nvSpPr>
        <p:spPr>
          <a:xfrm>
            <a:off x="4118875" y="277175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36"/>
          <p:cNvSpPr txBox="1"/>
          <p:nvPr>
            <p:ph idx="4" type="body"/>
          </p:nvPr>
        </p:nvSpPr>
        <p:spPr>
          <a:xfrm>
            <a:off x="4118875" y="653675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5" name="Google Shape;495;p36"/>
          <p:cNvSpPr/>
          <p:nvPr/>
        </p:nvSpPr>
        <p:spPr>
          <a:xfrm flipH="1">
            <a:off x="0" y="0"/>
            <a:ext cx="9143625" cy="4449575"/>
          </a:xfrm>
          <a:custGeom>
            <a:rect b="b" l="l" r="r" t="t"/>
            <a:pathLst>
              <a:path extrusionOk="0" h="177983" w="365745">
                <a:moveTo>
                  <a:pt x="0" y="177983"/>
                </a:moveTo>
                <a:lnTo>
                  <a:pt x="168557" y="177965"/>
                </a:lnTo>
                <a:lnTo>
                  <a:pt x="365745" y="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6" name="Google Shape;496;p36"/>
          <p:cNvSpPr txBox="1"/>
          <p:nvPr>
            <p:ph idx="5" type="subTitle"/>
          </p:nvPr>
        </p:nvSpPr>
        <p:spPr>
          <a:xfrm>
            <a:off x="5953000" y="3043450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36"/>
          <p:cNvSpPr txBox="1"/>
          <p:nvPr>
            <p:ph idx="6" type="body"/>
          </p:nvPr>
        </p:nvSpPr>
        <p:spPr>
          <a:xfrm>
            <a:off x="5953000" y="34199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7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00" name="Google Shape;500;p37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3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cxnSp>
        <p:nvCxnSpPr>
          <p:cNvPr id="504" name="Google Shape;504;p37"/>
          <p:cNvCxnSpPr/>
          <p:nvPr/>
        </p:nvCxnSpPr>
        <p:spPr>
          <a:xfrm>
            <a:off x="4050" y="3613075"/>
            <a:ext cx="5897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37"/>
          <p:cNvSpPr txBox="1"/>
          <p:nvPr>
            <p:ph idx="1" type="body"/>
          </p:nvPr>
        </p:nvSpPr>
        <p:spPr>
          <a:xfrm>
            <a:off x="5953000" y="34199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38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08" name="Google Shape;508;p38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12" name="Google Shape;512;p38"/>
          <p:cNvSpPr/>
          <p:nvPr>
            <p:ph idx="2" type="pic"/>
          </p:nvPr>
        </p:nvSpPr>
        <p:spPr>
          <a:xfrm>
            <a:off x="457200" y="409650"/>
            <a:ext cx="8229600" cy="384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1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39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15" name="Google Shape;515;p39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3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19" name="Google Shape;519;p39"/>
          <p:cNvSpPr/>
          <p:nvPr>
            <p:ph idx="2" type="pic"/>
          </p:nvPr>
        </p:nvSpPr>
        <p:spPr>
          <a:xfrm>
            <a:off x="457200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39"/>
          <p:cNvSpPr/>
          <p:nvPr>
            <p:ph idx="3" type="pic"/>
          </p:nvPr>
        </p:nvSpPr>
        <p:spPr>
          <a:xfrm>
            <a:off x="3245513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9"/>
          <p:cNvSpPr/>
          <p:nvPr>
            <p:ph idx="4" type="pic"/>
          </p:nvPr>
        </p:nvSpPr>
        <p:spPr>
          <a:xfrm>
            <a:off x="6033825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2" name="Google Shape;522;p39"/>
          <p:cNvSpPr txBox="1"/>
          <p:nvPr>
            <p:ph type="title"/>
          </p:nvPr>
        </p:nvSpPr>
        <p:spPr>
          <a:xfrm>
            <a:off x="366100" y="246950"/>
            <a:ext cx="8411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3" name="Google Shape;523;p39"/>
          <p:cNvSpPr/>
          <p:nvPr>
            <p:ph idx="5" type="pic"/>
          </p:nvPr>
        </p:nvSpPr>
        <p:spPr>
          <a:xfrm>
            <a:off x="457200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39"/>
          <p:cNvSpPr/>
          <p:nvPr>
            <p:ph idx="6" type="pic"/>
          </p:nvPr>
        </p:nvSpPr>
        <p:spPr>
          <a:xfrm>
            <a:off x="3245513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39"/>
          <p:cNvSpPr/>
          <p:nvPr>
            <p:ph idx="7" type="pic"/>
          </p:nvPr>
        </p:nvSpPr>
        <p:spPr>
          <a:xfrm>
            <a:off x="6033825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39"/>
          <p:cNvSpPr/>
          <p:nvPr>
            <p:ph idx="8" type="pic"/>
          </p:nvPr>
        </p:nvSpPr>
        <p:spPr>
          <a:xfrm>
            <a:off x="457200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39"/>
          <p:cNvSpPr/>
          <p:nvPr>
            <p:ph idx="9" type="pic"/>
          </p:nvPr>
        </p:nvSpPr>
        <p:spPr>
          <a:xfrm>
            <a:off x="3245513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39"/>
          <p:cNvSpPr/>
          <p:nvPr>
            <p:ph idx="13" type="pic"/>
          </p:nvPr>
        </p:nvSpPr>
        <p:spPr>
          <a:xfrm>
            <a:off x="6033825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87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iew">
  <p:cSld name="CUSTOM_2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4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531" name="Google Shape;531;p4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4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4931375" y="1662400"/>
            <a:ext cx="3755400" cy="2696100"/>
          </a:xfrm>
          <a:prstGeom prst="roundRect">
            <a:avLst>
              <a:gd fmla="val 969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8" name="Google Shape;538;p40"/>
          <p:cNvSpPr txBox="1"/>
          <p:nvPr>
            <p:ph type="title"/>
          </p:nvPr>
        </p:nvSpPr>
        <p:spPr>
          <a:xfrm>
            <a:off x="366100" y="655945"/>
            <a:ext cx="3025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40"/>
          <p:cNvSpPr txBox="1"/>
          <p:nvPr>
            <p:ph idx="3" type="title"/>
          </p:nvPr>
        </p:nvSpPr>
        <p:spPr>
          <a:xfrm>
            <a:off x="4842350" y="655945"/>
            <a:ext cx="3025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0" name="Google Shape;540;p40"/>
          <p:cNvSpPr txBox="1"/>
          <p:nvPr>
            <p:ph idx="4" type="body"/>
          </p:nvPr>
        </p:nvSpPr>
        <p:spPr>
          <a:xfrm>
            <a:off x="366100" y="1662400"/>
            <a:ext cx="38508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1" name="Google Shape;541;p40"/>
          <p:cNvSpPr txBox="1"/>
          <p:nvPr>
            <p:ph idx="5" type="body"/>
          </p:nvPr>
        </p:nvSpPr>
        <p:spPr>
          <a:xfrm>
            <a:off x="5169875" y="2986175"/>
            <a:ext cx="32784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2" name="Google Shape;542;p40"/>
          <p:cNvSpPr txBox="1"/>
          <p:nvPr>
            <p:ph idx="6" type="subTitle"/>
          </p:nvPr>
        </p:nvSpPr>
        <p:spPr>
          <a:xfrm>
            <a:off x="5171425" y="2526550"/>
            <a:ext cx="32784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details">
  <p:cSld name="CUSTOM_3">
    <p:bg>
      <p:bgPr>
        <a:solidFill>
          <a:schemeClr val="lt2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/>
          <p:nvPr/>
        </p:nvSpPr>
        <p:spPr>
          <a:xfrm flipH="1">
            <a:off x="34320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 flipH="1" rot="-5400000">
            <a:off x="343225" y="342900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1"/>
          <p:cNvSpPr/>
          <p:nvPr/>
        </p:nvSpPr>
        <p:spPr>
          <a:xfrm flipH="1" rot="10800000">
            <a:off x="343225" y="4397825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41"/>
          <p:cNvGrpSpPr/>
          <p:nvPr/>
        </p:nvGrpSpPr>
        <p:grpSpPr>
          <a:xfrm flipH="1">
            <a:off x="85800" y="76325"/>
            <a:ext cx="7808400" cy="5067300"/>
            <a:chOff x="1249800" y="76325"/>
            <a:chExt cx="7808400" cy="5067300"/>
          </a:xfrm>
        </p:grpSpPr>
        <p:cxnSp>
          <p:nvCxnSpPr>
            <p:cNvPr id="548" name="Google Shape;548;p41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1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0" name="Google Shape;550;p41"/>
          <p:cNvGrpSpPr/>
          <p:nvPr/>
        </p:nvGrpSpPr>
        <p:grpSpPr>
          <a:xfrm flipH="1">
            <a:off x="171600" y="162125"/>
            <a:ext cx="7722600" cy="4981500"/>
            <a:chOff x="1249800" y="162125"/>
            <a:chExt cx="7722600" cy="4981500"/>
          </a:xfrm>
        </p:grpSpPr>
        <p:cxnSp>
          <p:nvCxnSpPr>
            <p:cNvPr id="551" name="Google Shape;551;p41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1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3" name="Google Shape;553;p41"/>
          <p:cNvGrpSpPr/>
          <p:nvPr/>
        </p:nvGrpSpPr>
        <p:grpSpPr>
          <a:xfrm flipH="1">
            <a:off x="257400" y="247925"/>
            <a:ext cx="7636800" cy="4895700"/>
            <a:chOff x="1249800" y="247925"/>
            <a:chExt cx="7636800" cy="4895700"/>
          </a:xfrm>
        </p:grpSpPr>
        <p:cxnSp>
          <p:nvCxnSpPr>
            <p:cNvPr id="554" name="Google Shape;554;p41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1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6" name="Google Shape;556;p41"/>
          <p:cNvSpPr txBox="1"/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7" name="Google Shape;557;p41"/>
          <p:cNvSpPr/>
          <p:nvPr/>
        </p:nvSpPr>
        <p:spPr>
          <a:xfrm rot="10800000">
            <a:off x="789420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8" name="Google Shape;558;p41"/>
          <p:cNvSpPr/>
          <p:nvPr/>
        </p:nvSpPr>
        <p:spPr>
          <a:xfrm rot="10800000">
            <a:off x="8151300" y="167450"/>
            <a:ext cx="735600" cy="1890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10800000">
            <a:off x="8151300" y="3088375"/>
            <a:ext cx="735600" cy="1887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10800000">
            <a:off x="7997850" y="2264525"/>
            <a:ext cx="1042500" cy="635700"/>
          </a:xfrm>
          <a:prstGeom prst="hexagon">
            <a:avLst>
              <a:gd fmla="val 40849" name="adj"/>
              <a:gd fmla="val 115470" name="vf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10800000">
            <a:off x="8336250" y="2399550"/>
            <a:ext cx="365700" cy="3657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 txBox="1"/>
          <p:nvPr>
            <p:ph idx="1" type="subTitle"/>
          </p:nvPr>
        </p:nvSpPr>
        <p:spPr>
          <a:xfrm rot="5400000">
            <a:off x="7668450" y="3868125"/>
            <a:ext cx="170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563" name="Google Shape;563;p41"/>
          <p:cNvSpPr txBox="1"/>
          <p:nvPr>
            <p:ph idx="2" type="subTitle"/>
          </p:nvPr>
        </p:nvSpPr>
        <p:spPr>
          <a:xfrm rot="5400000">
            <a:off x="7668450" y="945575"/>
            <a:ext cx="170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3_1">
    <p:bg>
      <p:bgPr>
        <a:solidFill>
          <a:schemeClr val="lt2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/>
          <p:nvPr/>
        </p:nvSpPr>
        <p:spPr>
          <a:xfrm flipH="1">
            <a:off x="34320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 flipH="1" rot="-5400000">
            <a:off x="343225" y="342900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 flipH="1" rot="10800000">
            <a:off x="343225" y="4397825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42"/>
          <p:cNvGrpSpPr/>
          <p:nvPr/>
        </p:nvGrpSpPr>
        <p:grpSpPr>
          <a:xfrm flipH="1">
            <a:off x="85800" y="76325"/>
            <a:ext cx="7808400" cy="5067300"/>
            <a:chOff x="1249800" y="76325"/>
            <a:chExt cx="7808400" cy="5067300"/>
          </a:xfrm>
        </p:grpSpPr>
        <p:cxnSp>
          <p:nvCxnSpPr>
            <p:cNvPr id="569" name="Google Shape;569;p42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2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1" name="Google Shape;571;p42"/>
          <p:cNvGrpSpPr/>
          <p:nvPr/>
        </p:nvGrpSpPr>
        <p:grpSpPr>
          <a:xfrm flipH="1">
            <a:off x="171600" y="162125"/>
            <a:ext cx="7722600" cy="4981500"/>
            <a:chOff x="1249800" y="162125"/>
            <a:chExt cx="7722600" cy="4981500"/>
          </a:xfrm>
        </p:grpSpPr>
        <p:cxnSp>
          <p:nvCxnSpPr>
            <p:cNvPr id="572" name="Google Shape;572;p42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2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4" name="Google Shape;574;p42"/>
          <p:cNvGrpSpPr/>
          <p:nvPr/>
        </p:nvGrpSpPr>
        <p:grpSpPr>
          <a:xfrm flipH="1">
            <a:off x="257400" y="247925"/>
            <a:ext cx="7636800" cy="4895700"/>
            <a:chOff x="1249800" y="247925"/>
            <a:chExt cx="7636800" cy="4895700"/>
          </a:xfrm>
        </p:grpSpPr>
        <p:cxnSp>
          <p:nvCxnSpPr>
            <p:cNvPr id="575" name="Google Shape;575;p42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2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42"/>
          <p:cNvSpPr txBox="1"/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8" name="Google Shape;578;p42"/>
          <p:cNvSpPr/>
          <p:nvPr/>
        </p:nvSpPr>
        <p:spPr>
          <a:xfrm rot="10800000">
            <a:off x="789420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9" name="Google Shape;579;p42"/>
          <p:cNvSpPr/>
          <p:nvPr/>
        </p:nvSpPr>
        <p:spPr>
          <a:xfrm rot="10800000">
            <a:off x="8151300" y="167450"/>
            <a:ext cx="735600" cy="1890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2"/>
          <p:cNvSpPr/>
          <p:nvPr/>
        </p:nvSpPr>
        <p:spPr>
          <a:xfrm rot="10800000">
            <a:off x="8151300" y="3088375"/>
            <a:ext cx="735600" cy="1887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2"/>
          <p:cNvSpPr/>
          <p:nvPr/>
        </p:nvSpPr>
        <p:spPr>
          <a:xfrm rot="10800000">
            <a:off x="7997850" y="2264525"/>
            <a:ext cx="1042500" cy="635700"/>
          </a:xfrm>
          <a:prstGeom prst="hexagon">
            <a:avLst>
              <a:gd fmla="val 40849" name="adj"/>
              <a:gd fmla="val 115470" name="vf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2"/>
          <p:cNvSpPr/>
          <p:nvPr/>
        </p:nvSpPr>
        <p:spPr>
          <a:xfrm rot="10800000">
            <a:off x="8336250" y="2399550"/>
            <a:ext cx="365700" cy="3657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1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2418125" y="2878925"/>
            <a:ext cx="5325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/>
          <p:cNvSpPr/>
          <p:nvPr/>
        </p:nvSpPr>
        <p:spPr>
          <a:xfrm>
            <a:off x="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257100" y="3085450"/>
            <a:ext cx="735600" cy="1890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257100" y="167525"/>
            <a:ext cx="735600" cy="1887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03650" y="2243275"/>
            <a:ext cx="1042500" cy="635700"/>
          </a:xfrm>
          <a:prstGeom prst="hexagon">
            <a:avLst>
              <a:gd fmla="val 40849" name="adj"/>
              <a:gd fmla="val 115470" name="vf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442050" y="2378250"/>
            <a:ext cx="365700" cy="3657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rot="5400000">
            <a:off x="8054975" y="342900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10800000">
            <a:off x="8054975" y="4397825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1249800" y="76325"/>
            <a:ext cx="7808400" cy="5067300"/>
            <a:chOff x="1249800" y="76325"/>
            <a:chExt cx="7808400" cy="5067300"/>
          </a:xfrm>
        </p:grpSpPr>
        <p:cxnSp>
          <p:nvCxnSpPr>
            <p:cNvPr id="59" name="Google Shape;59;p6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6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" name="Google Shape;61;p6"/>
          <p:cNvGrpSpPr/>
          <p:nvPr/>
        </p:nvGrpSpPr>
        <p:grpSpPr>
          <a:xfrm>
            <a:off x="1249800" y="162125"/>
            <a:ext cx="7722600" cy="4981500"/>
            <a:chOff x="1249800" y="162125"/>
            <a:chExt cx="7722600" cy="4981500"/>
          </a:xfrm>
        </p:grpSpPr>
        <p:cxnSp>
          <p:nvCxnSpPr>
            <p:cNvPr id="62" name="Google Shape;62;p6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6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" name="Google Shape;64;p6"/>
          <p:cNvGrpSpPr/>
          <p:nvPr/>
        </p:nvGrpSpPr>
        <p:grpSpPr>
          <a:xfrm>
            <a:off x="1249800" y="247925"/>
            <a:ext cx="7636800" cy="4895700"/>
            <a:chOff x="1249800" y="247925"/>
            <a:chExt cx="7636800" cy="4895700"/>
          </a:xfrm>
        </p:grpSpPr>
        <p:cxnSp>
          <p:nvCxnSpPr>
            <p:cNvPr id="65" name="Google Shape;65;p6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6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6"/>
          <p:cNvSpPr txBox="1"/>
          <p:nvPr>
            <p:ph type="ctrTitle"/>
          </p:nvPr>
        </p:nvSpPr>
        <p:spPr>
          <a:xfrm>
            <a:off x="2418125" y="1304525"/>
            <a:ext cx="5325600" cy="15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2" type="subTitle"/>
          </p:nvPr>
        </p:nvSpPr>
        <p:spPr>
          <a:xfrm>
            <a:off x="2418125" y="3777425"/>
            <a:ext cx="2198100" cy="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3" type="subTitle"/>
          </p:nvPr>
        </p:nvSpPr>
        <p:spPr>
          <a:xfrm>
            <a:off x="5545625" y="3777425"/>
            <a:ext cx="2198100" cy="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4" type="subTitle"/>
          </p:nvPr>
        </p:nvSpPr>
        <p:spPr>
          <a:xfrm rot="-5400000">
            <a:off x="-225675" y="945575"/>
            <a:ext cx="170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5" type="subTitle"/>
          </p:nvPr>
        </p:nvSpPr>
        <p:spPr>
          <a:xfrm rot="-5400000">
            <a:off x="-225675" y="3868125"/>
            <a:ext cx="170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6" type="body"/>
          </p:nvPr>
        </p:nvSpPr>
        <p:spPr>
          <a:xfrm>
            <a:off x="2418125" y="4033925"/>
            <a:ext cx="21981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7" type="body"/>
          </p:nvPr>
        </p:nvSpPr>
        <p:spPr>
          <a:xfrm>
            <a:off x="5545613" y="4033925"/>
            <a:ext cx="21981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76" name="Google Shape;76;p7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7"/>
          <p:cNvSpPr txBox="1"/>
          <p:nvPr>
            <p:ph idx="1" type="subTitle"/>
          </p:nvPr>
        </p:nvSpPr>
        <p:spPr>
          <a:xfrm>
            <a:off x="4837750" y="766750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2" type="subTitle"/>
          </p:nvPr>
        </p:nvSpPr>
        <p:spPr>
          <a:xfrm>
            <a:off x="4837750" y="1099491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3" type="subTitle"/>
          </p:nvPr>
        </p:nvSpPr>
        <p:spPr>
          <a:xfrm>
            <a:off x="4837750" y="1432233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4" type="subTitle"/>
          </p:nvPr>
        </p:nvSpPr>
        <p:spPr>
          <a:xfrm>
            <a:off x="4837750" y="1764974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5" type="subTitle"/>
          </p:nvPr>
        </p:nvSpPr>
        <p:spPr>
          <a:xfrm>
            <a:off x="4837750" y="2097715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6" type="subTitle"/>
          </p:nvPr>
        </p:nvSpPr>
        <p:spPr>
          <a:xfrm>
            <a:off x="4837750" y="2430456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7" type="subTitle"/>
          </p:nvPr>
        </p:nvSpPr>
        <p:spPr>
          <a:xfrm>
            <a:off x="4837750" y="276319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8" type="subTitle"/>
          </p:nvPr>
        </p:nvSpPr>
        <p:spPr>
          <a:xfrm>
            <a:off x="4837750" y="3095939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9" type="subTitle"/>
          </p:nvPr>
        </p:nvSpPr>
        <p:spPr>
          <a:xfrm>
            <a:off x="4837750" y="3428680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3" type="subTitle"/>
          </p:nvPr>
        </p:nvSpPr>
        <p:spPr>
          <a:xfrm>
            <a:off x="4837750" y="3761421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4" type="subTitle"/>
          </p:nvPr>
        </p:nvSpPr>
        <p:spPr>
          <a:xfrm>
            <a:off x="4837750" y="4094163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92" name="Google Shape;92;p7"/>
          <p:cNvSpPr txBox="1"/>
          <p:nvPr>
            <p:ph idx="15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6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hasCustomPrompt="1" idx="17" type="title"/>
          </p:nvPr>
        </p:nvSpPr>
        <p:spPr>
          <a:xfrm>
            <a:off x="8155150" y="1099488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7"/>
          <p:cNvSpPr txBox="1"/>
          <p:nvPr>
            <p:ph hasCustomPrompt="1" idx="18" type="title"/>
          </p:nvPr>
        </p:nvSpPr>
        <p:spPr>
          <a:xfrm>
            <a:off x="8155150" y="1432225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7"/>
          <p:cNvSpPr txBox="1"/>
          <p:nvPr>
            <p:ph hasCustomPrompt="1" idx="19" type="title"/>
          </p:nvPr>
        </p:nvSpPr>
        <p:spPr>
          <a:xfrm>
            <a:off x="8155150" y="1764975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7"/>
          <p:cNvSpPr txBox="1"/>
          <p:nvPr>
            <p:ph hasCustomPrompt="1" idx="20" type="title"/>
          </p:nvPr>
        </p:nvSpPr>
        <p:spPr>
          <a:xfrm>
            <a:off x="8155150" y="2097713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7"/>
          <p:cNvSpPr txBox="1"/>
          <p:nvPr>
            <p:ph hasCustomPrompt="1" idx="21" type="title"/>
          </p:nvPr>
        </p:nvSpPr>
        <p:spPr>
          <a:xfrm>
            <a:off x="8155150" y="2430438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7"/>
          <p:cNvSpPr txBox="1"/>
          <p:nvPr>
            <p:ph hasCustomPrompt="1" idx="22" type="title"/>
          </p:nvPr>
        </p:nvSpPr>
        <p:spPr>
          <a:xfrm>
            <a:off x="8155150" y="2763188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7"/>
          <p:cNvSpPr txBox="1"/>
          <p:nvPr>
            <p:ph hasCustomPrompt="1" idx="23" type="title"/>
          </p:nvPr>
        </p:nvSpPr>
        <p:spPr>
          <a:xfrm>
            <a:off x="8155150" y="3095925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7"/>
          <p:cNvSpPr txBox="1"/>
          <p:nvPr>
            <p:ph hasCustomPrompt="1" idx="24" type="title"/>
          </p:nvPr>
        </p:nvSpPr>
        <p:spPr>
          <a:xfrm>
            <a:off x="8155150" y="3428688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7"/>
          <p:cNvSpPr txBox="1"/>
          <p:nvPr>
            <p:ph hasCustomPrompt="1" idx="25" type="title"/>
          </p:nvPr>
        </p:nvSpPr>
        <p:spPr>
          <a:xfrm>
            <a:off x="8155150" y="3761400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7"/>
          <p:cNvSpPr txBox="1"/>
          <p:nvPr>
            <p:ph hasCustomPrompt="1" idx="26" type="title"/>
          </p:nvPr>
        </p:nvSpPr>
        <p:spPr>
          <a:xfrm>
            <a:off x="8155150" y="4094150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7"/>
          <p:cNvSpPr txBox="1"/>
          <p:nvPr>
            <p:ph hasCustomPrompt="1" idx="27" type="title"/>
          </p:nvPr>
        </p:nvSpPr>
        <p:spPr>
          <a:xfrm>
            <a:off x="8155150" y="766763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11" name="Google Shape;111;p8"/>
          <p:cNvSpPr txBox="1"/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8"/>
          <p:cNvSpPr/>
          <p:nvPr/>
        </p:nvSpPr>
        <p:spPr>
          <a:xfrm rot="10800000">
            <a:off x="4795425" y="10306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 txBox="1"/>
          <p:nvPr>
            <p:ph idx="1" type="subTitle"/>
          </p:nvPr>
        </p:nvSpPr>
        <p:spPr>
          <a:xfrm>
            <a:off x="4931528" y="11084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8"/>
          <p:cNvSpPr/>
          <p:nvPr/>
        </p:nvSpPr>
        <p:spPr>
          <a:xfrm rot="10800000">
            <a:off x="4795425" y="15594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 txBox="1"/>
          <p:nvPr>
            <p:ph idx="2" type="subTitle"/>
          </p:nvPr>
        </p:nvSpPr>
        <p:spPr>
          <a:xfrm>
            <a:off x="4931528" y="16372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Google Shape;116;p8"/>
          <p:cNvSpPr/>
          <p:nvPr/>
        </p:nvSpPr>
        <p:spPr>
          <a:xfrm rot="10800000">
            <a:off x="4795425" y="20882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idx="3" type="subTitle"/>
          </p:nvPr>
        </p:nvSpPr>
        <p:spPr>
          <a:xfrm>
            <a:off x="4931528" y="21660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8"/>
          <p:cNvSpPr/>
          <p:nvPr/>
        </p:nvSpPr>
        <p:spPr>
          <a:xfrm rot="10800000">
            <a:off x="4795425" y="26170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 txBox="1"/>
          <p:nvPr>
            <p:ph idx="4" type="subTitle"/>
          </p:nvPr>
        </p:nvSpPr>
        <p:spPr>
          <a:xfrm>
            <a:off x="4931528" y="26948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8"/>
          <p:cNvSpPr/>
          <p:nvPr/>
        </p:nvSpPr>
        <p:spPr>
          <a:xfrm rot="10800000">
            <a:off x="4795425" y="31458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 txBox="1"/>
          <p:nvPr>
            <p:ph idx="5" type="subTitle"/>
          </p:nvPr>
        </p:nvSpPr>
        <p:spPr>
          <a:xfrm>
            <a:off x="4931528" y="32236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8"/>
          <p:cNvSpPr/>
          <p:nvPr/>
        </p:nvSpPr>
        <p:spPr>
          <a:xfrm rot="10800000">
            <a:off x="4795425" y="36746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 txBox="1"/>
          <p:nvPr>
            <p:ph idx="6" type="subTitle"/>
          </p:nvPr>
        </p:nvSpPr>
        <p:spPr>
          <a:xfrm>
            <a:off x="4931528" y="37524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26" name="Google Shape;126;p9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9"/>
          <p:cNvSpPr txBox="1"/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4829450" y="1385875"/>
            <a:ext cx="38493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CUSTOM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34" name="Google Shape;134;p1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38" name="Google Shape;138;p10"/>
          <p:cNvSpPr txBox="1"/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0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1" name="Google Shape;141;p10"/>
          <p:cNvSpPr txBox="1"/>
          <p:nvPr>
            <p:ph idx="3" type="subTitle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00050"/>
            <a:ext cx="36618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2897f13e1bc4a9bee6.gradio.live/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>
            <p:ph idx="1" type="subTitle"/>
          </p:nvPr>
        </p:nvSpPr>
        <p:spPr>
          <a:xfrm>
            <a:off x="1909200" y="2878925"/>
            <a:ext cx="5325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IX Two Text Medium"/>
                <a:ea typeface="STIX Two Text Medium"/>
                <a:cs typeface="STIX Two Text Medium"/>
                <a:sym typeface="STIX Two Text Medium"/>
              </a:rPr>
              <a:t>Presented By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4"/>
          <p:cNvSpPr txBox="1"/>
          <p:nvPr>
            <p:ph type="ctrTitle"/>
          </p:nvPr>
        </p:nvSpPr>
        <p:spPr>
          <a:xfrm>
            <a:off x="1769850" y="997050"/>
            <a:ext cx="6941400" cy="15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BF9000"/>
                </a:solidFill>
                <a:latin typeface="STIX Two Text"/>
                <a:ea typeface="STIX Two Text"/>
                <a:cs typeface="STIX Two Text"/>
                <a:sym typeface="STIX Two Text"/>
              </a:rPr>
              <a:t>Energy Consumption Forecast</a:t>
            </a:r>
            <a:endParaRPr b="1" sz="7000">
              <a:solidFill>
                <a:srgbClr val="BF9000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591" name="Google Shape;591;p44"/>
          <p:cNvSpPr txBox="1"/>
          <p:nvPr>
            <p:ph idx="2" type="subTitle"/>
          </p:nvPr>
        </p:nvSpPr>
        <p:spPr>
          <a:xfrm>
            <a:off x="2418125" y="3368225"/>
            <a:ext cx="2198100" cy="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Harshitha Josyula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Shaheen Chirakula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Vishu Vikas Nallamalli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Meghana Kesana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Mera Mathew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3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</a:t>
            </a:r>
            <a:endParaRPr/>
          </a:p>
        </p:txBody>
      </p:sp>
      <p:sp>
        <p:nvSpPr>
          <p:cNvPr id="694" name="Google Shape;694;p53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</a:t>
            </a:r>
            <a:endParaRPr/>
          </a:p>
        </p:txBody>
      </p:sp>
      <p:sp>
        <p:nvSpPr>
          <p:cNvPr id="695" name="Google Shape;695;p53"/>
          <p:cNvSpPr txBox="1"/>
          <p:nvPr>
            <p:ph type="title"/>
          </p:nvPr>
        </p:nvSpPr>
        <p:spPr>
          <a:xfrm>
            <a:off x="457200" y="575600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696" name="Google Shape;696;p53"/>
          <p:cNvSpPr txBox="1"/>
          <p:nvPr/>
        </p:nvSpPr>
        <p:spPr>
          <a:xfrm>
            <a:off x="613000" y="1202500"/>
            <a:ext cx="81783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3.XG Boost 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Reason-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algorithm's core strength lies in its ability to handle complex, non-linear relationships while maintaining exceptional predictive accuracy.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4</a:t>
            </a:r>
            <a:r>
              <a:rPr lang="en" sz="1700">
                <a:solidFill>
                  <a:schemeClr val="dk2"/>
                </a:solidFill>
              </a:rPr>
              <a:t>.Cat Boost Regressor 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Reason -It helps to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bridge the gap between raw data and actionable energy insights, offering unprecedented precision in consumption forecasting.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 Vector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Regressor 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Reason-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SVR provides a unique approach to predictive modeling. It focuses on finding a regression line that deviates minimally from actual data points, creating a more nuanced predictive framework compared to traditional methods.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54"/>
          <p:cNvGraphicFramePr/>
          <p:nvPr/>
        </p:nvGraphicFramePr>
        <p:xfrm>
          <a:off x="280200" y="9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{66805AE6-210C-4C7B-B9BB-83270C55B87D}</a:tableStyleId>
              </a:tblPr>
              <a:tblGrid>
                <a:gridCol w="1443625"/>
                <a:gridCol w="1443625"/>
                <a:gridCol w="1443625"/>
                <a:gridCol w="1443625"/>
                <a:gridCol w="1443625"/>
                <a:gridCol w="1443625"/>
              </a:tblGrid>
              <a:tr h="9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Gradient Boosting Regressor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Random Forest Regressor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XG Boost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Cat Boost Regressor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Support Vector Regressor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9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 Before Fine Tuning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0.4094</a:t>
                      </a:r>
                      <a:endParaRPr>
                        <a:solidFill>
                          <a:srgbClr val="1F1F1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F1F1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 After Fine Tuning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</a:t>
                      </a: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0.3968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5"/>
          <p:cNvSpPr txBox="1"/>
          <p:nvPr>
            <p:ph type="ctrTitle"/>
          </p:nvPr>
        </p:nvSpPr>
        <p:spPr>
          <a:xfrm>
            <a:off x="167200" y="305575"/>
            <a:ext cx="4108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955">
                <a:solidFill>
                  <a:schemeClr val="dk2"/>
                </a:solidFill>
                <a:highlight>
                  <a:schemeClr val="lt2"/>
                </a:highlight>
                <a:latin typeface="Maven Pro"/>
                <a:ea typeface="Maven Pro"/>
                <a:cs typeface="Maven Pro"/>
                <a:sym typeface="Maven Pro"/>
              </a:rPr>
              <a:t>Gradient Boosting Classifier</a:t>
            </a:r>
            <a:endParaRPr/>
          </a:p>
        </p:txBody>
      </p:sp>
      <p:sp>
        <p:nvSpPr>
          <p:cNvPr id="707" name="Google Shape;707;p55"/>
          <p:cNvSpPr txBox="1"/>
          <p:nvPr/>
        </p:nvSpPr>
        <p:spPr>
          <a:xfrm>
            <a:off x="245925" y="1105675"/>
            <a:ext cx="46830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Strengths</a:t>
            </a:r>
            <a:endParaRPr b="1"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TIX Two Text"/>
              <a:buChar char="●"/>
            </a:pPr>
            <a:r>
              <a:rPr b="1" lang="en" sz="15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Handles Complex Non-Linear Relationships</a:t>
            </a:r>
            <a:endParaRPr b="1"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Energy consumption data includes complex interactions between features (e.g., weather conditions, energy generation types, temperature).</a:t>
            </a:r>
            <a:endParaRPr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TIX Two Text"/>
              <a:buChar char="●"/>
            </a:pPr>
            <a:r>
              <a:rPr b="1" lang="en" sz="15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Feature Importance</a:t>
            </a:r>
            <a:endParaRPr b="1"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Gradient Boosting provides insights into which features contribute most to predictions -  </a:t>
            </a:r>
            <a:r>
              <a:rPr lang="en">
                <a:solidFill>
                  <a:schemeClr val="dk2"/>
                </a:solidFill>
              </a:rPr>
              <a:t>weather conditions, temperature, and energy generation sources are ranked based on their importance.</a:t>
            </a:r>
            <a:endParaRPr sz="1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8" name="Google Shape;708;p55"/>
          <p:cNvSpPr txBox="1"/>
          <p:nvPr/>
        </p:nvSpPr>
        <p:spPr>
          <a:xfrm>
            <a:off x="5273450" y="1493000"/>
            <a:ext cx="32445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The model provided a lower RMSE (Root Mean Squared Error) of</a:t>
            </a:r>
            <a:r>
              <a:rPr b="1" lang="en">
                <a:solidFill>
                  <a:schemeClr val="dk2"/>
                </a:solidFill>
              </a:rPr>
              <a:t> </a:t>
            </a:r>
            <a:r>
              <a:rPr b="1" lang="en" sz="13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0.33385551646016526</a:t>
            </a:r>
            <a:endParaRPr b="1" sz="13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By controlling parameters like tree depth and learning rate, Gradient Boosting reduces the risk of </a:t>
            </a:r>
            <a:r>
              <a:rPr b="1" lang="en">
                <a:solidFill>
                  <a:schemeClr val="dk2"/>
                </a:solidFill>
              </a:rPr>
              <a:t>overfitting</a:t>
            </a:r>
            <a:r>
              <a:rPr lang="en">
                <a:solidFill>
                  <a:schemeClr val="dk2"/>
                </a:solidFill>
              </a:rPr>
              <a:t> the training data.</a:t>
            </a:r>
            <a:endParaRPr sz="13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9" name="Google Shape;709;p55"/>
          <p:cNvCxnSpPr/>
          <p:nvPr/>
        </p:nvCxnSpPr>
        <p:spPr>
          <a:xfrm>
            <a:off x="5050225" y="1408900"/>
            <a:ext cx="29700" cy="3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56"/>
          <p:cNvGrpSpPr/>
          <p:nvPr/>
        </p:nvGrpSpPr>
        <p:grpSpPr>
          <a:xfrm>
            <a:off x="457125" y="0"/>
            <a:ext cx="2505690" cy="4469981"/>
            <a:chOff x="457125" y="0"/>
            <a:chExt cx="2505690" cy="4469981"/>
          </a:xfrm>
        </p:grpSpPr>
        <p:sp>
          <p:nvSpPr>
            <p:cNvPr id="715" name="Google Shape;715;p56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2"/>
                  </a:solidFill>
                </a:rPr>
                <a:t>Baseline Parameters:</a:t>
              </a:r>
              <a:endParaRPr b="1">
                <a:solidFill>
                  <a:schemeClr val="dk2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lang="en">
                  <a:solidFill>
                    <a:srgbClr val="43434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n_estimators=100</a:t>
              </a:r>
              <a:endParaRPr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lang="en">
                  <a:solidFill>
                    <a:srgbClr val="43434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learning_rate=0.1</a:t>
              </a:r>
              <a:endParaRPr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lang="en">
                  <a:solidFill>
                    <a:srgbClr val="43434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max_depth=3</a:t>
              </a:r>
              <a:endParaRPr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Best Parameters Found:</a:t>
              </a:r>
              <a:endParaRPr b="1">
                <a:solidFill>
                  <a:schemeClr val="dk2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lang="en">
                  <a:solidFill>
                    <a:srgbClr val="43434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n_estimators: 200</a:t>
              </a:r>
              <a:endParaRPr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lang="en">
                  <a:solidFill>
                    <a:srgbClr val="43434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max_depth: 4</a:t>
              </a:r>
              <a:endParaRPr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lang="en">
                  <a:solidFill>
                    <a:srgbClr val="43434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learning_rate: 0.2</a:t>
              </a:r>
              <a:endParaRPr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6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56"/>
          <p:cNvGrpSpPr/>
          <p:nvPr/>
        </p:nvGrpSpPr>
        <p:grpSpPr>
          <a:xfrm>
            <a:off x="3319150" y="0"/>
            <a:ext cx="2505690" cy="4469981"/>
            <a:chOff x="457125" y="0"/>
            <a:chExt cx="2505690" cy="4469981"/>
          </a:xfrm>
        </p:grpSpPr>
        <p:sp>
          <p:nvSpPr>
            <p:cNvPr id="718" name="Google Shape;718;p56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6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56"/>
          <p:cNvGrpSpPr/>
          <p:nvPr/>
        </p:nvGrpSpPr>
        <p:grpSpPr>
          <a:xfrm>
            <a:off x="6181173" y="0"/>
            <a:ext cx="2505690" cy="4552676"/>
            <a:chOff x="457125" y="0"/>
            <a:chExt cx="2505690" cy="4469981"/>
          </a:xfrm>
        </p:grpSpPr>
        <p:sp>
          <p:nvSpPr>
            <p:cNvPr id="721" name="Google Shape;721;p56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Performance Before Fine-Tuning:</a:t>
              </a:r>
              <a:endParaRPr b="1">
                <a:solidFill>
                  <a:schemeClr val="dk2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b="1" lang="en">
                  <a:solidFill>
                    <a:srgbClr val="434343"/>
                  </a:solidFill>
                </a:rPr>
                <a:t>Train RMSE:</a:t>
              </a:r>
              <a:r>
                <a:rPr lang="en">
                  <a:solidFill>
                    <a:srgbClr val="434343"/>
                  </a:solidFill>
                </a:rPr>
                <a:t> 0.2304</a:t>
              </a:r>
              <a:endParaRPr>
                <a:solidFill>
                  <a:srgbClr val="434343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b="1" lang="en">
                  <a:solidFill>
                    <a:srgbClr val="434343"/>
                  </a:solidFill>
                </a:rPr>
                <a:t>Test RMSE:</a:t>
              </a:r>
              <a:r>
                <a:rPr lang="en">
                  <a:solidFill>
                    <a:srgbClr val="434343"/>
                  </a:solidFill>
                </a:rPr>
                <a:t> 0.3786</a:t>
              </a:r>
              <a:endParaRPr>
                <a:solidFill>
                  <a:srgbClr val="434343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b="1" lang="en">
                  <a:solidFill>
                    <a:srgbClr val="434343"/>
                  </a:solidFill>
                </a:rPr>
                <a:t>Train R²:</a:t>
              </a:r>
              <a:r>
                <a:rPr lang="en">
                  <a:solidFill>
                    <a:srgbClr val="434343"/>
                  </a:solidFill>
                </a:rPr>
                <a:t> 94.7%</a:t>
              </a:r>
              <a:endParaRPr>
                <a:solidFill>
                  <a:srgbClr val="434343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b="1" lang="en">
                  <a:solidFill>
                    <a:srgbClr val="434343"/>
                  </a:solidFill>
                </a:rPr>
                <a:t>Test R²:</a:t>
              </a:r>
              <a:r>
                <a:rPr lang="en">
                  <a:solidFill>
                    <a:srgbClr val="434343"/>
                  </a:solidFill>
                </a:rPr>
                <a:t> 85.1%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</a:rPr>
                <a:t>Performance After Fine-Tuning:</a:t>
              </a:r>
              <a:endParaRPr b="1">
                <a:solidFill>
                  <a:schemeClr val="dk2"/>
                </a:solidFill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Char char="●"/>
              </a:pPr>
              <a:r>
                <a:rPr b="1" lang="en">
                  <a:solidFill>
                    <a:srgbClr val="434343"/>
                  </a:solidFill>
                </a:rPr>
                <a:t>Test RMSE:</a:t>
              </a:r>
              <a:r>
                <a:rPr lang="en">
                  <a:solidFill>
                    <a:srgbClr val="434343"/>
                  </a:solidFill>
                </a:rPr>
                <a:t> 0.3339</a:t>
              </a:r>
              <a:endParaRPr>
                <a:solidFill>
                  <a:srgbClr val="434343"/>
                </a:solidFill>
              </a:endParaRPr>
            </a:p>
            <a:p>
              <a:pPr indent="0" lvl="0" marL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6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56"/>
          <p:cNvSpPr txBox="1"/>
          <p:nvPr>
            <p:ph idx="3" type="subTitle"/>
          </p:nvPr>
        </p:nvSpPr>
        <p:spPr>
          <a:xfrm>
            <a:off x="334500" y="-102075"/>
            <a:ext cx="84750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55">
                <a:solidFill>
                  <a:schemeClr val="dk2"/>
                </a:solidFill>
                <a:highlight>
                  <a:schemeClr val="lt2"/>
                </a:highlight>
                <a:latin typeface="Maven Pro"/>
                <a:ea typeface="Maven Pro"/>
                <a:cs typeface="Maven Pro"/>
                <a:sym typeface="Maven Pro"/>
              </a:rPr>
              <a:t>Model Performance - Gradient Boosting Classifier</a:t>
            </a:r>
            <a:endParaRPr b="1" sz="1700">
              <a:solidFill>
                <a:schemeClr val="dk2"/>
              </a:solidFill>
              <a:highlight>
                <a:schemeClr val="lt2"/>
              </a:highlight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724" name="Google Shape;724;p56"/>
          <p:cNvSpPr txBox="1"/>
          <p:nvPr/>
        </p:nvSpPr>
        <p:spPr>
          <a:xfrm>
            <a:off x="3375900" y="600425"/>
            <a:ext cx="23922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Hyperparameter Tuning: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Grid Search (135 iterations):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Explored combinations of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lang="en">
                <a:solidFill>
                  <a:srgbClr val="434343"/>
                </a:solidFill>
              </a:rPr>
              <a:t>,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</a:t>
            </a:r>
            <a:r>
              <a:rPr lang="en">
                <a:solidFill>
                  <a:srgbClr val="434343"/>
                </a:solidFill>
              </a:rPr>
              <a:t>, and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r>
              <a:rPr lang="en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Randomized Search: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Faster exploration over 10 iterations.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25" name="Google Shape;725;p56"/>
          <p:cNvSpPr txBox="1"/>
          <p:nvPr/>
        </p:nvSpPr>
        <p:spPr>
          <a:xfrm>
            <a:off x="6181175" y="3498175"/>
            <a:ext cx="2704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RMSE improved from </a:t>
            </a:r>
            <a:r>
              <a:rPr b="1" lang="en" sz="1600">
                <a:solidFill>
                  <a:srgbClr val="434343"/>
                </a:solidFill>
              </a:rPr>
              <a:t>0.3786</a:t>
            </a:r>
            <a:r>
              <a:rPr lang="en" sz="1600">
                <a:solidFill>
                  <a:srgbClr val="434343"/>
                </a:solidFill>
              </a:rPr>
              <a:t>  →</a:t>
            </a:r>
            <a:r>
              <a:rPr b="1" lang="en" sz="1600">
                <a:solidFill>
                  <a:srgbClr val="434343"/>
                </a:solidFill>
              </a:rPr>
              <a:t>0.3339</a:t>
            </a:r>
            <a:r>
              <a:rPr lang="en" sz="1600">
                <a:solidFill>
                  <a:srgbClr val="434343"/>
                </a:solidFill>
              </a:rPr>
              <a:t>,</a:t>
            </a:r>
            <a:endParaRPr sz="1200">
              <a:solidFill>
                <a:srgbClr val="434343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7"/>
          <p:cNvSpPr txBox="1"/>
          <p:nvPr>
            <p:ph type="ctrTitle"/>
          </p:nvPr>
        </p:nvSpPr>
        <p:spPr>
          <a:xfrm>
            <a:off x="211850" y="592675"/>
            <a:ext cx="4108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731" name="Google Shape;731;p57"/>
          <p:cNvSpPr txBox="1"/>
          <p:nvPr/>
        </p:nvSpPr>
        <p:spPr>
          <a:xfrm>
            <a:off x="442950" y="1683225"/>
            <a:ext cx="22824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1. </a:t>
            </a:r>
            <a:r>
              <a:rPr b="1" lang="en" sz="1300">
                <a:solidFill>
                  <a:schemeClr val="dk2"/>
                </a:solidFill>
              </a:rPr>
              <a:t>Model Enhancements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Use </a:t>
            </a:r>
            <a:r>
              <a:rPr b="1" lang="en" sz="1300">
                <a:solidFill>
                  <a:schemeClr val="dk2"/>
                </a:solidFill>
              </a:rPr>
              <a:t>ensemble methods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Implement </a:t>
            </a:r>
            <a:r>
              <a:rPr b="1" lang="en" sz="1300">
                <a:solidFill>
                  <a:schemeClr val="dk2"/>
                </a:solidFill>
              </a:rPr>
              <a:t>deep learning models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732" name="Google Shape;732;p57"/>
          <p:cNvSpPr txBox="1"/>
          <p:nvPr/>
        </p:nvSpPr>
        <p:spPr>
          <a:xfrm>
            <a:off x="3436775" y="1697550"/>
            <a:ext cx="23607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2.Feature Engineering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Add </a:t>
            </a:r>
            <a:r>
              <a:rPr b="1" lang="en" sz="1300">
                <a:solidFill>
                  <a:schemeClr val="dk2"/>
                </a:solidFill>
              </a:rPr>
              <a:t>time-based features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Integrate </a:t>
            </a:r>
            <a:r>
              <a:rPr b="1" lang="en" sz="1300">
                <a:solidFill>
                  <a:schemeClr val="dk2"/>
                </a:solidFill>
              </a:rPr>
              <a:t>external data sources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3" name="Google Shape;733;p57"/>
          <p:cNvSpPr txBox="1"/>
          <p:nvPr/>
        </p:nvSpPr>
        <p:spPr>
          <a:xfrm>
            <a:off x="6400175" y="1520350"/>
            <a:ext cx="23607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3. </a:t>
            </a:r>
            <a:r>
              <a:rPr b="1" lang="en" sz="1300">
                <a:solidFill>
                  <a:schemeClr val="dk2"/>
                </a:solidFill>
              </a:rPr>
              <a:t>Sustainability and Energy Efficiency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Support renewable energy optimization and </a:t>
            </a:r>
            <a:r>
              <a:rPr b="1" lang="en" sz="1300">
                <a:solidFill>
                  <a:schemeClr val="dk2"/>
                </a:solidFill>
              </a:rPr>
              <a:t>demand response analysis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Explore opportunities for energy </a:t>
            </a:r>
            <a:r>
              <a:rPr b="1" lang="en" sz="1300">
                <a:solidFill>
                  <a:schemeClr val="dk2"/>
                </a:solidFill>
              </a:rPr>
              <a:t>waste reduction</a:t>
            </a:r>
            <a:r>
              <a:rPr lang="en" sz="1300">
                <a:solidFill>
                  <a:schemeClr val="dk2"/>
                </a:solidFill>
              </a:rPr>
              <a:t> and conservation.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cxnSp>
        <p:nvCxnSpPr>
          <p:cNvPr id="734" name="Google Shape;734;p57"/>
          <p:cNvCxnSpPr/>
          <p:nvPr/>
        </p:nvCxnSpPr>
        <p:spPr>
          <a:xfrm>
            <a:off x="2960000" y="1620700"/>
            <a:ext cx="31200" cy="31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57"/>
          <p:cNvCxnSpPr/>
          <p:nvPr/>
        </p:nvCxnSpPr>
        <p:spPr>
          <a:xfrm>
            <a:off x="5942100" y="1620700"/>
            <a:ext cx="31200" cy="31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8"/>
          <p:cNvSpPr txBox="1"/>
          <p:nvPr>
            <p:ph type="ctrTitle"/>
          </p:nvPr>
        </p:nvSpPr>
        <p:spPr>
          <a:xfrm>
            <a:off x="211850" y="592675"/>
            <a:ext cx="4108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741" name="Google Shape;741;p58"/>
          <p:cNvSpPr txBox="1"/>
          <p:nvPr/>
        </p:nvSpPr>
        <p:spPr>
          <a:xfrm>
            <a:off x="337325" y="1354725"/>
            <a:ext cx="86967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https://2897f13e1bc4a9bee6.gradio.live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742" name="Google Shape;74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075" y="1937675"/>
            <a:ext cx="5432627" cy="26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9"/>
          <p:cNvSpPr txBox="1"/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 txBox="1"/>
          <p:nvPr>
            <p:ph type="title"/>
          </p:nvPr>
        </p:nvSpPr>
        <p:spPr>
          <a:xfrm>
            <a:off x="46256" y="513950"/>
            <a:ext cx="77145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grpSp>
        <p:nvGrpSpPr>
          <p:cNvPr id="597" name="Google Shape;597;p45"/>
          <p:cNvGrpSpPr/>
          <p:nvPr/>
        </p:nvGrpSpPr>
        <p:grpSpPr>
          <a:xfrm>
            <a:off x="0" y="1189989"/>
            <a:ext cx="2726700" cy="3387586"/>
            <a:chOff x="0" y="1189989"/>
            <a:chExt cx="2726700" cy="3387586"/>
          </a:xfrm>
        </p:grpSpPr>
        <p:sp>
          <p:nvSpPr>
            <p:cNvPr id="598" name="Google Shape;598;p45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Identify Drivers of Electricity Consumption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45"/>
            <p:cNvSpPr txBox="1"/>
            <p:nvPr/>
          </p:nvSpPr>
          <p:spPr>
            <a:xfrm>
              <a:off x="192325" y="196187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Explore how changes in total electricity load influence electricity price.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Assess the role of renewable generation in shaping pricing dynamics.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0" name="Google Shape;600;p45"/>
          <p:cNvGrpSpPr/>
          <p:nvPr/>
        </p:nvGrpSpPr>
        <p:grpSpPr>
          <a:xfrm>
            <a:off x="2263425" y="1189775"/>
            <a:ext cx="2541300" cy="3748800"/>
            <a:chOff x="2263425" y="1189775"/>
            <a:chExt cx="2541300" cy="3748800"/>
          </a:xfrm>
        </p:grpSpPr>
        <p:sp>
          <p:nvSpPr>
            <p:cNvPr id="601" name="Google Shape;601;p45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 a Predictive Model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2" name="Google Shape;602;p45"/>
            <p:cNvSpPr txBox="1"/>
            <p:nvPr/>
          </p:nvSpPr>
          <p:spPr>
            <a:xfrm>
              <a:off x="2342100" y="1939475"/>
              <a:ext cx="2229900" cy="29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Use regression analysis to forecast electricity price based on: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Total electricity load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Renewable generation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Additional attributes (e.g., weather, time, and system conditions).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3" name="Google Shape;603;p45"/>
          <p:cNvGrpSpPr/>
          <p:nvPr/>
        </p:nvGrpSpPr>
        <p:grpSpPr>
          <a:xfrm>
            <a:off x="4329974" y="1189775"/>
            <a:ext cx="2541300" cy="3387788"/>
            <a:chOff x="4329974" y="1189775"/>
            <a:chExt cx="2541300" cy="3387788"/>
          </a:xfrm>
        </p:grpSpPr>
        <p:sp>
          <p:nvSpPr>
            <p:cNvPr id="604" name="Google Shape;604;p45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Deliver Actionable Insights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45"/>
            <p:cNvSpPr txBox="1"/>
            <p:nvPr/>
          </p:nvSpPr>
          <p:spPr>
            <a:xfrm>
              <a:off x="4613553" y="1961863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Highlight correlations and trends between load, renewable generation, and pricing.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Char char="●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Support energy stakeholders in making data-driven decisions.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45"/>
          <p:cNvGrpSpPr/>
          <p:nvPr/>
        </p:nvGrpSpPr>
        <p:grpSpPr>
          <a:xfrm>
            <a:off x="6396739" y="1189775"/>
            <a:ext cx="2541300" cy="3387788"/>
            <a:chOff x="6396739" y="1189775"/>
            <a:chExt cx="2541300" cy="3387788"/>
          </a:xfrm>
        </p:grpSpPr>
        <p:sp>
          <p:nvSpPr>
            <p:cNvPr id="607" name="Google Shape;607;p45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Interactive User Interface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45"/>
            <p:cNvSpPr txBox="1"/>
            <p:nvPr/>
          </p:nvSpPr>
          <p:spPr>
            <a:xfrm>
              <a:off x="6714905" y="1961863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Provide an accessible platform for users to explore personalized recommendations and optimize energy consumption.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>
            <p:ph type="title"/>
          </p:nvPr>
        </p:nvSpPr>
        <p:spPr>
          <a:xfrm>
            <a:off x="170550" y="314125"/>
            <a:ext cx="6974100" cy="8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grpSp>
        <p:nvGrpSpPr>
          <p:cNvPr id="614" name="Google Shape;614;p46"/>
          <p:cNvGrpSpPr/>
          <p:nvPr/>
        </p:nvGrpSpPr>
        <p:grpSpPr>
          <a:xfrm>
            <a:off x="308838" y="1242975"/>
            <a:ext cx="3558375" cy="924600"/>
            <a:chOff x="308838" y="1242975"/>
            <a:chExt cx="3558375" cy="924600"/>
          </a:xfrm>
        </p:grpSpPr>
        <p:cxnSp>
          <p:nvCxnSpPr>
            <p:cNvPr id="615" name="Google Shape;615;p4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0E945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616" name="Google Shape;616;p46"/>
            <p:cNvSpPr txBox="1"/>
            <p:nvPr/>
          </p:nvSpPr>
          <p:spPr>
            <a:xfrm>
              <a:off x="30883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Total Load Actual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The actual total electricity demand (in megawatts, MW) recorded at specific timestamps.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7" name="Google Shape;617;p46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618" name="Google Shape;618;p4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0C814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619" name="Google Shape;619;p46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Price Actual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The actual electricity price (in €/MWh) corresponding to each timestamp, serving as the target variable for prediction. 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0" name="Google Shape;620;p46"/>
          <p:cNvGrpSpPr/>
          <p:nvPr/>
        </p:nvGrpSpPr>
        <p:grpSpPr>
          <a:xfrm>
            <a:off x="4657738" y="3391700"/>
            <a:ext cx="4162750" cy="924600"/>
            <a:chOff x="4657738" y="3391700"/>
            <a:chExt cx="4162750" cy="924600"/>
          </a:xfrm>
        </p:grpSpPr>
        <p:cxnSp>
          <p:nvCxnSpPr>
            <p:cNvPr id="621" name="Google Shape;621;p4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622" name="Google Shape;622;p46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Renewable Generation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Total electricity generated from renewable sources (in MW), a critical feature influencing pricing.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3" name="Google Shape;623;p46"/>
          <p:cNvGrpSpPr/>
          <p:nvPr/>
        </p:nvGrpSpPr>
        <p:grpSpPr>
          <a:xfrm>
            <a:off x="5209838" y="1242975"/>
            <a:ext cx="3610650" cy="924600"/>
            <a:chOff x="5209838" y="1242975"/>
            <a:chExt cx="3610650" cy="924600"/>
          </a:xfrm>
        </p:grpSpPr>
        <p:sp>
          <p:nvSpPr>
            <p:cNvPr id="624" name="Google Shape;624;p46"/>
            <p:cNvSpPr txBox="1"/>
            <p:nvPr/>
          </p:nvSpPr>
          <p:spPr>
            <a:xfrm>
              <a:off x="6696488" y="12429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Weather-Related Features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Meteorological data, including temperature, wind speed, and other parameters that impact energy production and consumption.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5" name="Google Shape;625;p4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8563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626" name="Google Shape;626;p46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627" name="Google Shape;627;p4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0B713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628" name="Google Shape;628;p46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Time-Related Features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Timestamps or date-related columns used to capture temporal patterns in energy demand and pricing. 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9" name="Google Shape;629;p46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630" name="Google Shape;630;p4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B713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C8148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8563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B774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E945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6" name="Google Shape;646;p4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7" name="Google Shape;647;p4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8" name="Google Shape;648;p46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46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7"/>
          <p:cNvSpPr txBox="1"/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0" y="454550"/>
            <a:ext cx="5531949" cy="419785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8"/>
          <p:cNvSpPr txBox="1"/>
          <p:nvPr/>
        </p:nvSpPr>
        <p:spPr>
          <a:xfrm>
            <a:off x="5776075" y="516025"/>
            <a:ext cx="3251700" cy="4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Renewable Energy Generation Over Time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Insights: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Renewable energy fluctuates heavily.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Seasonal peaks are visible, driven by wind and solar energy.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Increasing trend indicates growth in renewables.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 txBox="1"/>
          <p:nvPr>
            <p:ph type="ctrTitle"/>
          </p:nvPr>
        </p:nvSpPr>
        <p:spPr>
          <a:xfrm>
            <a:off x="352550" y="2171700"/>
            <a:ext cx="3219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Exploratory Data Analysis Insights</a:t>
            </a:r>
            <a:endParaRPr/>
          </a:p>
        </p:txBody>
      </p:sp>
      <p:sp>
        <p:nvSpPr>
          <p:cNvPr id="666" name="Google Shape;666;p49"/>
          <p:cNvSpPr txBox="1"/>
          <p:nvPr/>
        </p:nvSpPr>
        <p:spPr>
          <a:xfrm>
            <a:off x="5315675" y="537600"/>
            <a:ext cx="34098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2"/>
                </a:solidFill>
              </a:rPr>
              <a:t>Correlation Heatmap: Energy Metrics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Insights: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- 'Total load actual' strongly correlates with 'total load forecast'.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- Renewable generation impacts energy prices moderately.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- Wind generation is a major driver of renewables.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67" name="Google Shape;6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900"/>
            <a:ext cx="5171801" cy="41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475"/>
            <a:ext cx="5251899" cy="420112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0"/>
          <p:cNvSpPr txBox="1"/>
          <p:nvPr/>
        </p:nvSpPr>
        <p:spPr>
          <a:xfrm>
            <a:off x="5452350" y="472875"/>
            <a:ext cx="36258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Actual vs Forecasted Load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Insights: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forecasted load closely matches the actual load, indicating high prediction accuracy.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</a:t>
            </a:r>
            <a:r>
              <a:rPr lang="en" sz="1500">
                <a:solidFill>
                  <a:schemeClr val="dk2"/>
                </a:solidFill>
              </a:rPr>
              <a:t>harp drops in the actual load suggest data anomalies or recording issues.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Load patterns remain stable over time, with fluctuations likely driven by seasonal trends.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1"/>
          <p:cNvSpPr txBox="1"/>
          <p:nvPr>
            <p:ph type="ctrTitle"/>
          </p:nvPr>
        </p:nvSpPr>
        <p:spPr>
          <a:xfrm>
            <a:off x="164950" y="1877250"/>
            <a:ext cx="3219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Exploratory Data Analysis Insights</a:t>
            </a:r>
            <a:endParaRPr sz="5100">
              <a:solidFill>
                <a:srgbClr val="E69138"/>
              </a:solidFill>
            </a:endParaRPr>
          </a:p>
        </p:txBody>
      </p:sp>
      <p:pic>
        <p:nvPicPr>
          <p:cNvPr id="679" name="Google Shape;6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2875"/>
            <a:ext cx="5709426" cy="40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51"/>
          <p:cNvSpPr txBox="1"/>
          <p:nvPr/>
        </p:nvSpPr>
        <p:spPr>
          <a:xfrm>
            <a:off x="5883975" y="559200"/>
            <a:ext cx="3143700" cy="3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Correlation Heatmap: Weather Features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Insights: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- Strong correlation between temperature metrics.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- Humidity negatively correlates with temperature.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- Cloud cover moderately influences humidity.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2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</a:t>
            </a:r>
            <a:endParaRPr/>
          </a:p>
        </p:txBody>
      </p:sp>
      <p:sp>
        <p:nvSpPr>
          <p:cNvPr id="686" name="Google Shape;686;p52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</a:t>
            </a:r>
            <a:endParaRPr/>
          </a:p>
        </p:txBody>
      </p:sp>
      <p:sp>
        <p:nvSpPr>
          <p:cNvPr id="687" name="Google Shape;687;p52"/>
          <p:cNvSpPr txBox="1"/>
          <p:nvPr>
            <p:ph type="title"/>
          </p:nvPr>
        </p:nvSpPr>
        <p:spPr>
          <a:xfrm>
            <a:off x="457200" y="575600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688" name="Google Shape;688;p52"/>
          <p:cNvSpPr txBox="1"/>
          <p:nvPr/>
        </p:nvSpPr>
        <p:spPr>
          <a:xfrm>
            <a:off x="613000" y="1202500"/>
            <a:ext cx="81783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1.Gradient Boosting Regressor :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Reason - Energy consumption is inherently complex, influenced by multifaceted variables such as temperature, time of day, seasonal variations, and socio-economic factors. The Gradient Boosting Regressor excels in this challenging environment by Capturing non-linear relationships,Handling diverse data types,Providing robust feature importance analysis.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 Regressor :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Reason-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algorithm's strength lies in its ability to simultaneously address multiple challenges inherent in energy forecasting. It seamlessly integrates diverse data types, manages intricate non-linear relationships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 and Tell/Report #1">
  <a:themeElements>
    <a:clrScheme name="Simple Light">
      <a:dk1>
        <a:srgbClr val="AB8645"/>
      </a:dk1>
      <a:lt1>
        <a:srgbClr val="014840"/>
      </a:lt1>
      <a:dk2>
        <a:srgbClr val="000000"/>
      </a:dk2>
      <a:lt2>
        <a:srgbClr val="FAF5F0"/>
      </a:lt2>
      <a:accent1>
        <a:srgbClr val="133E37"/>
      </a:accent1>
      <a:accent2>
        <a:srgbClr val="D8B771"/>
      </a:accent2>
      <a:accent3>
        <a:srgbClr val="FFFFFF"/>
      </a:accent3>
      <a:accent4>
        <a:srgbClr val="8DA1B9"/>
      </a:accent4>
      <a:accent5>
        <a:srgbClr val="BC4749"/>
      </a:accent5>
      <a:accent6>
        <a:srgbClr val="3C1518"/>
      </a:accent6>
      <a:hlink>
        <a:srgbClr val="0148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