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90" r:id="rId7"/>
    <p:sldId id="259" r:id="rId8"/>
    <p:sldId id="282" r:id="rId9"/>
    <p:sldId id="283" r:id="rId10"/>
    <p:sldId id="284" r:id="rId11"/>
    <p:sldId id="285" r:id="rId12"/>
    <p:sldId id="287" r:id="rId13"/>
    <p:sldId id="286" r:id="rId14"/>
    <p:sldId id="28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2" autoAdjust="0"/>
    <p:restoredTop sz="86432" autoAdjust="0"/>
  </p:normalViewPr>
  <p:slideViewPr>
    <p:cSldViewPr snapToGrid="0">
      <p:cViewPr varScale="1">
        <p:scale>
          <a:sx n="62" d="100"/>
          <a:sy n="62" d="100"/>
        </p:scale>
        <p:origin x="624" y="96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84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F4277-9EB4-4B9A-B5E7-1F8FB73487BB}" type="doc">
      <dgm:prSet loTypeId="urn:microsoft.com/office/officeart/2008/layout/Lined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500BF12-2151-4421-871D-D21B28CC81A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Loading Data</a:t>
          </a:r>
          <a:endParaRPr lang="en-US" b="1" dirty="0">
            <a:solidFill>
              <a:schemeClr val="bg1"/>
            </a:solidFill>
          </a:endParaRPr>
        </a:p>
      </dgm:t>
    </dgm:pt>
    <dgm:pt modelId="{8B9A2D0A-CD13-4EC3-B6AD-445651E1F365}" type="parTrans" cxnId="{16039B18-C956-4D6E-BC32-C9AAC0AAF5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883531-06B9-4B20-A601-C17B57B60FD5}" type="sibTrans" cxnId="{16039B18-C956-4D6E-BC32-C9AAC0AAF5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3703D97-ED42-4187-ACFC-CF1C3429AFAF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Inspecting Data </a:t>
          </a:r>
          <a:endParaRPr lang="en-US" b="1" dirty="0">
            <a:solidFill>
              <a:schemeClr val="bg1"/>
            </a:solidFill>
          </a:endParaRPr>
        </a:p>
      </dgm:t>
    </dgm:pt>
    <dgm:pt modelId="{DFC558AB-6477-4515-8381-CD1054911E10}" type="parTrans" cxnId="{FAADA990-509D-4B5B-804E-0C9E5AA1C8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4E9997B-E123-4FB6-885C-ADC087D2B743}" type="sibTrans" cxnId="{FAADA990-509D-4B5B-804E-0C9E5AA1C8E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2F711C-6D05-4B4F-A316-92108E76518C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Cleaning Data</a:t>
          </a:r>
          <a:endParaRPr lang="en-US" b="1" dirty="0">
            <a:solidFill>
              <a:schemeClr val="bg1"/>
            </a:solidFill>
          </a:endParaRPr>
        </a:p>
      </dgm:t>
    </dgm:pt>
    <dgm:pt modelId="{6687F795-0240-4F8C-829A-6AA821FFEBA2}" type="parTrans" cxnId="{D8A8117C-A75C-4DAD-BA32-17240D0573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CAC92C7-9ACC-41C4-BC2A-C55292A738C3}" type="sibTrans" cxnId="{D8A8117C-A75C-4DAD-BA32-17240D0573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9CA784-3655-4033-ADB6-DE1D0C3E58FA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Preprocessing</a:t>
          </a:r>
          <a:r>
            <a:rPr lang="en-US" baseline="0" dirty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1070AB08-92BB-43B4-A598-6211268DA5DB}" type="parTrans" cxnId="{63C9A566-221B-4124-891E-94E0259092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C5E2D5-369B-4BC4-B885-8406A27E92DF}" type="sibTrans" cxnId="{63C9A566-221B-4124-891E-94E0259092D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319AD2-C5EC-4AB4-95BE-BFD69E71F675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Machine learning models </a:t>
          </a:r>
          <a:endParaRPr lang="en-US" b="1" dirty="0">
            <a:solidFill>
              <a:schemeClr val="bg1"/>
            </a:solidFill>
          </a:endParaRPr>
        </a:p>
      </dgm:t>
    </dgm:pt>
    <dgm:pt modelId="{37C9AE15-0088-490A-9610-880887016849}" type="parTrans" cxnId="{EDFDAC8C-416E-4D36-A446-E7FCF44DA45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6310B0-7FAC-4978-8014-8033DD33E07E}" type="sibTrans" cxnId="{EDFDAC8C-416E-4D36-A446-E7FCF44DA45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CFAB0D5-CA14-4D24-92B0-1B66C2219274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Grid search </a:t>
          </a:r>
          <a:endParaRPr lang="en-US" b="1" dirty="0">
            <a:solidFill>
              <a:schemeClr val="bg1"/>
            </a:solidFill>
          </a:endParaRPr>
        </a:p>
      </dgm:t>
    </dgm:pt>
    <dgm:pt modelId="{5E00BF65-07BA-48C5-9EEA-74FEB140ACE8}" type="parTrans" cxnId="{8E60EF8F-5E25-4887-AD3D-A8E671B430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6E9256B-EEE4-4125-A07B-1B4B7659A3EF}" type="sibTrans" cxnId="{8E60EF8F-5E25-4887-AD3D-A8E671B430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9F31E4-E76B-4441-8329-8795B980607E}">
      <dgm:prSet/>
      <dgm:spPr/>
      <dgm:t>
        <a:bodyPr/>
        <a:lstStyle/>
        <a:p>
          <a:pPr algn="ctr"/>
          <a:r>
            <a:rPr lang="en-US" b="1" baseline="0" dirty="0">
              <a:solidFill>
                <a:schemeClr val="bg1"/>
              </a:solidFill>
            </a:rPr>
            <a:t>Ensemble</a:t>
          </a:r>
          <a:r>
            <a:rPr lang="en-US" baseline="0" dirty="0">
              <a:solidFill>
                <a:schemeClr val="bg1"/>
              </a:solidFill>
            </a:rPr>
            <a:t> methods</a:t>
          </a:r>
          <a:endParaRPr lang="en-US" dirty="0">
            <a:solidFill>
              <a:schemeClr val="bg1"/>
            </a:solidFill>
          </a:endParaRPr>
        </a:p>
      </dgm:t>
    </dgm:pt>
    <dgm:pt modelId="{D1149391-B362-4E35-93BD-E3E296BE19E8}" type="parTrans" cxnId="{65E88818-505F-4E33-9CDF-89E3A445B1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847ED5A-3634-4954-8FAC-AB565437DC4A}" type="sibTrans" cxnId="{65E88818-505F-4E33-9CDF-89E3A445B1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4146E0-A1C6-4B34-9EEC-16BA39353686}">
      <dgm:prSet/>
      <dgm:spPr/>
      <dgm:t>
        <a:bodyPr/>
        <a:lstStyle/>
        <a:p>
          <a:pPr algn="ctr"/>
          <a:r>
            <a:rPr lang="en-US" baseline="0" dirty="0">
              <a:solidFill>
                <a:schemeClr val="bg1"/>
              </a:solidFill>
            </a:rPr>
            <a:t>Data </a:t>
          </a:r>
          <a:r>
            <a:rPr lang="en-US" b="1" baseline="0" dirty="0">
              <a:solidFill>
                <a:schemeClr val="bg1"/>
              </a:solidFill>
            </a:rPr>
            <a:t>visualization</a:t>
          </a:r>
          <a:r>
            <a:rPr lang="en-US" baseline="0" dirty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B836CAC2-B1BD-4E6E-A86B-18C4A4E2F64C}" type="parTrans" cxnId="{99BB4028-B96C-463F-8CC8-897FFA93A0D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0360B9F-2B35-4F9C-BD93-D722DA04F1FB}" type="sibTrans" cxnId="{99BB4028-B96C-463F-8CC8-897FFA93A0D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240E1C-CDEC-4C3E-9335-B914E323909A}" type="pres">
      <dgm:prSet presAssocID="{A8BF4277-9EB4-4B9A-B5E7-1F8FB73487BB}" presName="vert0" presStyleCnt="0">
        <dgm:presLayoutVars>
          <dgm:dir/>
          <dgm:animOne val="branch"/>
          <dgm:animLvl val="lvl"/>
        </dgm:presLayoutVars>
      </dgm:prSet>
      <dgm:spPr/>
    </dgm:pt>
    <dgm:pt modelId="{AFAA136C-13CC-4F02-B2FF-9F16348CDABA}" type="pres">
      <dgm:prSet presAssocID="{3500BF12-2151-4421-871D-D21B28CC81AE}" presName="thickLine" presStyleLbl="alignNode1" presStyleIdx="0" presStyleCnt="8"/>
      <dgm:spPr/>
    </dgm:pt>
    <dgm:pt modelId="{BCE5EDAD-3D20-464B-B29F-D6D478D0F708}" type="pres">
      <dgm:prSet presAssocID="{3500BF12-2151-4421-871D-D21B28CC81AE}" presName="horz1" presStyleCnt="0"/>
      <dgm:spPr/>
    </dgm:pt>
    <dgm:pt modelId="{18CBB47B-75E4-42B5-99E0-5776ADA28D13}" type="pres">
      <dgm:prSet presAssocID="{3500BF12-2151-4421-871D-D21B28CC81AE}" presName="tx1" presStyleLbl="revTx" presStyleIdx="0" presStyleCnt="8"/>
      <dgm:spPr/>
    </dgm:pt>
    <dgm:pt modelId="{D341FF45-971B-42DE-82A0-061F80691F06}" type="pres">
      <dgm:prSet presAssocID="{3500BF12-2151-4421-871D-D21B28CC81AE}" presName="vert1" presStyleCnt="0"/>
      <dgm:spPr/>
    </dgm:pt>
    <dgm:pt modelId="{338F799A-D071-4C1E-A7DB-6BF2BA9EC522}" type="pres">
      <dgm:prSet presAssocID="{63703D97-ED42-4187-ACFC-CF1C3429AFAF}" presName="thickLine" presStyleLbl="alignNode1" presStyleIdx="1" presStyleCnt="8"/>
      <dgm:spPr/>
    </dgm:pt>
    <dgm:pt modelId="{447E7747-CDE9-4CC0-9E41-51721A349E30}" type="pres">
      <dgm:prSet presAssocID="{63703D97-ED42-4187-ACFC-CF1C3429AFAF}" presName="horz1" presStyleCnt="0"/>
      <dgm:spPr/>
    </dgm:pt>
    <dgm:pt modelId="{1BBCD365-E578-4AB7-B231-1D493D82FD23}" type="pres">
      <dgm:prSet presAssocID="{63703D97-ED42-4187-ACFC-CF1C3429AFAF}" presName="tx1" presStyleLbl="revTx" presStyleIdx="1" presStyleCnt="8"/>
      <dgm:spPr/>
    </dgm:pt>
    <dgm:pt modelId="{A52852CB-FE83-4335-A873-FD39AB398F24}" type="pres">
      <dgm:prSet presAssocID="{63703D97-ED42-4187-ACFC-CF1C3429AFAF}" presName="vert1" presStyleCnt="0"/>
      <dgm:spPr/>
    </dgm:pt>
    <dgm:pt modelId="{CA5D8BE7-72EF-47D1-A766-30718622188B}" type="pres">
      <dgm:prSet presAssocID="{2D2F711C-6D05-4B4F-A316-92108E76518C}" presName="thickLine" presStyleLbl="alignNode1" presStyleIdx="2" presStyleCnt="8"/>
      <dgm:spPr/>
    </dgm:pt>
    <dgm:pt modelId="{11DAE234-7AE7-4BBB-868D-E6F22C727CB5}" type="pres">
      <dgm:prSet presAssocID="{2D2F711C-6D05-4B4F-A316-92108E76518C}" presName="horz1" presStyleCnt="0"/>
      <dgm:spPr/>
    </dgm:pt>
    <dgm:pt modelId="{A093C74E-BCC6-4144-91BC-35A2576209D1}" type="pres">
      <dgm:prSet presAssocID="{2D2F711C-6D05-4B4F-A316-92108E76518C}" presName="tx1" presStyleLbl="revTx" presStyleIdx="2" presStyleCnt="8" custLinFactNeighborX="7018" custLinFactNeighborY="3096"/>
      <dgm:spPr/>
    </dgm:pt>
    <dgm:pt modelId="{548397F4-9157-4DB9-9F0A-75B80CB34585}" type="pres">
      <dgm:prSet presAssocID="{2D2F711C-6D05-4B4F-A316-92108E76518C}" presName="vert1" presStyleCnt="0"/>
      <dgm:spPr/>
    </dgm:pt>
    <dgm:pt modelId="{0DB67D4E-0BED-4A11-9738-12BAAA6C5B3E}" type="pres">
      <dgm:prSet presAssocID="{F39CA784-3655-4033-ADB6-DE1D0C3E58FA}" presName="thickLine" presStyleLbl="alignNode1" presStyleIdx="3" presStyleCnt="8"/>
      <dgm:spPr/>
    </dgm:pt>
    <dgm:pt modelId="{46C436FA-8BD7-4DB1-8427-EC0EAC68AA5D}" type="pres">
      <dgm:prSet presAssocID="{F39CA784-3655-4033-ADB6-DE1D0C3E58FA}" presName="horz1" presStyleCnt="0"/>
      <dgm:spPr/>
    </dgm:pt>
    <dgm:pt modelId="{468A9CF3-BCA0-4624-8FE6-6AC08ED5AC2D}" type="pres">
      <dgm:prSet presAssocID="{F39CA784-3655-4033-ADB6-DE1D0C3E58FA}" presName="tx1" presStyleLbl="revTx" presStyleIdx="3" presStyleCnt="8"/>
      <dgm:spPr/>
    </dgm:pt>
    <dgm:pt modelId="{3ACE4B1C-7380-4370-8E4A-0F15C162EAA2}" type="pres">
      <dgm:prSet presAssocID="{F39CA784-3655-4033-ADB6-DE1D0C3E58FA}" presName="vert1" presStyleCnt="0"/>
      <dgm:spPr/>
    </dgm:pt>
    <dgm:pt modelId="{5F9FB7EF-9A3F-45F7-A6DF-25E8115EE308}" type="pres">
      <dgm:prSet presAssocID="{BD319AD2-C5EC-4AB4-95BE-BFD69E71F675}" presName="thickLine" presStyleLbl="alignNode1" presStyleIdx="4" presStyleCnt="8"/>
      <dgm:spPr/>
    </dgm:pt>
    <dgm:pt modelId="{76554E4C-45D4-4C63-A94A-3F8087F55C80}" type="pres">
      <dgm:prSet presAssocID="{BD319AD2-C5EC-4AB4-95BE-BFD69E71F675}" presName="horz1" presStyleCnt="0"/>
      <dgm:spPr/>
    </dgm:pt>
    <dgm:pt modelId="{FF53CC76-964A-408D-BC8C-193EA6F94995}" type="pres">
      <dgm:prSet presAssocID="{BD319AD2-C5EC-4AB4-95BE-BFD69E71F675}" presName="tx1" presStyleLbl="revTx" presStyleIdx="4" presStyleCnt="8"/>
      <dgm:spPr/>
    </dgm:pt>
    <dgm:pt modelId="{F7BFF9B9-BF8F-487C-9331-89B22C9DC1C2}" type="pres">
      <dgm:prSet presAssocID="{BD319AD2-C5EC-4AB4-95BE-BFD69E71F675}" presName="vert1" presStyleCnt="0"/>
      <dgm:spPr/>
    </dgm:pt>
    <dgm:pt modelId="{8D6CC16A-82D1-4558-84A0-5DF0115A8933}" type="pres">
      <dgm:prSet presAssocID="{4CFAB0D5-CA14-4D24-92B0-1B66C2219274}" presName="thickLine" presStyleLbl="alignNode1" presStyleIdx="5" presStyleCnt="8"/>
      <dgm:spPr/>
    </dgm:pt>
    <dgm:pt modelId="{D644F8DF-F4BB-469E-9FC4-E2605A6D87AD}" type="pres">
      <dgm:prSet presAssocID="{4CFAB0D5-CA14-4D24-92B0-1B66C2219274}" presName="horz1" presStyleCnt="0"/>
      <dgm:spPr/>
    </dgm:pt>
    <dgm:pt modelId="{9499219A-64F7-499B-BA93-2C5EC455D721}" type="pres">
      <dgm:prSet presAssocID="{4CFAB0D5-CA14-4D24-92B0-1B66C2219274}" presName="tx1" presStyleLbl="revTx" presStyleIdx="5" presStyleCnt="8"/>
      <dgm:spPr/>
    </dgm:pt>
    <dgm:pt modelId="{E8D62F7E-8903-47FF-9342-E1142CBDD2D8}" type="pres">
      <dgm:prSet presAssocID="{4CFAB0D5-CA14-4D24-92B0-1B66C2219274}" presName="vert1" presStyleCnt="0"/>
      <dgm:spPr/>
    </dgm:pt>
    <dgm:pt modelId="{EDB42768-5E93-434C-9638-9CE494CD673B}" type="pres">
      <dgm:prSet presAssocID="{129F31E4-E76B-4441-8329-8795B980607E}" presName="thickLine" presStyleLbl="alignNode1" presStyleIdx="6" presStyleCnt="8"/>
      <dgm:spPr/>
    </dgm:pt>
    <dgm:pt modelId="{1A930EF4-C9F4-4DAA-94ED-6F218DE82197}" type="pres">
      <dgm:prSet presAssocID="{129F31E4-E76B-4441-8329-8795B980607E}" presName="horz1" presStyleCnt="0"/>
      <dgm:spPr/>
    </dgm:pt>
    <dgm:pt modelId="{16DBB801-F2A8-4749-BF6F-66A5879C5471}" type="pres">
      <dgm:prSet presAssocID="{129F31E4-E76B-4441-8329-8795B980607E}" presName="tx1" presStyleLbl="revTx" presStyleIdx="6" presStyleCnt="8"/>
      <dgm:spPr/>
    </dgm:pt>
    <dgm:pt modelId="{5BAA80AD-10A6-473B-948A-265F221AE848}" type="pres">
      <dgm:prSet presAssocID="{129F31E4-E76B-4441-8329-8795B980607E}" presName="vert1" presStyleCnt="0"/>
      <dgm:spPr/>
    </dgm:pt>
    <dgm:pt modelId="{9BCE37F4-FB7B-4476-A112-FC8775F081A4}" type="pres">
      <dgm:prSet presAssocID="{C14146E0-A1C6-4B34-9EEC-16BA39353686}" presName="thickLine" presStyleLbl="alignNode1" presStyleIdx="7" presStyleCnt="8"/>
      <dgm:spPr/>
    </dgm:pt>
    <dgm:pt modelId="{4FE9159F-B9D1-4899-95EC-53B588BE9F0B}" type="pres">
      <dgm:prSet presAssocID="{C14146E0-A1C6-4B34-9EEC-16BA39353686}" presName="horz1" presStyleCnt="0"/>
      <dgm:spPr/>
    </dgm:pt>
    <dgm:pt modelId="{CBE93A48-52B8-41D2-96C1-B284A2C7E375}" type="pres">
      <dgm:prSet presAssocID="{C14146E0-A1C6-4B34-9EEC-16BA39353686}" presName="tx1" presStyleLbl="revTx" presStyleIdx="7" presStyleCnt="8"/>
      <dgm:spPr/>
    </dgm:pt>
    <dgm:pt modelId="{A8298DD7-CA9D-40FF-A24C-76F6008984A7}" type="pres">
      <dgm:prSet presAssocID="{C14146E0-A1C6-4B34-9EEC-16BA39353686}" presName="vert1" presStyleCnt="0"/>
      <dgm:spPr/>
    </dgm:pt>
  </dgm:ptLst>
  <dgm:cxnLst>
    <dgm:cxn modelId="{FA782C03-B5DC-42D2-B0DA-DCCD25CAE75C}" type="presOf" srcId="{129F31E4-E76B-4441-8329-8795B980607E}" destId="{16DBB801-F2A8-4749-BF6F-66A5879C5471}" srcOrd="0" destOrd="0" presId="urn:microsoft.com/office/officeart/2008/layout/LinedList"/>
    <dgm:cxn modelId="{F5EA3D08-E883-41EE-BAD0-2C5E8DF81F9F}" type="presOf" srcId="{BD319AD2-C5EC-4AB4-95BE-BFD69E71F675}" destId="{FF53CC76-964A-408D-BC8C-193EA6F94995}" srcOrd="0" destOrd="0" presId="urn:microsoft.com/office/officeart/2008/layout/LinedList"/>
    <dgm:cxn modelId="{65E88818-505F-4E33-9CDF-89E3A445B1EA}" srcId="{A8BF4277-9EB4-4B9A-B5E7-1F8FB73487BB}" destId="{129F31E4-E76B-4441-8329-8795B980607E}" srcOrd="6" destOrd="0" parTransId="{D1149391-B362-4E35-93BD-E3E296BE19E8}" sibTransId="{C847ED5A-3634-4954-8FAC-AB565437DC4A}"/>
    <dgm:cxn modelId="{16039B18-C956-4D6E-BC32-C9AAC0AAF54E}" srcId="{A8BF4277-9EB4-4B9A-B5E7-1F8FB73487BB}" destId="{3500BF12-2151-4421-871D-D21B28CC81AE}" srcOrd="0" destOrd="0" parTransId="{8B9A2D0A-CD13-4EC3-B6AD-445651E1F365}" sibTransId="{3D883531-06B9-4B20-A601-C17B57B60FD5}"/>
    <dgm:cxn modelId="{99BB4028-B96C-463F-8CC8-897FFA93A0D5}" srcId="{A8BF4277-9EB4-4B9A-B5E7-1F8FB73487BB}" destId="{C14146E0-A1C6-4B34-9EEC-16BA39353686}" srcOrd="7" destOrd="0" parTransId="{B836CAC2-B1BD-4E6E-A86B-18C4A4E2F64C}" sibTransId="{00360B9F-2B35-4F9C-BD93-D722DA04F1FB}"/>
    <dgm:cxn modelId="{63C9A566-221B-4124-891E-94E0259092DB}" srcId="{A8BF4277-9EB4-4B9A-B5E7-1F8FB73487BB}" destId="{F39CA784-3655-4033-ADB6-DE1D0C3E58FA}" srcOrd="3" destOrd="0" parTransId="{1070AB08-92BB-43B4-A598-6211268DA5DB}" sibTransId="{6EC5E2D5-369B-4BC4-B885-8406A27E92DF}"/>
    <dgm:cxn modelId="{B2A9DE6E-44A3-4755-A404-7D6FD8C99D15}" type="presOf" srcId="{A8BF4277-9EB4-4B9A-B5E7-1F8FB73487BB}" destId="{D7240E1C-CDEC-4C3E-9335-B914E323909A}" srcOrd="0" destOrd="0" presId="urn:microsoft.com/office/officeart/2008/layout/LinedList"/>
    <dgm:cxn modelId="{B889AE4F-C351-48FD-B3B6-D1BFE67DDD89}" type="presOf" srcId="{F39CA784-3655-4033-ADB6-DE1D0C3E58FA}" destId="{468A9CF3-BCA0-4624-8FE6-6AC08ED5AC2D}" srcOrd="0" destOrd="0" presId="urn:microsoft.com/office/officeart/2008/layout/LinedList"/>
    <dgm:cxn modelId="{D8A8117C-A75C-4DAD-BA32-17240D0573B8}" srcId="{A8BF4277-9EB4-4B9A-B5E7-1F8FB73487BB}" destId="{2D2F711C-6D05-4B4F-A316-92108E76518C}" srcOrd="2" destOrd="0" parTransId="{6687F795-0240-4F8C-829A-6AA821FFEBA2}" sibTransId="{7CAC92C7-9ACC-41C4-BC2A-C55292A738C3}"/>
    <dgm:cxn modelId="{EDFDAC8C-416E-4D36-A446-E7FCF44DA457}" srcId="{A8BF4277-9EB4-4B9A-B5E7-1F8FB73487BB}" destId="{BD319AD2-C5EC-4AB4-95BE-BFD69E71F675}" srcOrd="4" destOrd="0" parTransId="{37C9AE15-0088-490A-9610-880887016849}" sibTransId="{786310B0-7FAC-4978-8014-8033DD33E07E}"/>
    <dgm:cxn modelId="{8E60EF8F-5E25-4887-AD3D-A8E671B430C1}" srcId="{A8BF4277-9EB4-4B9A-B5E7-1F8FB73487BB}" destId="{4CFAB0D5-CA14-4D24-92B0-1B66C2219274}" srcOrd="5" destOrd="0" parTransId="{5E00BF65-07BA-48C5-9EEA-74FEB140ACE8}" sibTransId="{16E9256B-EEE4-4125-A07B-1B4B7659A3EF}"/>
    <dgm:cxn modelId="{FAADA990-509D-4B5B-804E-0C9E5AA1C8ED}" srcId="{A8BF4277-9EB4-4B9A-B5E7-1F8FB73487BB}" destId="{63703D97-ED42-4187-ACFC-CF1C3429AFAF}" srcOrd="1" destOrd="0" parTransId="{DFC558AB-6477-4515-8381-CD1054911E10}" sibTransId="{04E9997B-E123-4FB6-885C-ADC087D2B743}"/>
    <dgm:cxn modelId="{2D84B697-2BF1-4BCF-B02A-5B2B9C3A6BA0}" type="presOf" srcId="{63703D97-ED42-4187-ACFC-CF1C3429AFAF}" destId="{1BBCD365-E578-4AB7-B231-1D493D82FD23}" srcOrd="0" destOrd="0" presId="urn:microsoft.com/office/officeart/2008/layout/LinedList"/>
    <dgm:cxn modelId="{FFC529A1-925C-4B3A-90D5-12EB4C496E5F}" type="presOf" srcId="{2D2F711C-6D05-4B4F-A316-92108E76518C}" destId="{A093C74E-BCC6-4144-91BC-35A2576209D1}" srcOrd="0" destOrd="0" presId="urn:microsoft.com/office/officeart/2008/layout/LinedList"/>
    <dgm:cxn modelId="{1A170EE0-AC39-4678-8BA1-90D246C63438}" type="presOf" srcId="{4CFAB0D5-CA14-4D24-92B0-1B66C2219274}" destId="{9499219A-64F7-499B-BA93-2C5EC455D721}" srcOrd="0" destOrd="0" presId="urn:microsoft.com/office/officeart/2008/layout/LinedList"/>
    <dgm:cxn modelId="{39C1ECEC-5639-4114-978A-2B55A073D7F0}" type="presOf" srcId="{3500BF12-2151-4421-871D-D21B28CC81AE}" destId="{18CBB47B-75E4-42B5-99E0-5776ADA28D13}" srcOrd="0" destOrd="0" presId="urn:microsoft.com/office/officeart/2008/layout/LinedList"/>
    <dgm:cxn modelId="{FA1B4EFF-7B89-4BA0-BD78-6D95F773BDB0}" type="presOf" srcId="{C14146E0-A1C6-4B34-9EEC-16BA39353686}" destId="{CBE93A48-52B8-41D2-96C1-B284A2C7E375}" srcOrd="0" destOrd="0" presId="urn:microsoft.com/office/officeart/2008/layout/LinedList"/>
    <dgm:cxn modelId="{B6953127-9260-4B35-9338-CBFBD1C74233}" type="presParOf" srcId="{D7240E1C-CDEC-4C3E-9335-B914E323909A}" destId="{AFAA136C-13CC-4F02-B2FF-9F16348CDABA}" srcOrd="0" destOrd="0" presId="urn:microsoft.com/office/officeart/2008/layout/LinedList"/>
    <dgm:cxn modelId="{7DD3C001-43AB-432B-A6E6-9674A7390A89}" type="presParOf" srcId="{D7240E1C-CDEC-4C3E-9335-B914E323909A}" destId="{BCE5EDAD-3D20-464B-B29F-D6D478D0F708}" srcOrd="1" destOrd="0" presId="urn:microsoft.com/office/officeart/2008/layout/LinedList"/>
    <dgm:cxn modelId="{C7DA4560-F3A6-4F8B-B68B-B06E747EC257}" type="presParOf" srcId="{BCE5EDAD-3D20-464B-B29F-D6D478D0F708}" destId="{18CBB47B-75E4-42B5-99E0-5776ADA28D13}" srcOrd="0" destOrd="0" presId="urn:microsoft.com/office/officeart/2008/layout/LinedList"/>
    <dgm:cxn modelId="{38D2BFBF-D01D-4037-8B56-FC9BE3A12D28}" type="presParOf" srcId="{BCE5EDAD-3D20-464B-B29F-D6D478D0F708}" destId="{D341FF45-971B-42DE-82A0-061F80691F06}" srcOrd="1" destOrd="0" presId="urn:microsoft.com/office/officeart/2008/layout/LinedList"/>
    <dgm:cxn modelId="{4BF88664-5B88-46B4-A46D-188F8726288E}" type="presParOf" srcId="{D7240E1C-CDEC-4C3E-9335-B914E323909A}" destId="{338F799A-D071-4C1E-A7DB-6BF2BA9EC522}" srcOrd="2" destOrd="0" presId="urn:microsoft.com/office/officeart/2008/layout/LinedList"/>
    <dgm:cxn modelId="{43CDD10E-1A5F-4954-A8AB-B33E3DF55841}" type="presParOf" srcId="{D7240E1C-CDEC-4C3E-9335-B914E323909A}" destId="{447E7747-CDE9-4CC0-9E41-51721A349E30}" srcOrd="3" destOrd="0" presId="urn:microsoft.com/office/officeart/2008/layout/LinedList"/>
    <dgm:cxn modelId="{246F99F8-00EB-49FC-8570-8EA599C04DF3}" type="presParOf" srcId="{447E7747-CDE9-4CC0-9E41-51721A349E30}" destId="{1BBCD365-E578-4AB7-B231-1D493D82FD23}" srcOrd="0" destOrd="0" presId="urn:microsoft.com/office/officeart/2008/layout/LinedList"/>
    <dgm:cxn modelId="{58E6FA6D-26AC-4B74-88D0-37282FCCE11B}" type="presParOf" srcId="{447E7747-CDE9-4CC0-9E41-51721A349E30}" destId="{A52852CB-FE83-4335-A873-FD39AB398F24}" srcOrd="1" destOrd="0" presId="urn:microsoft.com/office/officeart/2008/layout/LinedList"/>
    <dgm:cxn modelId="{8BAEA2BB-908A-4370-8F18-DC7B8AA99D1C}" type="presParOf" srcId="{D7240E1C-CDEC-4C3E-9335-B914E323909A}" destId="{CA5D8BE7-72EF-47D1-A766-30718622188B}" srcOrd="4" destOrd="0" presId="urn:microsoft.com/office/officeart/2008/layout/LinedList"/>
    <dgm:cxn modelId="{1CDC9E58-FFF1-4C7B-9263-7880E8D22514}" type="presParOf" srcId="{D7240E1C-CDEC-4C3E-9335-B914E323909A}" destId="{11DAE234-7AE7-4BBB-868D-E6F22C727CB5}" srcOrd="5" destOrd="0" presId="urn:microsoft.com/office/officeart/2008/layout/LinedList"/>
    <dgm:cxn modelId="{A5D9BB3D-2DF6-4818-A04B-A0499EDD3AD9}" type="presParOf" srcId="{11DAE234-7AE7-4BBB-868D-E6F22C727CB5}" destId="{A093C74E-BCC6-4144-91BC-35A2576209D1}" srcOrd="0" destOrd="0" presId="urn:microsoft.com/office/officeart/2008/layout/LinedList"/>
    <dgm:cxn modelId="{FA9015F5-8BC5-4BA6-BAC0-8B0BFA985276}" type="presParOf" srcId="{11DAE234-7AE7-4BBB-868D-E6F22C727CB5}" destId="{548397F4-9157-4DB9-9F0A-75B80CB34585}" srcOrd="1" destOrd="0" presId="urn:microsoft.com/office/officeart/2008/layout/LinedList"/>
    <dgm:cxn modelId="{0DCCB47B-5B53-4039-9BBE-6AB8E2994DC0}" type="presParOf" srcId="{D7240E1C-CDEC-4C3E-9335-B914E323909A}" destId="{0DB67D4E-0BED-4A11-9738-12BAAA6C5B3E}" srcOrd="6" destOrd="0" presId="urn:microsoft.com/office/officeart/2008/layout/LinedList"/>
    <dgm:cxn modelId="{87E9CBFF-6337-44D4-8E5C-F65177B9E358}" type="presParOf" srcId="{D7240E1C-CDEC-4C3E-9335-B914E323909A}" destId="{46C436FA-8BD7-4DB1-8427-EC0EAC68AA5D}" srcOrd="7" destOrd="0" presId="urn:microsoft.com/office/officeart/2008/layout/LinedList"/>
    <dgm:cxn modelId="{BC61572C-A42B-47ED-A527-16A2CCEEB85D}" type="presParOf" srcId="{46C436FA-8BD7-4DB1-8427-EC0EAC68AA5D}" destId="{468A9CF3-BCA0-4624-8FE6-6AC08ED5AC2D}" srcOrd="0" destOrd="0" presId="urn:microsoft.com/office/officeart/2008/layout/LinedList"/>
    <dgm:cxn modelId="{34A19501-77D3-4105-8282-FE90A088D3AB}" type="presParOf" srcId="{46C436FA-8BD7-4DB1-8427-EC0EAC68AA5D}" destId="{3ACE4B1C-7380-4370-8E4A-0F15C162EAA2}" srcOrd="1" destOrd="0" presId="urn:microsoft.com/office/officeart/2008/layout/LinedList"/>
    <dgm:cxn modelId="{9A369B87-E6F9-4105-87EF-4B79AFAD1722}" type="presParOf" srcId="{D7240E1C-CDEC-4C3E-9335-B914E323909A}" destId="{5F9FB7EF-9A3F-45F7-A6DF-25E8115EE308}" srcOrd="8" destOrd="0" presId="urn:microsoft.com/office/officeart/2008/layout/LinedList"/>
    <dgm:cxn modelId="{4E58C861-C7BE-4DB0-9E74-56F2B90202B3}" type="presParOf" srcId="{D7240E1C-CDEC-4C3E-9335-B914E323909A}" destId="{76554E4C-45D4-4C63-A94A-3F8087F55C80}" srcOrd="9" destOrd="0" presId="urn:microsoft.com/office/officeart/2008/layout/LinedList"/>
    <dgm:cxn modelId="{0532DD5A-A934-4310-B555-AE0F6B4B6753}" type="presParOf" srcId="{76554E4C-45D4-4C63-A94A-3F8087F55C80}" destId="{FF53CC76-964A-408D-BC8C-193EA6F94995}" srcOrd="0" destOrd="0" presId="urn:microsoft.com/office/officeart/2008/layout/LinedList"/>
    <dgm:cxn modelId="{6E66CF9B-6DB7-448C-BB2F-B5D602949C9A}" type="presParOf" srcId="{76554E4C-45D4-4C63-A94A-3F8087F55C80}" destId="{F7BFF9B9-BF8F-487C-9331-89B22C9DC1C2}" srcOrd="1" destOrd="0" presId="urn:microsoft.com/office/officeart/2008/layout/LinedList"/>
    <dgm:cxn modelId="{9812F1B7-ADB9-42E9-B2E4-03ABFF5B7253}" type="presParOf" srcId="{D7240E1C-CDEC-4C3E-9335-B914E323909A}" destId="{8D6CC16A-82D1-4558-84A0-5DF0115A8933}" srcOrd="10" destOrd="0" presId="urn:microsoft.com/office/officeart/2008/layout/LinedList"/>
    <dgm:cxn modelId="{B61A7A45-4D71-4C3A-8832-7ED77836E39A}" type="presParOf" srcId="{D7240E1C-CDEC-4C3E-9335-B914E323909A}" destId="{D644F8DF-F4BB-469E-9FC4-E2605A6D87AD}" srcOrd="11" destOrd="0" presId="urn:microsoft.com/office/officeart/2008/layout/LinedList"/>
    <dgm:cxn modelId="{5A0DAB69-C21E-4A21-A3CC-DDB273E647A4}" type="presParOf" srcId="{D644F8DF-F4BB-469E-9FC4-E2605A6D87AD}" destId="{9499219A-64F7-499B-BA93-2C5EC455D721}" srcOrd="0" destOrd="0" presId="urn:microsoft.com/office/officeart/2008/layout/LinedList"/>
    <dgm:cxn modelId="{2E58DA64-840C-457D-AB5B-526242CFB14B}" type="presParOf" srcId="{D644F8DF-F4BB-469E-9FC4-E2605A6D87AD}" destId="{E8D62F7E-8903-47FF-9342-E1142CBDD2D8}" srcOrd="1" destOrd="0" presId="urn:microsoft.com/office/officeart/2008/layout/LinedList"/>
    <dgm:cxn modelId="{BFE7D4B2-6F9B-4E05-B5BB-FC0F0BDEB70F}" type="presParOf" srcId="{D7240E1C-CDEC-4C3E-9335-B914E323909A}" destId="{EDB42768-5E93-434C-9638-9CE494CD673B}" srcOrd="12" destOrd="0" presId="urn:microsoft.com/office/officeart/2008/layout/LinedList"/>
    <dgm:cxn modelId="{357F72FD-4E11-45D1-A576-4B62D1194DB6}" type="presParOf" srcId="{D7240E1C-CDEC-4C3E-9335-B914E323909A}" destId="{1A930EF4-C9F4-4DAA-94ED-6F218DE82197}" srcOrd="13" destOrd="0" presId="urn:microsoft.com/office/officeart/2008/layout/LinedList"/>
    <dgm:cxn modelId="{50CB96FD-3551-4119-87AF-7F8380476F7E}" type="presParOf" srcId="{1A930EF4-C9F4-4DAA-94ED-6F218DE82197}" destId="{16DBB801-F2A8-4749-BF6F-66A5879C5471}" srcOrd="0" destOrd="0" presId="urn:microsoft.com/office/officeart/2008/layout/LinedList"/>
    <dgm:cxn modelId="{C9620291-2B4D-410E-9447-8DB55C2357B8}" type="presParOf" srcId="{1A930EF4-C9F4-4DAA-94ED-6F218DE82197}" destId="{5BAA80AD-10A6-473B-948A-265F221AE848}" srcOrd="1" destOrd="0" presId="urn:microsoft.com/office/officeart/2008/layout/LinedList"/>
    <dgm:cxn modelId="{117833F8-B6CE-4CB4-9652-53C42FEB5DC3}" type="presParOf" srcId="{D7240E1C-CDEC-4C3E-9335-B914E323909A}" destId="{9BCE37F4-FB7B-4476-A112-FC8775F081A4}" srcOrd="14" destOrd="0" presId="urn:microsoft.com/office/officeart/2008/layout/LinedList"/>
    <dgm:cxn modelId="{7D093E4C-F815-4ADC-AF3A-89E4588E4703}" type="presParOf" srcId="{D7240E1C-CDEC-4C3E-9335-B914E323909A}" destId="{4FE9159F-B9D1-4899-95EC-53B588BE9F0B}" srcOrd="15" destOrd="0" presId="urn:microsoft.com/office/officeart/2008/layout/LinedList"/>
    <dgm:cxn modelId="{4D4B92C6-BB2F-4DA4-A6EE-0122E51C060E}" type="presParOf" srcId="{4FE9159F-B9D1-4899-95EC-53B588BE9F0B}" destId="{CBE93A48-52B8-41D2-96C1-B284A2C7E375}" srcOrd="0" destOrd="0" presId="urn:microsoft.com/office/officeart/2008/layout/LinedList"/>
    <dgm:cxn modelId="{2A89E43F-460E-4CE4-B3C9-6820C294F37B}" type="presParOf" srcId="{4FE9159F-B9D1-4899-95EC-53B588BE9F0B}" destId="{A8298DD7-CA9D-40FF-A24C-76F6008984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0833F-1ED5-44D4-990E-A526694A5C1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8052A-BF9C-4AA2-BBF1-B9F071D9A855}">
      <dgm:prSet phldrT="[Text]"/>
      <dgm:spPr>
        <a:solidFill>
          <a:schemeClr val="tx1"/>
        </a:solidFill>
      </dgm:spPr>
      <dgm:t>
        <a:bodyPr/>
        <a:lstStyle/>
        <a:p>
          <a:r>
            <a:rPr lang="en-US" b="1" baseline="0" dirty="0">
              <a:ln>
                <a:noFill/>
              </a:ln>
              <a:solidFill>
                <a:schemeClr val="bg1"/>
              </a:solidFill>
            </a:rPr>
            <a:t>Ensemble</a:t>
          </a:r>
          <a:r>
            <a:rPr lang="en-US" baseline="0" dirty="0">
              <a:ln>
                <a:noFill/>
              </a:ln>
              <a:solidFill>
                <a:schemeClr val="bg1"/>
              </a:solidFill>
            </a:rPr>
            <a:t> method</a:t>
          </a:r>
          <a:endParaRPr lang="en-US" dirty="0">
            <a:ln>
              <a:noFill/>
            </a:ln>
            <a:solidFill>
              <a:schemeClr val="bg1"/>
            </a:solidFill>
          </a:endParaRPr>
        </a:p>
      </dgm:t>
    </dgm:pt>
    <dgm:pt modelId="{A80784F6-EAE3-4500-93AB-A5CE45BAF9E1}" type="parTrans" cxnId="{428732D2-35B2-45A0-8B6A-265C8E485E07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476E3D90-B0DD-409D-B3BB-5E04FB46ACFF}" type="sibTrans" cxnId="{428732D2-35B2-45A0-8B6A-265C8E485E07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7A41B05E-9623-4437-B872-7150236E56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bg1"/>
              </a:solidFill>
            </a:rPr>
            <a:t>LOGISTIC REGRESSION MODEL</a:t>
          </a:r>
        </a:p>
      </dgm:t>
    </dgm:pt>
    <dgm:pt modelId="{7D2F0FC9-CA29-4316-B70C-6FEC94AE1025}" type="parTrans" cxnId="{5BB4BD3A-D916-4625-A183-9FD7F913154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7882D036-EA70-4EF0-B5BC-34EEA3991F62}" type="sibTrans" cxnId="{5BB4BD3A-D916-4625-A183-9FD7F913154B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3030E0B5-367D-41B8-95C1-C6E8F1927739}">
      <dgm:prSet phldrT="[Text]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n>
                <a:noFill/>
              </a:ln>
              <a:solidFill>
                <a:schemeClr val="bg1"/>
              </a:solidFill>
            </a:rPr>
            <a:t>DECISION TREE MODEL</a:t>
          </a:r>
        </a:p>
      </dgm:t>
    </dgm:pt>
    <dgm:pt modelId="{7FF7FE8A-DCA8-4623-97C1-5DF559DEDE56}" type="parTrans" cxnId="{0F8AFA64-A314-48C9-ACBA-326653E435D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1F36F943-B660-48EF-B513-749927F76F65}" type="sibTrans" cxnId="{0F8AFA64-A314-48C9-ACBA-326653E435D0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A4330E66-861E-44C3-AA10-F03C9DB0FB16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bg1"/>
              </a:solidFill>
            </a:rPr>
            <a:t>RANDOM FOREST MODEL </a:t>
          </a:r>
        </a:p>
      </dgm:t>
    </dgm:pt>
    <dgm:pt modelId="{8937B0B2-176F-45F4-ACB4-70D7F9E91E21}" type="parTrans" cxnId="{B5650711-33A3-4FC9-AFEA-CB778B80E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E4510D48-30F6-42F3-896B-56170F4D4B63}" type="sibTrans" cxnId="{B5650711-33A3-4FC9-AFEA-CB778B80E3B1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090E4AC9-0261-4692-879F-DE0168FF0FCD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n>
                <a:noFill/>
              </a:ln>
              <a:solidFill>
                <a:schemeClr val="bg1"/>
              </a:solidFill>
            </a:rPr>
            <a:t>K-NEAREST NEIGHBORS MODEL </a:t>
          </a:r>
        </a:p>
      </dgm:t>
    </dgm:pt>
    <dgm:pt modelId="{B4494F4F-1755-4F2A-AF2B-A51BCAAEDBC9}" type="parTrans" cxnId="{78134476-8DA5-4B3D-91A8-27329593012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42CD67AB-CED2-446C-8A89-9111BD80E85C}" type="sibTrans" cxnId="{78134476-8DA5-4B3D-91A8-27329593012F}">
      <dgm:prSet/>
      <dgm:spPr/>
      <dgm:t>
        <a:bodyPr/>
        <a:lstStyle/>
        <a:p>
          <a:endParaRPr lang="en-US">
            <a:ln>
              <a:noFill/>
            </a:ln>
            <a:solidFill>
              <a:schemeClr val="bg1"/>
            </a:solidFill>
          </a:endParaRPr>
        </a:p>
      </dgm:t>
    </dgm:pt>
    <dgm:pt modelId="{F2471DFD-8DD2-4399-952B-54F3A9F8CCCC}" type="pres">
      <dgm:prSet presAssocID="{7B40833F-1ED5-44D4-990E-A526694A5C1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58A2C8-F3C8-44D4-9610-0CDB3F7A04E4}" type="pres">
      <dgm:prSet presAssocID="{0D48052A-BF9C-4AA2-BBF1-B9F071D9A855}" presName="centerShape" presStyleLbl="node0" presStyleIdx="0" presStyleCnt="1" custScaleX="193148" custScaleY="170498" custLinFactNeighborX="915" custLinFactNeighborY="-6395"/>
      <dgm:spPr/>
    </dgm:pt>
    <dgm:pt modelId="{D1F7695B-B029-4DDD-BA9C-263B768DC332}" type="pres">
      <dgm:prSet presAssocID="{7D2F0FC9-CA29-4316-B70C-6FEC94AE1025}" presName="parTrans" presStyleLbl="bgSibTrans2D1" presStyleIdx="0" presStyleCnt="4" custLinFactY="18962" custLinFactNeighborX="-37935" custLinFactNeighborY="100000"/>
      <dgm:spPr/>
    </dgm:pt>
    <dgm:pt modelId="{C1CAE4AB-E9AB-4740-B546-98813710180E}" type="pres">
      <dgm:prSet presAssocID="{7A41B05E-9623-4437-B872-7150236E56B9}" presName="node" presStyleLbl="node1" presStyleIdx="0" presStyleCnt="4" custRadScaleRad="117090" custRadScaleInc="43065">
        <dgm:presLayoutVars>
          <dgm:bulletEnabled val="1"/>
        </dgm:presLayoutVars>
      </dgm:prSet>
      <dgm:spPr/>
    </dgm:pt>
    <dgm:pt modelId="{FD511036-F03C-4294-8D05-1C2D4567A986}" type="pres">
      <dgm:prSet presAssocID="{7FF7FE8A-DCA8-4623-97C1-5DF559DEDE56}" presName="parTrans" presStyleLbl="bgSibTrans2D1" presStyleIdx="1" presStyleCnt="4"/>
      <dgm:spPr/>
    </dgm:pt>
    <dgm:pt modelId="{70698D29-4AD2-4F7A-9A95-8825CD42DF7C}" type="pres">
      <dgm:prSet presAssocID="{3030E0B5-367D-41B8-95C1-C6E8F1927739}" presName="node" presStyleLbl="node1" presStyleIdx="1" presStyleCnt="4" custRadScaleRad="131094" custRadScaleInc="12655">
        <dgm:presLayoutVars>
          <dgm:bulletEnabled val="1"/>
        </dgm:presLayoutVars>
      </dgm:prSet>
      <dgm:spPr/>
    </dgm:pt>
    <dgm:pt modelId="{C865AEB4-FEBF-41A0-ACC6-3DBC3D68479A}" type="pres">
      <dgm:prSet presAssocID="{8937B0B2-176F-45F4-ACB4-70D7F9E91E21}" presName="parTrans" presStyleLbl="bgSibTrans2D1" presStyleIdx="2" presStyleCnt="4"/>
      <dgm:spPr/>
    </dgm:pt>
    <dgm:pt modelId="{BFBE1E5E-476C-4514-ABE9-DC089E70C1EA}" type="pres">
      <dgm:prSet presAssocID="{A4330E66-861E-44C3-AA10-F03C9DB0FB16}" presName="node" presStyleLbl="node1" presStyleIdx="2" presStyleCnt="4" custRadScaleRad="128136" custRadScaleInc="-22043">
        <dgm:presLayoutVars>
          <dgm:bulletEnabled val="1"/>
        </dgm:presLayoutVars>
      </dgm:prSet>
      <dgm:spPr/>
    </dgm:pt>
    <dgm:pt modelId="{9B4D297F-9AA0-41D0-9BCE-FDC347FB1D6D}" type="pres">
      <dgm:prSet presAssocID="{B4494F4F-1755-4F2A-AF2B-A51BCAAEDBC9}" presName="parTrans" presStyleLbl="bgSibTrans2D1" presStyleIdx="3" presStyleCnt="4" custLinFactY="21983" custLinFactNeighborX="62385" custLinFactNeighborY="100000"/>
      <dgm:spPr/>
    </dgm:pt>
    <dgm:pt modelId="{A27DB9D1-C026-43FD-8B7F-526DF6F116B9}" type="pres">
      <dgm:prSet presAssocID="{090E4AC9-0261-4692-879F-DE0168FF0FCD}" presName="node" presStyleLbl="node1" presStyleIdx="3" presStyleCnt="4" custRadScaleRad="115513" custRadScaleInc="-40487">
        <dgm:presLayoutVars>
          <dgm:bulletEnabled val="1"/>
        </dgm:presLayoutVars>
      </dgm:prSet>
      <dgm:spPr/>
    </dgm:pt>
  </dgm:ptLst>
  <dgm:cxnLst>
    <dgm:cxn modelId="{C814E20A-3525-48F3-A961-E91E21978A8C}" type="presOf" srcId="{A4330E66-861E-44C3-AA10-F03C9DB0FB16}" destId="{BFBE1E5E-476C-4514-ABE9-DC089E70C1EA}" srcOrd="0" destOrd="0" presId="urn:microsoft.com/office/officeart/2005/8/layout/radial4"/>
    <dgm:cxn modelId="{B5650711-33A3-4FC9-AFEA-CB778B80E3B1}" srcId="{0D48052A-BF9C-4AA2-BBF1-B9F071D9A855}" destId="{A4330E66-861E-44C3-AA10-F03C9DB0FB16}" srcOrd="2" destOrd="0" parTransId="{8937B0B2-176F-45F4-ACB4-70D7F9E91E21}" sibTransId="{E4510D48-30F6-42F3-896B-56170F4D4B63}"/>
    <dgm:cxn modelId="{5BB4BD3A-D916-4625-A183-9FD7F913154B}" srcId="{0D48052A-BF9C-4AA2-BBF1-B9F071D9A855}" destId="{7A41B05E-9623-4437-B872-7150236E56B9}" srcOrd="0" destOrd="0" parTransId="{7D2F0FC9-CA29-4316-B70C-6FEC94AE1025}" sibTransId="{7882D036-EA70-4EF0-B5BC-34EEA3991F62}"/>
    <dgm:cxn modelId="{B4A1F03E-8F33-4182-A939-6B74DD365A2B}" type="presOf" srcId="{7B40833F-1ED5-44D4-990E-A526694A5C12}" destId="{F2471DFD-8DD2-4399-952B-54F3A9F8CCCC}" srcOrd="0" destOrd="0" presId="urn:microsoft.com/office/officeart/2005/8/layout/radial4"/>
    <dgm:cxn modelId="{0F8AFA64-A314-48C9-ACBA-326653E435D0}" srcId="{0D48052A-BF9C-4AA2-BBF1-B9F071D9A855}" destId="{3030E0B5-367D-41B8-95C1-C6E8F1927739}" srcOrd="1" destOrd="0" parTransId="{7FF7FE8A-DCA8-4623-97C1-5DF559DEDE56}" sibTransId="{1F36F943-B660-48EF-B513-749927F76F65}"/>
    <dgm:cxn modelId="{CABCEF67-4398-4790-AD3A-F0513D043234}" type="presOf" srcId="{7FF7FE8A-DCA8-4623-97C1-5DF559DEDE56}" destId="{FD511036-F03C-4294-8D05-1C2D4567A986}" srcOrd="0" destOrd="0" presId="urn:microsoft.com/office/officeart/2005/8/layout/radial4"/>
    <dgm:cxn modelId="{D98ED372-6BAF-4A4B-AD1E-7F58BF032FCD}" type="presOf" srcId="{7A41B05E-9623-4437-B872-7150236E56B9}" destId="{C1CAE4AB-E9AB-4740-B546-98813710180E}" srcOrd="0" destOrd="0" presId="urn:microsoft.com/office/officeart/2005/8/layout/radial4"/>
    <dgm:cxn modelId="{E1924073-DECA-44E3-BB12-0FF7843968C3}" type="presOf" srcId="{7D2F0FC9-CA29-4316-B70C-6FEC94AE1025}" destId="{D1F7695B-B029-4DDD-BA9C-263B768DC332}" srcOrd="0" destOrd="0" presId="urn:microsoft.com/office/officeart/2005/8/layout/radial4"/>
    <dgm:cxn modelId="{F28F9573-1AE5-436F-9221-BD21049CDE42}" type="presOf" srcId="{090E4AC9-0261-4692-879F-DE0168FF0FCD}" destId="{A27DB9D1-C026-43FD-8B7F-526DF6F116B9}" srcOrd="0" destOrd="0" presId="urn:microsoft.com/office/officeart/2005/8/layout/radial4"/>
    <dgm:cxn modelId="{78134476-8DA5-4B3D-91A8-27329593012F}" srcId="{0D48052A-BF9C-4AA2-BBF1-B9F071D9A855}" destId="{090E4AC9-0261-4692-879F-DE0168FF0FCD}" srcOrd="3" destOrd="0" parTransId="{B4494F4F-1755-4F2A-AF2B-A51BCAAEDBC9}" sibTransId="{42CD67AB-CED2-446C-8A89-9111BD80E85C}"/>
    <dgm:cxn modelId="{AF4E9BB4-2AF8-4CA5-B97F-528E3FAE6248}" type="presOf" srcId="{B4494F4F-1755-4F2A-AF2B-A51BCAAEDBC9}" destId="{9B4D297F-9AA0-41D0-9BCE-FDC347FB1D6D}" srcOrd="0" destOrd="0" presId="urn:microsoft.com/office/officeart/2005/8/layout/radial4"/>
    <dgm:cxn modelId="{428732D2-35B2-45A0-8B6A-265C8E485E07}" srcId="{7B40833F-1ED5-44D4-990E-A526694A5C12}" destId="{0D48052A-BF9C-4AA2-BBF1-B9F071D9A855}" srcOrd="0" destOrd="0" parTransId="{A80784F6-EAE3-4500-93AB-A5CE45BAF9E1}" sibTransId="{476E3D90-B0DD-409D-B3BB-5E04FB46ACFF}"/>
    <dgm:cxn modelId="{1F3B9ED2-B226-41B0-8740-300FC1B31DF0}" type="presOf" srcId="{0D48052A-BF9C-4AA2-BBF1-B9F071D9A855}" destId="{2358A2C8-F3C8-44D4-9610-0CDB3F7A04E4}" srcOrd="0" destOrd="0" presId="urn:microsoft.com/office/officeart/2005/8/layout/radial4"/>
    <dgm:cxn modelId="{7C7509D5-AA65-4B33-8202-1C3718ABF05D}" type="presOf" srcId="{3030E0B5-367D-41B8-95C1-C6E8F1927739}" destId="{70698D29-4AD2-4F7A-9A95-8825CD42DF7C}" srcOrd="0" destOrd="0" presId="urn:microsoft.com/office/officeart/2005/8/layout/radial4"/>
    <dgm:cxn modelId="{B3E3CFDB-2957-4FCF-8564-B996FD387336}" type="presOf" srcId="{8937B0B2-176F-45F4-ACB4-70D7F9E91E21}" destId="{C865AEB4-FEBF-41A0-ACC6-3DBC3D68479A}" srcOrd="0" destOrd="0" presId="urn:microsoft.com/office/officeart/2005/8/layout/radial4"/>
    <dgm:cxn modelId="{710CFB8B-9446-4CC5-B1A0-27AA108ECE61}" type="presParOf" srcId="{F2471DFD-8DD2-4399-952B-54F3A9F8CCCC}" destId="{2358A2C8-F3C8-44D4-9610-0CDB3F7A04E4}" srcOrd="0" destOrd="0" presId="urn:microsoft.com/office/officeart/2005/8/layout/radial4"/>
    <dgm:cxn modelId="{DD366246-A6F4-4751-9EFB-88A66F1B457B}" type="presParOf" srcId="{F2471DFD-8DD2-4399-952B-54F3A9F8CCCC}" destId="{D1F7695B-B029-4DDD-BA9C-263B768DC332}" srcOrd="1" destOrd="0" presId="urn:microsoft.com/office/officeart/2005/8/layout/radial4"/>
    <dgm:cxn modelId="{1F2FDBB5-09FD-45D6-9B01-7E1BF63F5F8C}" type="presParOf" srcId="{F2471DFD-8DD2-4399-952B-54F3A9F8CCCC}" destId="{C1CAE4AB-E9AB-4740-B546-98813710180E}" srcOrd="2" destOrd="0" presId="urn:microsoft.com/office/officeart/2005/8/layout/radial4"/>
    <dgm:cxn modelId="{88C77765-00CE-41BB-94C8-36686E838548}" type="presParOf" srcId="{F2471DFD-8DD2-4399-952B-54F3A9F8CCCC}" destId="{FD511036-F03C-4294-8D05-1C2D4567A986}" srcOrd="3" destOrd="0" presId="urn:microsoft.com/office/officeart/2005/8/layout/radial4"/>
    <dgm:cxn modelId="{27BE6CFA-D326-43BA-A3F6-E7DF60098D02}" type="presParOf" srcId="{F2471DFD-8DD2-4399-952B-54F3A9F8CCCC}" destId="{70698D29-4AD2-4F7A-9A95-8825CD42DF7C}" srcOrd="4" destOrd="0" presId="urn:microsoft.com/office/officeart/2005/8/layout/radial4"/>
    <dgm:cxn modelId="{1F10856B-6518-4E14-9CA2-6C8532F2E51C}" type="presParOf" srcId="{F2471DFD-8DD2-4399-952B-54F3A9F8CCCC}" destId="{C865AEB4-FEBF-41A0-ACC6-3DBC3D68479A}" srcOrd="5" destOrd="0" presId="urn:microsoft.com/office/officeart/2005/8/layout/radial4"/>
    <dgm:cxn modelId="{B604C1FB-0877-4EF7-A235-6B86D253C913}" type="presParOf" srcId="{F2471DFD-8DD2-4399-952B-54F3A9F8CCCC}" destId="{BFBE1E5E-476C-4514-ABE9-DC089E70C1EA}" srcOrd="6" destOrd="0" presId="urn:microsoft.com/office/officeart/2005/8/layout/radial4"/>
    <dgm:cxn modelId="{4760300A-8CE6-46C3-A38B-6A3C161D6D86}" type="presParOf" srcId="{F2471DFD-8DD2-4399-952B-54F3A9F8CCCC}" destId="{9B4D297F-9AA0-41D0-9BCE-FDC347FB1D6D}" srcOrd="7" destOrd="0" presId="urn:microsoft.com/office/officeart/2005/8/layout/radial4"/>
    <dgm:cxn modelId="{7549CB28-048B-4DE1-ABFF-329D87C50B1C}" type="presParOf" srcId="{F2471DFD-8DD2-4399-952B-54F3A9F8CCCC}" destId="{A27DB9D1-C026-43FD-8B7F-526DF6F116B9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A136C-13CC-4F02-B2FF-9F16348CDABA}">
      <dsp:nvSpPr>
        <dsp:cNvPr id="0" name=""/>
        <dsp:cNvSpPr/>
      </dsp:nvSpPr>
      <dsp:spPr>
        <a:xfrm>
          <a:off x="0" y="0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CBB47B-75E4-42B5-99E0-5776ADA28D13}">
      <dsp:nvSpPr>
        <dsp:cNvPr id="0" name=""/>
        <dsp:cNvSpPr/>
      </dsp:nvSpPr>
      <dsp:spPr>
        <a:xfrm>
          <a:off x="0" y="0"/>
          <a:ext cx="7380515" cy="600546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Loading Data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0" y="0"/>
        <a:ext cx="7380515" cy="600546"/>
      </dsp:txXfrm>
    </dsp:sp>
    <dsp:sp modelId="{338F799A-D071-4C1E-A7DB-6BF2BA9EC522}">
      <dsp:nvSpPr>
        <dsp:cNvPr id="0" name=""/>
        <dsp:cNvSpPr/>
      </dsp:nvSpPr>
      <dsp:spPr>
        <a:xfrm>
          <a:off x="0" y="600546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BCD365-E578-4AB7-B231-1D493D82FD23}">
      <dsp:nvSpPr>
        <dsp:cNvPr id="0" name=""/>
        <dsp:cNvSpPr/>
      </dsp:nvSpPr>
      <dsp:spPr>
        <a:xfrm>
          <a:off x="0" y="600546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Inspecting Data 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0" y="600546"/>
        <a:ext cx="7380515" cy="600546"/>
      </dsp:txXfrm>
    </dsp:sp>
    <dsp:sp modelId="{CA5D8BE7-72EF-47D1-A766-30718622188B}">
      <dsp:nvSpPr>
        <dsp:cNvPr id="0" name=""/>
        <dsp:cNvSpPr/>
      </dsp:nvSpPr>
      <dsp:spPr>
        <a:xfrm>
          <a:off x="0" y="1201092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93C74E-BCC6-4144-91BC-35A2576209D1}">
      <dsp:nvSpPr>
        <dsp:cNvPr id="0" name=""/>
        <dsp:cNvSpPr/>
      </dsp:nvSpPr>
      <dsp:spPr>
        <a:xfrm>
          <a:off x="0" y="1219685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Cleaning Data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0" y="1219685"/>
        <a:ext cx="7380515" cy="600546"/>
      </dsp:txXfrm>
    </dsp:sp>
    <dsp:sp modelId="{0DB67D4E-0BED-4A11-9738-12BAAA6C5B3E}">
      <dsp:nvSpPr>
        <dsp:cNvPr id="0" name=""/>
        <dsp:cNvSpPr/>
      </dsp:nvSpPr>
      <dsp:spPr>
        <a:xfrm>
          <a:off x="0" y="1801638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8A9CF3-BCA0-4624-8FE6-6AC08ED5AC2D}">
      <dsp:nvSpPr>
        <dsp:cNvPr id="0" name=""/>
        <dsp:cNvSpPr/>
      </dsp:nvSpPr>
      <dsp:spPr>
        <a:xfrm>
          <a:off x="0" y="1801638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Preprocessing</a:t>
          </a:r>
          <a:r>
            <a:rPr lang="en-US" sz="2900" kern="1200" baseline="0" dirty="0">
              <a:solidFill>
                <a:schemeClr val="bg1"/>
              </a:solidFill>
            </a:rPr>
            <a:t> 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1801638"/>
        <a:ext cx="7380515" cy="600546"/>
      </dsp:txXfrm>
    </dsp:sp>
    <dsp:sp modelId="{5F9FB7EF-9A3F-45F7-A6DF-25E8115EE308}">
      <dsp:nvSpPr>
        <dsp:cNvPr id="0" name=""/>
        <dsp:cNvSpPr/>
      </dsp:nvSpPr>
      <dsp:spPr>
        <a:xfrm>
          <a:off x="0" y="2402185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53CC76-964A-408D-BC8C-193EA6F94995}">
      <dsp:nvSpPr>
        <dsp:cNvPr id="0" name=""/>
        <dsp:cNvSpPr/>
      </dsp:nvSpPr>
      <dsp:spPr>
        <a:xfrm>
          <a:off x="0" y="2402185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Machine learning models 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0" y="2402185"/>
        <a:ext cx="7380515" cy="600546"/>
      </dsp:txXfrm>
    </dsp:sp>
    <dsp:sp modelId="{8D6CC16A-82D1-4558-84A0-5DF0115A8933}">
      <dsp:nvSpPr>
        <dsp:cNvPr id="0" name=""/>
        <dsp:cNvSpPr/>
      </dsp:nvSpPr>
      <dsp:spPr>
        <a:xfrm>
          <a:off x="0" y="3002731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99219A-64F7-499B-BA93-2C5EC455D721}">
      <dsp:nvSpPr>
        <dsp:cNvPr id="0" name=""/>
        <dsp:cNvSpPr/>
      </dsp:nvSpPr>
      <dsp:spPr>
        <a:xfrm>
          <a:off x="0" y="3002731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Grid search </a:t>
          </a:r>
          <a:endParaRPr lang="en-US" sz="2900" b="1" kern="1200" dirty="0">
            <a:solidFill>
              <a:schemeClr val="bg1"/>
            </a:solidFill>
          </a:endParaRPr>
        </a:p>
      </dsp:txBody>
      <dsp:txXfrm>
        <a:off x="0" y="3002731"/>
        <a:ext cx="7380515" cy="600546"/>
      </dsp:txXfrm>
    </dsp:sp>
    <dsp:sp modelId="{EDB42768-5E93-434C-9638-9CE494CD673B}">
      <dsp:nvSpPr>
        <dsp:cNvPr id="0" name=""/>
        <dsp:cNvSpPr/>
      </dsp:nvSpPr>
      <dsp:spPr>
        <a:xfrm>
          <a:off x="0" y="3603277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DBB801-F2A8-4749-BF6F-66A5879C5471}">
      <dsp:nvSpPr>
        <dsp:cNvPr id="0" name=""/>
        <dsp:cNvSpPr/>
      </dsp:nvSpPr>
      <dsp:spPr>
        <a:xfrm>
          <a:off x="0" y="3603277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baseline="0" dirty="0">
              <a:solidFill>
                <a:schemeClr val="bg1"/>
              </a:solidFill>
            </a:rPr>
            <a:t>Ensemble</a:t>
          </a:r>
          <a:r>
            <a:rPr lang="en-US" sz="2900" kern="1200" baseline="0" dirty="0">
              <a:solidFill>
                <a:schemeClr val="bg1"/>
              </a:solidFill>
            </a:rPr>
            <a:t> methods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3603277"/>
        <a:ext cx="7380515" cy="600546"/>
      </dsp:txXfrm>
    </dsp:sp>
    <dsp:sp modelId="{9BCE37F4-FB7B-4476-A112-FC8775F081A4}">
      <dsp:nvSpPr>
        <dsp:cNvPr id="0" name=""/>
        <dsp:cNvSpPr/>
      </dsp:nvSpPr>
      <dsp:spPr>
        <a:xfrm>
          <a:off x="0" y="4203823"/>
          <a:ext cx="7380515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E93A48-52B8-41D2-96C1-B284A2C7E375}">
      <dsp:nvSpPr>
        <dsp:cNvPr id="0" name=""/>
        <dsp:cNvSpPr/>
      </dsp:nvSpPr>
      <dsp:spPr>
        <a:xfrm>
          <a:off x="0" y="4203823"/>
          <a:ext cx="7380515" cy="60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>
              <a:solidFill>
                <a:schemeClr val="bg1"/>
              </a:solidFill>
            </a:rPr>
            <a:t>Data </a:t>
          </a:r>
          <a:r>
            <a:rPr lang="en-US" sz="2900" b="1" kern="1200" baseline="0" dirty="0">
              <a:solidFill>
                <a:schemeClr val="bg1"/>
              </a:solidFill>
            </a:rPr>
            <a:t>visualization</a:t>
          </a:r>
          <a:r>
            <a:rPr lang="en-US" sz="2900" kern="1200" baseline="0" dirty="0">
              <a:solidFill>
                <a:schemeClr val="bg1"/>
              </a:solidFill>
            </a:rPr>
            <a:t> 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0" y="4203823"/>
        <a:ext cx="7380515" cy="60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A2C8-F3C8-44D4-9610-0CDB3F7A04E4}">
      <dsp:nvSpPr>
        <dsp:cNvPr id="0" name=""/>
        <dsp:cNvSpPr/>
      </dsp:nvSpPr>
      <dsp:spPr>
        <a:xfrm>
          <a:off x="1473592" y="2720902"/>
          <a:ext cx="3120215" cy="275431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baseline="0" dirty="0">
              <a:ln>
                <a:noFill/>
              </a:ln>
              <a:solidFill>
                <a:schemeClr val="bg1"/>
              </a:solidFill>
            </a:rPr>
            <a:t>Ensemble</a:t>
          </a:r>
          <a:r>
            <a:rPr lang="en-US" sz="4000" kern="1200" baseline="0" dirty="0">
              <a:ln>
                <a:noFill/>
              </a:ln>
              <a:solidFill>
                <a:schemeClr val="bg1"/>
              </a:solidFill>
            </a:rPr>
            <a:t> method</a:t>
          </a:r>
          <a:endParaRPr lang="en-US" sz="40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1930537" y="3124262"/>
        <a:ext cx="2206325" cy="1947595"/>
      </dsp:txXfrm>
    </dsp:sp>
    <dsp:sp modelId="{D1F7695B-B029-4DDD-BA9C-263B768DC332}">
      <dsp:nvSpPr>
        <dsp:cNvPr id="0" name=""/>
        <dsp:cNvSpPr/>
      </dsp:nvSpPr>
      <dsp:spPr>
        <a:xfrm rot="12506336">
          <a:off x="324782" y="3427822"/>
          <a:ext cx="1006528" cy="460404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AE4AB-E9AB-4740-B546-98813710180E}">
      <dsp:nvSpPr>
        <dsp:cNvPr id="0" name=""/>
        <dsp:cNvSpPr/>
      </dsp:nvSpPr>
      <dsp:spPr>
        <a:xfrm>
          <a:off x="0" y="2256780"/>
          <a:ext cx="1534680" cy="12277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  <a:solidFill>
                <a:schemeClr val="bg1"/>
              </a:solidFill>
            </a:rPr>
            <a:t>LOGISTIC REGRESSION MODEL</a:t>
          </a:r>
        </a:p>
      </dsp:txBody>
      <dsp:txXfrm>
        <a:off x="35959" y="2292739"/>
        <a:ext cx="1462762" cy="1155826"/>
      </dsp:txXfrm>
    </dsp:sp>
    <dsp:sp modelId="{FD511036-F03C-4294-8D05-1C2D4567A986}">
      <dsp:nvSpPr>
        <dsp:cNvPr id="0" name=""/>
        <dsp:cNvSpPr/>
      </dsp:nvSpPr>
      <dsp:spPr>
        <a:xfrm rot="14870684">
          <a:off x="1594503" y="1908642"/>
          <a:ext cx="1282879" cy="460404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98D29-4AD2-4F7A-9A95-8825CD42DF7C}">
      <dsp:nvSpPr>
        <dsp:cNvPr id="0" name=""/>
        <dsp:cNvSpPr/>
      </dsp:nvSpPr>
      <dsp:spPr>
        <a:xfrm>
          <a:off x="1226704" y="930892"/>
          <a:ext cx="1534680" cy="12277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kern="1200" dirty="0">
              <a:ln>
                <a:noFill/>
              </a:ln>
              <a:solidFill>
                <a:schemeClr val="bg1"/>
              </a:solidFill>
            </a:rPr>
            <a:t>DECISION TREE MODEL</a:t>
          </a:r>
        </a:p>
      </dsp:txBody>
      <dsp:txXfrm>
        <a:off x="1262663" y="966851"/>
        <a:ext cx="1462762" cy="1155826"/>
      </dsp:txXfrm>
    </dsp:sp>
    <dsp:sp modelId="{C865AEB4-FEBF-41A0-ACC6-3DBC3D68479A}">
      <dsp:nvSpPr>
        <dsp:cNvPr id="0" name=""/>
        <dsp:cNvSpPr/>
      </dsp:nvSpPr>
      <dsp:spPr>
        <a:xfrm rot="17151365">
          <a:off x="2997502" y="1889819"/>
          <a:ext cx="1196038" cy="460404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E1E5E-476C-4514-ABE9-DC089E70C1EA}">
      <dsp:nvSpPr>
        <dsp:cNvPr id="0" name=""/>
        <dsp:cNvSpPr/>
      </dsp:nvSpPr>
      <dsp:spPr>
        <a:xfrm>
          <a:off x="2991572" y="930883"/>
          <a:ext cx="1534680" cy="12277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  <a:solidFill>
                <a:schemeClr val="bg1"/>
              </a:solidFill>
            </a:rPr>
            <a:t>RANDOM FOREST MODEL </a:t>
          </a:r>
        </a:p>
      </dsp:txBody>
      <dsp:txXfrm>
        <a:off x="3027531" y="966842"/>
        <a:ext cx="1462762" cy="1155826"/>
      </dsp:txXfrm>
    </dsp:sp>
    <dsp:sp modelId="{9B4D297F-9AA0-41D0-9BCE-FDC347FB1D6D}">
      <dsp:nvSpPr>
        <dsp:cNvPr id="0" name=""/>
        <dsp:cNvSpPr/>
      </dsp:nvSpPr>
      <dsp:spPr>
        <a:xfrm rot="19917634">
          <a:off x="4928156" y="3480268"/>
          <a:ext cx="906117" cy="460404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DB9D1-C026-43FD-8B7F-526DF6F116B9}">
      <dsp:nvSpPr>
        <dsp:cNvPr id="0" name=""/>
        <dsp:cNvSpPr/>
      </dsp:nvSpPr>
      <dsp:spPr>
        <a:xfrm>
          <a:off x="4448474" y="2322010"/>
          <a:ext cx="1534680" cy="1227744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n>
                <a:noFill/>
              </a:ln>
              <a:solidFill>
                <a:schemeClr val="bg1"/>
              </a:solidFill>
            </a:rPr>
            <a:t>K-NEAREST NEIGHBORS MODEL </a:t>
          </a:r>
        </a:p>
      </dsp:txBody>
      <dsp:txXfrm>
        <a:off x="4484433" y="2357969"/>
        <a:ext cx="1462762" cy="1155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7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>
                <a:cs typeface="Calibri"/>
              </a:rPr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tudio-Feixen-Sans"/>
              </a:rPr>
              <a:t>Predicting Credit Card Approvals</a:t>
            </a:r>
            <a:br>
              <a:rPr lang="en-US" b="1" i="0" dirty="0">
                <a:solidFill>
                  <a:srgbClr val="FFFFFF"/>
                </a:solidFill>
                <a:effectLst/>
                <a:latin typeface="Studio-Feixen-Sans"/>
              </a:rPr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MAHMOUD BAKR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ABD EL RAHMAN SHAHEEN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MAHMOUD NASSER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6" y="2100844"/>
            <a:ext cx="5927271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baseline="0" dirty="0">
                <a:solidFill>
                  <a:schemeClr val="bg1"/>
                </a:solidFill>
              </a:rPr>
              <a:t>GRID SEARCH</a:t>
            </a:r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800" dirty="0"/>
              <a:t>We applied Grid-searching across machine learning models to calculate the best parameters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CB52F-E2DB-44EB-99ED-2C9B2B99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01" y="741872"/>
            <a:ext cx="4449789" cy="52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5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6" y="2100844"/>
            <a:ext cx="5927271" cy="197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baseline="0" dirty="0">
                <a:solidFill>
                  <a:schemeClr val="bg1"/>
                </a:solidFill>
              </a:rPr>
              <a:t>Ensemble</a:t>
            </a:r>
            <a:r>
              <a:rPr lang="en-US" baseline="0" dirty="0">
                <a:solidFill>
                  <a:schemeClr val="bg1"/>
                </a:solidFill>
              </a:rPr>
              <a:t> methods</a:t>
            </a:r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techniques that create multiple models and then combine them to produce improved results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29F406-425B-41DB-BA70-125791AE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101500"/>
              </p:ext>
            </p:extLst>
          </p:nvPr>
        </p:nvGraphicFramePr>
        <p:xfrm>
          <a:off x="6208840" y="-832758"/>
          <a:ext cx="5983160" cy="7462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B5D721B8-168F-477C-82F6-9AFBC8BF34F2}"/>
              </a:ext>
            </a:extLst>
          </p:cNvPr>
          <p:cNvSpPr/>
          <p:nvPr/>
        </p:nvSpPr>
        <p:spPr>
          <a:xfrm>
            <a:off x="7036884" y="5155124"/>
            <a:ext cx="4327072" cy="10442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NEW MODEL</a:t>
            </a:r>
            <a:endParaRPr lang="en-US" sz="4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3488F258-BD09-4D3D-BB1F-B161741CE9AE}"/>
              </a:ext>
            </a:extLst>
          </p:cNvPr>
          <p:cNvSpPr/>
          <p:nvPr/>
        </p:nvSpPr>
        <p:spPr>
          <a:xfrm rot="16200000">
            <a:off x="8988683" y="4668583"/>
            <a:ext cx="512678" cy="460404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07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65007"/>
              </p:ext>
            </p:extLst>
          </p:nvPr>
        </p:nvGraphicFramePr>
        <p:xfrm>
          <a:off x="325464" y="2587625"/>
          <a:ext cx="11480095" cy="37260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96019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296019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296019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296019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296019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GRID SEARCH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Voting Ensemble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Averaging Ensemble</a:t>
                      </a:r>
                    </a:p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n-US" b="0" i="0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/>
                        <a:t>LOGISTIC REGRESSION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82,13 %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84,54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%</a:t>
                      </a: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en-US" sz="4800" dirty="0"/>
                        <a:t>85 %</a:t>
                      </a:r>
                      <a:endParaRPr lang="en-US" sz="4800" b="1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85.5 %</a:t>
                      </a:r>
                      <a:endParaRPr kumimoji="0" lang="en-US" sz="4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/>
                        <a:t>DECISION TREE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81,15 %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84,05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3​.0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/>
                        <a:t>RANDOM FOREST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84,06 %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85,99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2.8​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452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dirty="0"/>
                        <a:t>K-NEAREST NEIGHBORS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82,61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 %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dirty="0"/>
                        <a:t>85,99 %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7​.0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D2E7A2D-F48D-4299-B7DD-B6EDEEE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CAA9FE5C-B068-4F60-8E9A-B6DD057A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E4C97A2-0C46-4D31-8087-9CD6A04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F97E8200-1950-409B-82E7-99938E7AE35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7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3387"/>
            <a:ext cx="4657345" cy="4593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69" name="Content Placeholder 28">
            <a:extLst>
              <a:ext uri="{FF2B5EF4-FFF2-40B4-BE49-F238E27FC236}">
                <a16:creationId xmlns:a16="http://schemas.microsoft.com/office/drawing/2014/main" id="{0F88FF5B-4CE6-4D26-A5A3-4F1C00A2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837272"/>
              </p:ext>
            </p:extLst>
          </p:nvPr>
        </p:nvGraphicFramePr>
        <p:xfrm>
          <a:off x="4180113" y="1743387"/>
          <a:ext cx="7380515" cy="4804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3113785-E4B7-406F-93EA-CA77CC9B7D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723"/>
          <a:stretch/>
        </p:blipFill>
        <p:spPr>
          <a:xfrm>
            <a:off x="0" y="-862492"/>
            <a:ext cx="12192000" cy="325936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5DC-5C0A-4ADC-BD8E-F7DEC43C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42E5B5-D291-4C29-8103-860EEAA7C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26804"/>
              </p:ext>
            </p:extLst>
          </p:nvPr>
        </p:nvGraphicFramePr>
        <p:xfrm>
          <a:off x="3306664" y="2555879"/>
          <a:ext cx="4293880" cy="365555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76237">
                  <a:extLst>
                    <a:ext uri="{9D8B030D-6E8A-4147-A177-3AD203B41FA5}">
                      <a16:colId xmlns:a16="http://schemas.microsoft.com/office/drawing/2014/main" val="1284910830"/>
                    </a:ext>
                  </a:extLst>
                </a:gridCol>
                <a:gridCol w="3017643">
                  <a:extLst>
                    <a:ext uri="{9D8B030D-6E8A-4147-A177-3AD203B41FA5}">
                      <a16:colId xmlns:a16="http://schemas.microsoft.com/office/drawing/2014/main" val="1105424054"/>
                    </a:ext>
                  </a:extLst>
                </a:gridCol>
              </a:tblGrid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073068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883869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301119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Debt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1143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1832042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Bank Customer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9821029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 Level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3028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Ethnicity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702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Years Employed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97621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F3A809B-D5E7-4CAB-B2E0-DF4FCB3F4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132373"/>
              </p:ext>
            </p:extLst>
          </p:nvPr>
        </p:nvGraphicFramePr>
        <p:xfrm>
          <a:off x="7750133" y="2555879"/>
          <a:ext cx="4293880" cy="365555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76237">
                  <a:extLst>
                    <a:ext uri="{9D8B030D-6E8A-4147-A177-3AD203B41FA5}">
                      <a16:colId xmlns:a16="http://schemas.microsoft.com/office/drawing/2014/main" val="1284910830"/>
                    </a:ext>
                  </a:extLst>
                </a:gridCol>
                <a:gridCol w="3017643">
                  <a:extLst>
                    <a:ext uri="{9D8B030D-6E8A-4147-A177-3AD203B41FA5}">
                      <a16:colId xmlns:a16="http://schemas.microsoft.com/office/drawing/2014/main" val="1105424054"/>
                    </a:ext>
                  </a:extLst>
                </a:gridCol>
              </a:tblGrid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073068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 Default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883869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Employed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9301119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 Score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1143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Drivers License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1832042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Citizen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9821029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Zip 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383028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377025"/>
                  </a:ext>
                </a:extLst>
              </a:tr>
              <a:tr h="4061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Approved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197621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104FCE2-901B-4BF6-A682-01247B998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59557"/>
              </p:ext>
            </p:extLst>
          </p:nvPr>
        </p:nvGraphicFramePr>
        <p:xfrm>
          <a:off x="79407" y="3533265"/>
          <a:ext cx="3077668" cy="11367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6277">
                  <a:extLst>
                    <a:ext uri="{9D8B030D-6E8A-4147-A177-3AD203B41FA5}">
                      <a16:colId xmlns:a16="http://schemas.microsoft.com/office/drawing/2014/main" val="2069599049"/>
                    </a:ext>
                  </a:extLst>
                </a:gridCol>
                <a:gridCol w="1631391">
                  <a:extLst>
                    <a:ext uri="{9D8B030D-6E8A-4147-A177-3AD203B41FA5}">
                      <a16:colId xmlns:a16="http://schemas.microsoft.com/office/drawing/2014/main" val="79968408"/>
                    </a:ext>
                  </a:extLst>
                </a:gridCol>
              </a:tblGrid>
              <a:tr h="5683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COLUMNS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85472851"/>
                  </a:ext>
                </a:extLst>
              </a:tr>
              <a:tr h="5683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60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Loading data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Choosing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pandas to import data </a:t>
            </a:r>
          </a:p>
        </p:txBody>
      </p:sp>
      <p:pic>
        <p:nvPicPr>
          <p:cNvPr id="2054" name="Picture 6" descr="Sacrifices vs. Choices. Knowing the Difference, and Choosing Choice. -  Vegas Realty">
            <a:extLst>
              <a:ext uri="{FF2B5EF4-FFF2-40B4-BE49-F238E27FC236}">
                <a16:creationId xmlns:a16="http://schemas.microsoft.com/office/drawing/2014/main" id="{4C5DAB45-71CD-47DF-966B-11BEBE63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70" y="567844"/>
            <a:ext cx="5195130" cy="54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Inspecting data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Viewing data for verification and debugging purposes</a:t>
            </a:r>
          </a:p>
        </p:txBody>
      </p:sp>
      <p:pic>
        <p:nvPicPr>
          <p:cNvPr id="3074" name="Picture 2" descr="Man holding a flashlight looking and searching Vector Image">
            <a:extLst>
              <a:ext uri="{FF2B5EF4-FFF2-40B4-BE49-F238E27FC236}">
                <a16:creationId xmlns:a16="http://schemas.microsoft.com/office/drawing/2014/main" id="{5A56EB65-46AE-43CC-913D-DC827639F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9048" r="10922" b="10476"/>
          <a:stretch/>
        </p:blipFill>
        <p:spPr bwMode="auto">
          <a:xfrm>
            <a:off x="6590470" y="661307"/>
            <a:ext cx="5264073" cy="553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7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2100845"/>
            <a:ext cx="4670234" cy="197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/>
            <a:r>
              <a:rPr lang="en-US" b="1" baseline="0" dirty="0">
                <a:solidFill>
                  <a:schemeClr val="bg1"/>
                </a:solidFill>
              </a:rPr>
              <a:t>Cleaning Data</a:t>
            </a:r>
            <a:endParaRPr lang="en-US" b="1" dirty="0">
              <a:solidFill>
                <a:schemeClr val="bg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Removing nulls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Changing columns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E693D8A-5843-4FF3-AD0C-8CFC9544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49" y="863600"/>
            <a:ext cx="5116897" cy="51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6" y="2100844"/>
            <a:ext cx="5927271" cy="197552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/>
            <a:r>
              <a:rPr lang="en-US" b="1" baseline="0" dirty="0">
                <a:solidFill>
                  <a:schemeClr val="bg1"/>
                </a:solidFill>
              </a:rPr>
              <a:t>Preprocessing</a:t>
            </a:r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19" y="4372379"/>
            <a:ext cx="5798330" cy="16202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Encoding variables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Splitting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B554E8C-F4FD-417A-87C2-5545387E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97" y="865414"/>
            <a:ext cx="4876190" cy="49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6" y="1939446"/>
            <a:ext cx="5927271" cy="21369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b="1" baseline="0" dirty="0">
                <a:solidFill>
                  <a:schemeClr val="bg1"/>
                </a:solidFill>
              </a:rPr>
              <a:t>Machine learning models </a:t>
            </a:r>
            <a:endParaRPr lang="en-US" sz="4400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067" y="4673304"/>
            <a:ext cx="5798330" cy="226961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DECISION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K-NEAREST NEIGHBORS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CD4ED90-B34D-4967-BC59-2B2341E4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569" t="10531" r="6500" b="12714"/>
          <a:stretch/>
        </p:blipFill>
        <p:spPr>
          <a:xfrm>
            <a:off x="6676614" y="601133"/>
            <a:ext cx="4953755" cy="565573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0432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9800409" cy="1700784"/>
          </a:xfrm>
        </p:spPr>
        <p:txBody>
          <a:bodyPr>
            <a:normAutofit fontScale="90000"/>
          </a:bodyPr>
          <a:lstStyle/>
          <a:p>
            <a:r>
              <a:rPr lang="en-US" sz="6600" b="1" baseline="0" dirty="0">
                <a:solidFill>
                  <a:schemeClr val="bg1"/>
                </a:solidFill>
              </a:rPr>
              <a:t>Machine learning models </a:t>
            </a:r>
            <a:endParaRPr lang="en-US" dirty="0"/>
          </a:p>
        </p:txBody>
      </p:sp>
      <p:pic>
        <p:nvPicPr>
          <p:cNvPr id="10" name="Picture 9" descr="Chart, radar chart&#10;&#10;Description automatically generated">
            <a:extLst>
              <a:ext uri="{FF2B5EF4-FFF2-40B4-BE49-F238E27FC236}">
                <a16:creationId xmlns:a16="http://schemas.microsoft.com/office/drawing/2014/main" id="{589EBB42-97B0-435D-B0A1-A46BBB89C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0" b="21376"/>
          <a:stretch/>
        </p:blipFill>
        <p:spPr>
          <a:xfrm>
            <a:off x="0" y="21288"/>
            <a:ext cx="12192000" cy="35006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8087200-AD5B-446E-B55E-D2BACC08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7600"/>
            <a:ext cx="6096000" cy="32216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BBC60643-E30B-4685-89F8-3D39A842A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7600"/>
            <a:ext cx="6140920" cy="32216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34445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 FINAL PROJECT</Template>
  <TotalTime>557</TotalTime>
  <Words>221</Words>
  <Application>Microsoft Office PowerPoint</Application>
  <PresentationFormat>Widescreen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Studio-Feixen-Sans</vt:lpstr>
      <vt:lpstr>Wingdings</vt:lpstr>
      <vt:lpstr>JuxtaposeVTI</vt:lpstr>
      <vt:lpstr>Predicting Credit Card Approvals </vt:lpstr>
      <vt:lpstr>AGENDA</vt:lpstr>
      <vt:lpstr>DATA</vt:lpstr>
      <vt:lpstr>Loading data</vt:lpstr>
      <vt:lpstr>Inspecting data</vt:lpstr>
      <vt:lpstr>Cleaning Data</vt:lpstr>
      <vt:lpstr>Preprocessing</vt:lpstr>
      <vt:lpstr>Machine learning models </vt:lpstr>
      <vt:lpstr>Machine learning models </vt:lpstr>
      <vt:lpstr>GRID SEARCH</vt:lpstr>
      <vt:lpstr>Ensemble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Approvals </dc:title>
  <dc:creator>mahmoud bakr</dc:creator>
  <cp:lastModifiedBy>mahmoud bakr</cp:lastModifiedBy>
  <cp:revision>8</cp:revision>
  <dcterms:created xsi:type="dcterms:W3CDTF">2021-08-11T13:29:43Z</dcterms:created>
  <dcterms:modified xsi:type="dcterms:W3CDTF">2021-08-11T23:50:39Z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