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222B3-1019-447A-A428-6D703D44905C}" v="450" dt="2025-02-25T15:25:08.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haheensha2002" userId="be42b5f47ada6e30" providerId="Windows Live" clId="Web-{936222B3-1019-447A-A428-6D703D44905C}"/>
    <pc:docChg chg="delSld modSld">
      <pc:chgData name="Shaik Shaheensha2002" userId="be42b5f47ada6e30" providerId="Windows Live" clId="Web-{936222B3-1019-447A-A428-6D703D44905C}" dt="2025-02-25T15:25:08.010" v="347"/>
      <pc:docMkLst>
        <pc:docMk/>
      </pc:docMkLst>
      <pc:sldChg chg="modSp">
        <pc:chgData name="Shaik Shaheensha2002" userId="be42b5f47ada6e30" providerId="Windows Live" clId="Web-{936222B3-1019-447A-A428-6D703D44905C}" dt="2025-02-25T14:55:58.249" v="160" actId="20577"/>
        <pc:sldMkLst>
          <pc:docMk/>
          <pc:sldMk cId="953325580" sldId="256"/>
        </pc:sldMkLst>
        <pc:spChg chg="mod">
          <ac:chgData name="Shaik Shaheensha2002" userId="be42b5f47ada6e30" providerId="Windows Live" clId="Web-{936222B3-1019-447A-A428-6D703D44905C}" dt="2025-02-25T14:51:43.722" v="53" actId="20577"/>
          <ac:spMkLst>
            <pc:docMk/>
            <pc:sldMk cId="953325580" sldId="256"/>
            <ac:spMk id="2" creationId="{A8A11E26-4C38-41A6-9857-11032CEECD80}"/>
          </ac:spMkLst>
        </pc:spChg>
        <pc:spChg chg="mod">
          <ac:chgData name="Shaik Shaheensha2002" userId="be42b5f47ada6e30" providerId="Windows Live" clId="Web-{936222B3-1019-447A-A428-6D703D44905C}" dt="2025-02-25T14:55:58.249" v="160" actId="20577"/>
          <ac:spMkLst>
            <pc:docMk/>
            <pc:sldMk cId="953325580" sldId="256"/>
            <ac:spMk id="4" creationId="{00000000-0000-0000-0000-000000000000}"/>
          </ac:spMkLst>
        </pc:spChg>
      </pc:sldChg>
      <pc:sldChg chg="modSp">
        <pc:chgData name="Shaik Shaheensha2002" userId="be42b5f47ada6e30" providerId="Windows Live" clId="Web-{936222B3-1019-447A-A428-6D703D44905C}" dt="2025-02-25T15:02:29.697" v="176" actId="20577"/>
        <pc:sldMkLst>
          <pc:docMk/>
          <pc:sldMk cId="1186421160" sldId="262"/>
        </pc:sldMkLst>
        <pc:spChg chg="mod">
          <ac:chgData name="Shaik Shaheensha2002" userId="be42b5f47ada6e30" providerId="Windows Live" clId="Web-{936222B3-1019-447A-A428-6D703D44905C}" dt="2025-02-25T15:02:29.697" v="176" actId="20577"/>
          <ac:spMkLst>
            <pc:docMk/>
            <pc:sldMk cId="1186421160" sldId="262"/>
            <ac:spMk id="2" creationId="{8FEE4A9C-3F57-7DA7-91FD-715C3FB47F93}"/>
          </ac:spMkLst>
        </pc:spChg>
      </pc:sldChg>
      <pc:sldChg chg="modSp">
        <pc:chgData name="Shaik Shaheensha2002" userId="be42b5f47ada6e30" providerId="Windows Live" clId="Web-{936222B3-1019-447A-A428-6D703D44905C}" dt="2025-02-25T15:06:03.127" v="250" actId="20577"/>
        <pc:sldMkLst>
          <pc:docMk/>
          <pc:sldMk cId="3210358481" sldId="263"/>
        </pc:sldMkLst>
        <pc:spChg chg="mod">
          <ac:chgData name="Shaik Shaheensha2002" userId="be42b5f47ada6e30" providerId="Windows Live" clId="Web-{936222B3-1019-447A-A428-6D703D44905C}" dt="2025-02-25T15:06:03.127" v="250" actId="20577"/>
          <ac:spMkLst>
            <pc:docMk/>
            <pc:sldMk cId="3210358481" sldId="263"/>
            <ac:spMk id="2" creationId="{E041FD9D-DF07-9C37-1E61-1D920E0EF1D4}"/>
          </ac:spMkLst>
        </pc:spChg>
      </pc:sldChg>
      <pc:sldChg chg="modSp">
        <pc:chgData name="Shaik Shaheensha2002" userId="be42b5f47ada6e30" providerId="Windows Live" clId="Web-{936222B3-1019-447A-A428-6D703D44905C}" dt="2025-02-25T15:08:56.117" v="264" actId="20577"/>
        <pc:sldMkLst>
          <pc:docMk/>
          <pc:sldMk cId="3202024527" sldId="265"/>
        </pc:sldMkLst>
        <pc:spChg chg="mod">
          <ac:chgData name="Shaik Shaheensha2002" userId="be42b5f47ada6e30" providerId="Windows Live" clId="Web-{936222B3-1019-447A-A428-6D703D44905C}" dt="2025-02-25T15:08:56.117" v="264" actId="20577"/>
          <ac:spMkLst>
            <pc:docMk/>
            <pc:sldMk cId="3202024527" sldId="265"/>
            <ac:spMk id="2" creationId="{C4FFAF3C-BA60-9181-132C-C36C403AAEA7}"/>
          </ac:spMkLst>
        </pc:spChg>
      </pc:sldChg>
      <pc:sldChg chg="del">
        <pc:chgData name="Shaik Shaheensha2002" userId="be42b5f47ada6e30" providerId="Windows Live" clId="Web-{936222B3-1019-447A-A428-6D703D44905C}" dt="2025-02-25T15:25:08.010" v="347"/>
        <pc:sldMkLst>
          <pc:docMk/>
          <pc:sldMk cId="614882681" sldId="2146847055"/>
        </pc:sldMkLst>
      </pc:sldChg>
      <pc:sldChg chg="modSp">
        <pc:chgData name="Shaik Shaheensha2002" userId="be42b5f47ada6e30" providerId="Windows Live" clId="Web-{936222B3-1019-447A-A428-6D703D44905C}" dt="2025-02-25T15:12:08.186" v="304" actId="20577"/>
        <pc:sldMkLst>
          <pc:docMk/>
          <pc:sldMk cId="3819043843" sldId="2146847057"/>
        </pc:sldMkLst>
        <pc:spChg chg="mod">
          <ac:chgData name="Shaik Shaheensha2002" userId="be42b5f47ada6e30" providerId="Windows Live" clId="Web-{936222B3-1019-447A-A428-6D703D44905C}" dt="2025-02-25T15:12:08.186" v="304" actId="20577"/>
          <ac:spMkLst>
            <pc:docMk/>
            <pc:sldMk cId="3819043843" sldId="2146847057"/>
            <ac:spMk id="3" creationId="{AB679E23-F86A-AFA9-FE9C-7F5A518E8198}"/>
          </ac:spMkLst>
        </pc:spChg>
      </pc:sldChg>
      <pc:sldChg chg="addSp delSp modSp">
        <pc:chgData name="Shaik Shaheensha2002" userId="be42b5f47ada6e30" providerId="Windows Live" clId="Web-{936222B3-1019-447A-A428-6D703D44905C}" dt="2025-02-25T15:18:55.419" v="331" actId="14100"/>
        <pc:sldMkLst>
          <pc:docMk/>
          <pc:sldMk cId="2083715239" sldId="2146847060"/>
        </pc:sldMkLst>
        <pc:spChg chg="del mod">
          <ac:chgData name="Shaik Shaheensha2002" userId="be42b5f47ada6e30" providerId="Windows Live" clId="Web-{936222B3-1019-447A-A428-6D703D44905C}" dt="2025-02-25T15:13:05.845" v="306"/>
          <ac:spMkLst>
            <pc:docMk/>
            <pc:sldMk cId="2083715239" sldId="2146847060"/>
            <ac:spMk id="3" creationId="{805D7125-AC62-752D-6E68-9EB88BCC631C}"/>
          </ac:spMkLst>
        </pc:spChg>
        <pc:picChg chg="add mod ord modCrop">
          <ac:chgData name="Shaik Shaheensha2002" userId="be42b5f47ada6e30" providerId="Windows Live" clId="Web-{936222B3-1019-447A-A428-6D703D44905C}" dt="2025-02-25T15:18:55.419" v="331" actId="14100"/>
          <ac:picMkLst>
            <pc:docMk/>
            <pc:sldMk cId="2083715239" sldId="2146847060"/>
            <ac:picMk id="4" creationId="{0716B672-5DA1-72A6-E726-0C535DB30BC7}"/>
          </ac:picMkLst>
        </pc:picChg>
        <pc:picChg chg="add mod">
          <ac:chgData name="Shaik Shaheensha2002" userId="be42b5f47ada6e30" providerId="Windows Live" clId="Web-{936222B3-1019-447A-A428-6D703D44905C}" dt="2025-02-25T15:15:59.647" v="319" actId="1076"/>
          <ac:picMkLst>
            <pc:docMk/>
            <pc:sldMk cId="2083715239" sldId="2146847060"/>
            <ac:picMk id="5" creationId="{FA33B84C-DF8D-1CEA-024D-0A783177CFB6}"/>
          </ac:picMkLst>
        </pc:picChg>
        <pc:picChg chg="add mod">
          <ac:chgData name="Shaik Shaheensha2002" userId="be42b5f47ada6e30" providerId="Windows Live" clId="Web-{936222B3-1019-447A-A428-6D703D44905C}" dt="2025-02-25T15:16:32.117" v="324" actId="1076"/>
          <ac:picMkLst>
            <pc:docMk/>
            <pc:sldMk cId="2083715239" sldId="2146847060"/>
            <ac:picMk id="6" creationId="{04AD23E1-7DDC-8260-049C-FED7216FAFF3}"/>
          </ac:picMkLst>
        </pc:picChg>
      </pc:sldChg>
      <pc:sldChg chg="modSp">
        <pc:chgData name="Shaik Shaheensha2002" userId="be42b5f47ada6e30" providerId="Windows Live" clId="Web-{936222B3-1019-447A-A428-6D703D44905C}" dt="2025-02-25T15:22:58.505" v="346" actId="20577"/>
        <pc:sldMkLst>
          <pc:docMk/>
          <pc:sldMk cId="2230664768" sldId="2146847061"/>
        </pc:sldMkLst>
        <pc:spChg chg="mod">
          <ac:chgData name="Shaik Shaheensha2002" userId="be42b5f47ada6e30" providerId="Windows Live" clId="Web-{936222B3-1019-447A-A428-6D703D44905C}" dt="2025-02-25T15:22:58.505" v="346" actId="20577"/>
          <ac:spMkLst>
            <pc:docMk/>
            <pc:sldMk cId="2230664768" sldId="2146847061"/>
            <ac:spMk id="3" creationId="{51A299DD-46FA-7866-41D8-C1BFCC2F69DD}"/>
          </ac:spMkLst>
        </pc:spChg>
      </pc:sldChg>
      <pc:sldChg chg="modSp">
        <pc:chgData name="Shaik Shaheensha2002" userId="be42b5f47ada6e30" providerId="Windows Live" clId="Web-{936222B3-1019-447A-A428-6D703D44905C}" dt="2025-02-25T15:22:40.099" v="344" actId="20577"/>
        <pc:sldMkLst>
          <pc:docMk/>
          <pc:sldMk cId="4233882376" sldId="2146847062"/>
        </pc:sldMkLst>
        <pc:spChg chg="mod">
          <ac:chgData name="Shaik Shaheensha2002" userId="be42b5f47ada6e30" providerId="Windows Live" clId="Web-{936222B3-1019-447A-A428-6D703D44905C}" dt="2025-02-25T15:22:40.099" v="344"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52236" y="3970042"/>
            <a:ext cx="1044547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SHAIK ABDUL SHAHANSHA</a:t>
            </a:r>
          </a:p>
          <a:p>
            <a:r>
              <a:rPr lang="en-US" sz="2000" b="1" dirty="0">
                <a:solidFill>
                  <a:schemeClr val="accent1">
                    <a:lumMod val="75000"/>
                  </a:schemeClr>
                </a:solidFill>
                <a:latin typeface="Arial"/>
                <a:cs typeface="Arial"/>
              </a:rPr>
              <a:t>College Name : VIGNAN'S LARA INSTITUTE OF TECHNOLOGY AND SCIENCE</a:t>
            </a:r>
          </a:p>
          <a:p>
            <a:r>
              <a:rPr lang="en-US" sz="2000" b="1" dirty="0">
                <a:solidFill>
                  <a:schemeClr val="accent1">
                    <a:lumMod val="75000"/>
                  </a:schemeClr>
                </a:solidFill>
                <a:latin typeface="Arial"/>
                <a:cs typeface="Arial"/>
              </a:rPr>
              <a:t>Department     : MASTER OF COMPUTER APPLICATIONS</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Ensuring secure communication of sensitive data is a growing challenge in the digital age. Traditional encryption methods may attract unwanted attention, making covert data transmission essential. This project focuses on developing a steganographic technique to securely hide data within images while preserving image quality and minimizing the risk of detection.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b="1" dirty="0"/>
              <a:t>Platform used: PYTHON IDLE.</a:t>
            </a:r>
          </a:p>
          <a:p>
            <a:pPr marL="0" indent="0">
              <a:buNone/>
            </a:pPr>
            <a:r>
              <a:rPr lang="en-IN" sz="2800" b="1" dirty="0"/>
              <a:t>Libraries used:CV2 Library, OS Library, String Library.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800" b="1" dirty="0">
                <a:solidFill>
                  <a:srgbClr val="0F0F0F"/>
                </a:solidFill>
                <a:ea typeface="+mn-lt"/>
                <a:cs typeface="+mn-lt"/>
              </a:rPr>
              <a:t>Integrating encryption with steganography for dual-layer security, using AI to optimize data hiding, and implementing error correction for data integrity. Additionally, adaptive payload capacity ensures efficient embedding, while blockchain integration enhances access control.</a:t>
            </a:r>
            <a:endParaRPr lang="en-US" sz="2800" b="1"/>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vert="horz" lIns="91440" tIns="45720" rIns="91440" bIns="45720" rtlCol="0" anchor="ctr">
            <a:noAutofit/>
          </a:bodyPr>
          <a:lstStyle/>
          <a:p>
            <a:pPr marL="305435" indent="-305435">
              <a:buNone/>
            </a:pPr>
            <a:r>
              <a:rPr lang="en-IN" sz="2000" b="1" dirty="0">
                <a:ea typeface="+mn-lt"/>
                <a:cs typeface="+mn-lt"/>
              </a:rPr>
              <a:t>1. Cybersecurity Professionals – To securely transmit sensitive information without detection.</a:t>
            </a:r>
            <a:endParaRPr lang="en-US" sz="2000" b="1"/>
          </a:p>
          <a:p>
            <a:pPr marL="305435" indent="-305435">
              <a:buNone/>
            </a:pPr>
            <a:r>
              <a:rPr lang="en-IN" sz="2000" b="1" dirty="0">
                <a:ea typeface="+mn-lt"/>
                <a:cs typeface="+mn-lt"/>
              </a:rPr>
              <a:t>2. Government &amp; Intelligence Agencies – For covert communication and confidential data exchange.</a:t>
            </a:r>
            <a:endParaRPr lang="en-IN" sz="2000" b="1" dirty="0"/>
          </a:p>
          <a:p>
            <a:pPr marL="305435" indent="-305435">
              <a:buNone/>
            </a:pPr>
            <a:r>
              <a:rPr lang="en-IN" sz="2000" b="1" dirty="0">
                <a:ea typeface="+mn-lt"/>
                <a:cs typeface="+mn-lt"/>
              </a:rPr>
              <a:t>3. Medical Sector – To protect patient records and medical images from unauthorized access.</a:t>
            </a:r>
            <a:endParaRPr lang="en-IN" sz="2000" b="1" dirty="0"/>
          </a:p>
          <a:p>
            <a:pPr marL="305435" indent="-305435">
              <a:buNone/>
            </a:pPr>
            <a:r>
              <a:rPr lang="en-IN" sz="2000" b="1" dirty="0">
                <a:ea typeface="+mn-lt"/>
                <a:cs typeface="+mn-lt"/>
              </a:rPr>
              <a:t>4. Financial Institutions – For secure transmission of banking and transaction data.</a:t>
            </a:r>
            <a:endParaRPr lang="en-IN" sz="2000" b="1" dirty="0"/>
          </a:p>
          <a:p>
            <a:pPr marL="305435" indent="-305435">
              <a:buNone/>
            </a:pPr>
            <a:r>
              <a:rPr lang="en-IN" sz="2000" b="1" dirty="0">
                <a:ea typeface="+mn-lt"/>
                <a:cs typeface="+mn-lt"/>
              </a:rPr>
              <a:t>5. Journalists &amp; Activists – To safeguard sensitive information in oppressive environments.</a:t>
            </a:r>
            <a:endParaRPr lang="en-IN" sz="2000" b="1" dirty="0"/>
          </a:p>
          <a:p>
            <a:pPr marL="305435" indent="-305435">
              <a:buNone/>
            </a:pPr>
            <a:r>
              <a:rPr lang="en-IN" sz="2000" b="1" dirty="0">
                <a:ea typeface="+mn-lt"/>
                <a:cs typeface="+mn-lt"/>
              </a:rPr>
              <a:t>6. Corporate Sector – For securing trade secrets and confidential business communications.</a:t>
            </a:r>
            <a:endParaRPr lang="en-IN" sz="2000" b="1" dirty="0"/>
          </a:p>
          <a:p>
            <a:pPr marL="305435" indent="-305435">
              <a:buNone/>
            </a:pPr>
            <a:endParaRPr lang="en-IN" sz="20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A screenshot of a computer&#10;&#10;AI-generated content may be incorrect.">
            <a:extLst>
              <a:ext uri="{FF2B5EF4-FFF2-40B4-BE49-F238E27FC236}">
                <a16:creationId xmlns:a16="http://schemas.microsoft.com/office/drawing/2014/main" id="{0716B672-5DA1-72A6-E726-0C535DB30BC7}"/>
              </a:ext>
            </a:extLst>
          </p:cNvPr>
          <p:cNvPicPr>
            <a:picLocks noGrp="1" noChangeAspect="1"/>
          </p:cNvPicPr>
          <p:nvPr>
            <p:ph idx="1"/>
          </p:nvPr>
        </p:nvPicPr>
        <p:blipFill>
          <a:blip r:embed="rId2"/>
          <a:srcRect l="4974" r="4974"/>
          <a:stretch/>
        </p:blipFill>
        <p:spPr>
          <a:xfrm>
            <a:off x="6785514" y="568917"/>
            <a:ext cx="5403292" cy="2547152"/>
          </a:xfrm>
        </p:spPr>
      </p:pic>
      <p:pic>
        <p:nvPicPr>
          <p:cNvPr id="5" name="Picture 4" descr="A screenshot of a computer program&#10;&#10;AI-generated content may be incorrect.">
            <a:extLst>
              <a:ext uri="{FF2B5EF4-FFF2-40B4-BE49-F238E27FC236}">
                <a16:creationId xmlns:a16="http://schemas.microsoft.com/office/drawing/2014/main" id="{FA33B84C-DF8D-1CEA-024D-0A783177CFB6}"/>
              </a:ext>
            </a:extLst>
          </p:cNvPr>
          <p:cNvPicPr>
            <a:picLocks noChangeAspect="1"/>
          </p:cNvPicPr>
          <p:nvPr/>
        </p:nvPicPr>
        <p:blipFill>
          <a:blip r:embed="rId3"/>
          <a:stretch>
            <a:fillRect/>
          </a:stretch>
        </p:blipFill>
        <p:spPr>
          <a:xfrm>
            <a:off x="579719" y="1404256"/>
            <a:ext cx="5110735" cy="4942116"/>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04AD23E1-7DDC-8260-049C-FED7216FAFF3}"/>
              </a:ext>
            </a:extLst>
          </p:cNvPr>
          <p:cNvPicPr>
            <a:picLocks noChangeAspect="1"/>
          </p:cNvPicPr>
          <p:nvPr/>
        </p:nvPicPr>
        <p:blipFill>
          <a:blip r:embed="rId4"/>
          <a:stretch>
            <a:fillRect/>
          </a:stretch>
        </p:blipFill>
        <p:spPr>
          <a:xfrm>
            <a:off x="5766027" y="3573236"/>
            <a:ext cx="6146347" cy="27704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IN" sz="2800" b="1" dirty="0">
                <a:ea typeface="+mn-lt"/>
                <a:cs typeface="+mn-lt"/>
              </a:rPr>
              <a:t>This project enhances secure data hiding using steganography by integrating encryption, AI optimization, and error correction. It ensures high security, imperceptibility, and adaptability while maintaining image quality. The approach benefits various sectors, including cybersecurity and healthcare, by enabling covert communication. Future improvements can focus on higher capacity and resistance to attacks.</a:t>
            </a:r>
            <a:endParaRPr lang="en-IN" sz="2800" b="1"/>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b="1" dirty="0">
                <a:ea typeface="+mn-lt"/>
                <a:cs typeface="+mn-lt"/>
              </a:rPr>
              <a:t>https://github.com/Shaheensha21/AICTE_ProjectCyberSecurity.git</a:t>
            </a:r>
            <a:endParaRPr lang="en-US" sz="2400" b="1"/>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123</cp:revision>
  <dcterms:created xsi:type="dcterms:W3CDTF">2021-05-26T16:50:10Z</dcterms:created>
  <dcterms:modified xsi:type="dcterms:W3CDTF">2025-02-25T15:25:08Z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