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67" r:id="rId6"/>
    <p:sldId id="268" r:id="rId7"/>
    <p:sldId id="265" r:id="rId8"/>
    <p:sldId id="266" r:id="rId9"/>
    <p:sldId id="271" r:id="rId10"/>
    <p:sldId id="270" r:id="rId11"/>
    <p:sldId id="259" r:id="rId12"/>
    <p:sldId id="263" r:id="rId13"/>
    <p:sldId id="264" r:id="rId14"/>
    <p:sldId id="262" r:id="rId15"/>
    <p:sldId id="261" r:id="rId16"/>
    <p:sldId id="272" r:id="rId17"/>
    <p:sldId id="260" r:id="rId18"/>
    <p:sldId id="276" r:id="rId19"/>
    <p:sldId id="273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D95C-A542-4F62-B5E4-35E30073B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715D8-5079-4888-8A7D-7E29C0F9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A4D3-553F-4C0A-A16C-25ABE198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16DE-3FDF-48FA-8FA2-25EF6072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C3BE-56C4-4F4D-9F06-9D132A3F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751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9426-399C-46E6-9FBB-665616A6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7A0B3-8722-4F3D-AB1E-87C92A09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7D73-0FA9-4F21-92EE-BB42F28A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95C6-1E5F-4183-A8B1-A3399470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812B-F6E8-4A18-9EE2-2ADC004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176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45BFF-42DA-4E54-A8AF-72DA5EF4B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6D94D-3AF6-4AFB-9284-8EB8B7E8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0CFC-6BA8-43F4-A75A-412396CF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0A62-04AE-4713-8EB6-BC0EE206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A7EE-0232-4302-BE63-6599FE8E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199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ADF2-46EC-44EF-BAA4-D81F1B36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5E0AB-87B1-4ED6-A54E-3CC7F3D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AF48-B2D1-405C-B5B9-F3092AE8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3CA80-7BCA-497A-A1BB-6DA8730F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8E18-C481-4BFC-A1A5-256F1B6A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977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EC8C-5995-4C33-A8BB-8D0AD065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0F52-DCBB-488F-8AA6-AE60846C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69BD-9F38-4D36-9D36-FE920586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C387B-8EDA-4A33-9AAC-AB2F19E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3824-E260-4F84-88D7-84E46FC5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011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20D8-8AA3-4CD3-A53C-4F0FA97C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2AB3-5B87-43DF-868A-3E395BACA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351F8-DDD2-464D-99E2-1FAC691B8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9DBA0-6C18-49B5-89A5-A0759EDD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D046-4410-44A1-B93B-175BAB21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F7F65-898A-469A-8809-8668C89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31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4164-366A-48F1-A94A-1F40CC9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F084-0C37-49CC-B098-552EC76C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DF76-DF77-4E37-B0B9-E79A77429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20D43-FF58-4695-931D-DF3FFAC86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1600-A500-4DF5-B249-458FF9709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E5A46-F0F3-453D-B778-16AE124E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6582-B960-445F-B57A-D044EE77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21455-5369-4F21-981F-9E7E5F42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825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15FD-417A-4D3E-8350-3398970C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D57E-C60E-4CD3-A613-0995CBDB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229DE-4835-4C3D-B7DF-0DB5A078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EF1A8-B4CE-4FA6-8001-6712DED9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658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055EE-7528-4B65-AAA0-81DC0A02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1371D-663F-47D1-B3AB-C299DF9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D5104-698A-40AD-BCA2-C7A3406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48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34E0-5818-461D-887D-5577E655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B66C-095D-418F-8C79-423F45EEE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4EF30-8470-4B98-96F1-AF002F25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A4F18-7928-4626-A5DE-180FAD91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CF93-7A29-45C4-B5E7-CBAAC305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440D-7B19-4AC0-ABC6-F9848374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052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9BE6-203F-4FB6-B469-FC64FB9B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B0DA3-3861-4BE8-8D15-8FF0E988F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8914D-4463-4735-BF83-561104FA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9AD0-B8C8-479E-9A79-39D4DEB1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8309-AA6E-4DA8-A23E-E873E5EC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144D8-E1FA-4B9E-9A41-3E47912D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604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D9FBD-4CC6-4DD5-81B4-79B858A5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7B39B-53AE-46FC-A637-35CA7601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C826-FC2E-4912-B77D-352E6B3C3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A923-09A5-4DBE-ABFF-54245C38D58F}" type="datetimeFigureOut">
              <a:rPr lang="en-PK" smtClean="0"/>
              <a:t>07/07/2019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B67A-703A-4D40-A841-42B35367F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EA98-81FB-4AFE-9140-BE43A3D53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B298-3643-4650-AAE1-0CB8A9F0454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402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82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68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82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52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4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1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10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88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6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8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32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56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8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54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44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4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99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3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07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2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Shaheer Imam</dc:creator>
  <cp:lastModifiedBy>Shaheer Imam</cp:lastModifiedBy>
  <cp:revision>5</cp:revision>
  <dcterms:created xsi:type="dcterms:W3CDTF">2019-07-07T15:42:58Z</dcterms:created>
  <dcterms:modified xsi:type="dcterms:W3CDTF">2019-07-07T19:35:51Z</dcterms:modified>
</cp:coreProperties>
</file>