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E86718-DC3B-407D-9232-32E1FFEC5848}"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196338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86718-DC3B-407D-9232-32E1FFEC5848}"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188431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86718-DC3B-407D-9232-32E1FFEC5848}"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32078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86718-DC3B-407D-9232-32E1FFEC5848}"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36647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86718-DC3B-407D-9232-32E1FFEC5848}"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219880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E86718-DC3B-407D-9232-32E1FFEC5848}"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350434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E86718-DC3B-407D-9232-32E1FFEC5848}"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137892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E86718-DC3B-407D-9232-32E1FFEC5848}"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294768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86718-DC3B-407D-9232-32E1FFEC5848}"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277301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86718-DC3B-407D-9232-32E1FFEC5848}"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93794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86718-DC3B-407D-9232-32E1FFEC5848}"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D8ACD-73BB-4F53-A530-5B30CC23A8E5}" type="slidenum">
              <a:rPr lang="en-US" smtClean="0"/>
              <a:t>‹#›</a:t>
            </a:fld>
            <a:endParaRPr lang="en-US"/>
          </a:p>
        </p:txBody>
      </p:sp>
    </p:spTree>
    <p:extLst>
      <p:ext uri="{BB962C8B-B14F-4D97-AF65-F5344CB8AC3E}">
        <p14:creationId xmlns:p14="http://schemas.microsoft.com/office/powerpoint/2010/main" val="83156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86718-DC3B-407D-9232-32E1FFEC5848}" type="datetimeFigureOut">
              <a:rPr lang="en-US" smtClean="0"/>
              <a:t>7/12/2021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D8ACD-73BB-4F53-A530-5B30CC23A8E5}" type="slidenum">
              <a:rPr lang="en-US" smtClean="0"/>
              <a:t>‹#›</a:t>
            </a:fld>
            <a:endParaRPr lang="en-US"/>
          </a:p>
        </p:txBody>
      </p:sp>
    </p:spTree>
    <p:extLst>
      <p:ext uri="{BB962C8B-B14F-4D97-AF65-F5344CB8AC3E}">
        <p14:creationId xmlns:p14="http://schemas.microsoft.com/office/powerpoint/2010/main" val="325553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Movement step </a:t>
            </a:r>
            <a:b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a:bodyPr>
          <a:lstStyle/>
          <a:p>
            <a:pPr defTabSz="457200">
              <a:spcAft>
                <a:spcPts val="600"/>
              </a:spcAft>
              <a:buClr>
                <a:srgbClr val="C00000"/>
              </a:buClr>
              <a:buFont typeface="Wingdings 3" charset="2"/>
              <a:buChar char=""/>
            </a:pPr>
            <a:r>
              <a:rPr lang="en-US" sz="2400" dirty="0">
                <a:solidFill>
                  <a:prstClr val="black"/>
                </a:solidFill>
                <a:latin typeface="Constantia" pitchFamily="18" charset="0"/>
              </a:rPr>
              <a:t>Robot can be moved in any of following directions according to the occurrence of fire through the control of App</a:t>
            </a:r>
          </a:p>
          <a:p>
            <a:pPr marL="0" indent="0" defTabSz="457200">
              <a:spcAft>
                <a:spcPts val="600"/>
              </a:spcAft>
              <a:buClr>
                <a:srgbClr val="C00000"/>
              </a:buClr>
              <a:buNone/>
            </a:pPr>
            <a:endParaRPr lang="en-US" sz="2400" dirty="0">
              <a:solidFill>
                <a:prstClr val="black"/>
              </a:solidFill>
              <a:latin typeface="Constantia" pitchFamily="18" charset="0"/>
            </a:endParaRPr>
          </a:p>
          <a:p>
            <a:pPr defTabSz="457200">
              <a:spcAft>
                <a:spcPts val="600"/>
              </a:spcAft>
              <a:buClr>
                <a:srgbClr val="C00000"/>
              </a:buClr>
              <a:buFont typeface="Wingdings 3" charset="2"/>
              <a:buChar char=""/>
            </a:pPr>
            <a:r>
              <a:rPr lang="en-US" sz="2000" dirty="0">
                <a:solidFill>
                  <a:prstClr val="black"/>
                </a:solidFill>
                <a:latin typeface="Constantia" pitchFamily="18" charset="0"/>
              </a:rPr>
              <a:t>Right  Move</a:t>
            </a:r>
          </a:p>
          <a:p>
            <a:pPr defTabSz="457200">
              <a:spcAft>
                <a:spcPts val="600"/>
              </a:spcAft>
              <a:buClr>
                <a:srgbClr val="C00000"/>
              </a:buClr>
              <a:buFont typeface="Wingdings 3" charset="2"/>
              <a:buChar char=""/>
            </a:pPr>
            <a:r>
              <a:rPr lang="en-US" sz="2000" dirty="0">
                <a:solidFill>
                  <a:prstClr val="black"/>
                </a:solidFill>
                <a:latin typeface="Constantia" pitchFamily="18" charset="0"/>
              </a:rPr>
              <a:t>Left move</a:t>
            </a:r>
          </a:p>
          <a:p>
            <a:pPr defTabSz="457200">
              <a:spcAft>
                <a:spcPts val="600"/>
              </a:spcAft>
              <a:buClr>
                <a:srgbClr val="C00000"/>
              </a:buClr>
              <a:buFont typeface="Wingdings 3" charset="2"/>
              <a:buChar char=""/>
            </a:pPr>
            <a:r>
              <a:rPr lang="en-US" sz="2000" dirty="0">
                <a:solidFill>
                  <a:prstClr val="black"/>
                </a:solidFill>
                <a:latin typeface="Constantia" pitchFamily="18" charset="0"/>
              </a:rPr>
              <a:t>Forward Move</a:t>
            </a:r>
          </a:p>
          <a:p>
            <a:pPr defTabSz="457200">
              <a:spcAft>
                <a:spcPts val="600"/>
              </a:spcAft>
              <a:buClr>
                <a:srgbClr val="C00000"/>
              </a:buClr>
              <a:buFont typeface="Wingdings 3" charset="2"/>
              <a:buChar char=""/>
            </a:pPr>
            <a:r>
              <a:rPr lang="en-US" sz="2000" dirty="0">
                <a:solidFill>
                  <a:prstClr val="black"/>
                </a:solidFill>
                <a:latin typeface="Constantia" pitchFamily="18" charset="0"/>
              </a:rPr>
              <a:t>Back Move</a:t>
            </a:r>
          </a:p>
          <a:p>
            <a:pPr marL="0" indent="0" defTabSz="457200">
              <a:spcAft>
                <a:spcPts val="600"/>
              </a:spcAft>
              <a:buClr>
                <a:srgbClr val="C00000"/>
              </a:buClr>
              <a:buNone/>
            </a:pPr>
            <a:endParaRPr lang="en-US" dirty="0"/>
          </a:p>
        </p:txBody>
      </p:sp>
    </p:spTree>
    <p:extLst>
      <p:ext uri="{BB962C8B-B14F-4D97-AF65-F5344CB8AC3E}">
        <p14:creationId xmlns:p14="http://schemas.microsoft.com/office/powerpoint/2010/main" val="288846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r>
              <a:rPr lang="en-US" dirty="0"/>
              <a:t>         </a:t>
            </a:r>
            <a:r>
              <a:rPr lang="en-US" sz="49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Flame tracking step</a:t>
            </a:r>
            <a:br>
              <a:rPr lang="en-US" sz="49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9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None/>
            </a:pPr>
            <a:endParaRPr lang="en-US" sz="2000" dirty="0"/>
          </a:p>
          <a:p>
            <a:pPr marL="274320" indent="-274320" defTabSz="457200">
              <a:spcBef>
                <a:spcPts val="580"/>
              </a:spcBef>
              <a:spcAft>
                <a:spcPts val="600"/>
              </a:spcAft>
              <a:buClr>
                <a:srgbClr val="C00000"/>
              </a:buClr>
              <a:buSzPct val="85000"/>
              <a:buFont typeface="Wingdings 3" charset="2"/>
              <a:buChar char=""/>
            </a:pPr>
            <a:r>
              <a:rPr lang="en-US" sz="2400" dirty="0">
                <a:latin typeface="Constantia" pitchFamily="18" charset="0"/>
              </a:rPr>
              <a:t>After we test the movement model, we integrate the flame sensor to the model.</a:t>
            </a:r>
          </a:p>
          <a:p>
            <a:pPr marL="274320" indent="-274320" defTabSz="457200">
              <a:spcBef>
                <a:spcPts val="580"/>
              </a:spcBef>
              <a:spcAft>
                <a:spcPts val="600"/>
              </a:spcAft>
              <a:buClr>
                <a:srgbClr val="C00000"/>
              </a:buClr>
              <a:buSzPct val="85000"/>
              <a:buNone/>
            </a:pPr>
            <a:endParaRPr lang="en-US" sz="2400" dirty="0">
              <a:latin typeface="Constantia" pitchFamily="18" charset="0"/>
            </a:endParaRPr>
          </a:p>
          <a:p>
            <a:pPr marL="274320" indent="-274320" defTabSz="457200">
              <a:spcBef>
                <a:spcPts val="580"/>
              </a:spcBef>
              <a:spcAft>
                <a:spcPts val="600"/>
              </a:spcAft>
              <a:buClr>
                <a:srgbClr val="C00000"/>
              </a:buClr>
              <a:buSzPct val="85000"/>
              <a:buFont typeface="Wingdings 3" charset="2"/>
              <a:buChar char=""/>
            </a:pPr>
            <a:r>
              <a:rPr lang="en-US" sz="2400" dirty="0">
                <a:latin typeface="Constantia" pitchFamily="18" charset="0"/>
              </a:rPr>
              <a:t>The flame sensor is an array of sensors, it detect the fire from front. So, in this step the robot will not move either  until the flame sensor sense the fire or we move the robot through the usage of App.</a:t>
            </a:r>
          </a:p>
          <a:p>
            <a:endParaRPr lang="en-US" dirty="0"/>
          </a:p>
        </p:txBody>
      </p:sp>
    </p:spTree>
    <p:extLst>
      <p:ext uri="{BB962C8B-B14F-4D97-AF65-F5344CB8AC3E}">
        <p14:creationId xmlns:p14="http://schemas.microsoft.com/office/powerpoint/2010/main" val="344287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457200">
              <a:spcAft>
                <a:spcPts val="600"/>
              </a:spcAft>
              <a:buClr>
                <a:srgbClr val="C00000"/>
              </a:buClr>
            </a:pPr>
            <a:br>
              <a:rPr lang="en-US" sz="3600" dirty="0">
                <a:solidFill>
                  <a:srgbClr val="FF0000"/>
                </a:solidFill>
                <a:latin typeface="Constantia" pitchFamily="18" charset="0"/>
              </a:rPr>
            </a:br>
            <a:br>
              <a:rPr lang="en-US" sz="3600" dirty="0">
                <a:solidFill>
                  <a:prstClr val="black"/>
                </a:solidFill>
                <a:latin typeface="Constantia" pitchFamily="18" charset="0"/>
              </a:rPr>
            </a:br>
            <a:r>
              <a:rPr lang="en-US" sz="4900" b="1" dirty="0">
                <a:solidFill>
                  <a:srgbClr val="C00000"/>
                </a:solidFill>
                <a:latin typeface="Times New Roman" panose="02020603050405020304" pitchFamily="18" charset="0"/>
                <a:cs typeface="Times New Roman" panose="02020603050405020304" pitchFamily="18" charset="0"/>
              </a:rPr>
              <a:t>Message sending step to authorized person</a:t>
            </a:r>
          </a:p>
        </p:txBody>
      </p:sp>
      <p:sp>
        <p:nvSpPr>
          <p:cNvPr id="3" name="Content Placeholder 2"/>
          <p:cNvSpPr>
            <a:spLocks noGrp="1"/>
          </p:cNvSpPr>
          <p:nvPr>
            <p:ph idx="1"/>
          </p:nvPr>
        </p:nvSpPr>
        <p:spPr/>
        <p:txBody>
          <a:bodyPr>
            <a:normAutofit/>
          </a:bodyPr>
          <a:lstStyle/>
          <a:p>
            <a:pPr lvl="0">
              <a:buNone/>
            </a:pPr>
            <a:endParaRPr lang="en-US" sz="2000" dirty="0"/>
          </a:p>
          <a:p>
            <a:pPr defTabSz="457200">
              <a:spcAft>
                <a:spcPts val="600"/>
              </a:spcAft>
              <a:buClr>
                <a:srgbClr val="C00000"/>
              </a:buClr>
              <a:buFont typeface="Wingdings 3" charset="2"/>
              <a:buChar char=""/>
            </a:pPr>
            <a:r>
              <a:rPr lang="en-US" sz="2000" dirty="0">
                <a:latin typeface="Constantia" pitchFamily="18" charset="0"/>
              </a:rPr>
              <a:t>After connecting with GSM It sends a message to authorized person “On GSM”.</a:t>
            </a:r>
            <a:endParaRPr lang="en-US" sz="2400" dirty="0"/>
          </a:p>
          <a:p>
            <a:pPr defTabSz="457200">
              <a:spcAft>
                <a:spcPts val="600"/>
              </a:spcAft>
              <a:buClr>
                <a:srgbClr val="C00000"/>
              </a:buClr>
              <a:buFont typeface="Wingdings 3" charset="2"/>
              <a:buChar char=""/>
            </a:pPr>
            <a:r>
              <a:rPr lang="en-US" sz="2000" dirty="0">
                <a:latin typeface="Constantia" pitchFamily="18" charset="0"/>
              </a:rPr>
              <a:t>When robot will be on auto mode it will send a message to authorized person “All clear”.</a:t>
            </a:r>
          </a:p>
          <a:p>
            <a:pPr defTabSz="457200">
              <a:spcAft>
                <a:spcPts val="600"/>
              </a:spcAft>
              <a:buClr>
                <a:srgbClr val="C00000"/>
              </a:buClr>
              <a:buFont typeface="Wingdings 3" charset="2"/>
              <a:buChar char=""/>
            </a:pPr>
            <a:r>
              <a:rPr lang="en-US" sz="2000" dirty="0">
                <a:latin typeface="Constantia" pitchFamily="18" charset="0"/>
              </a:rPr>
              <a:t>When it detects the fire it will send a message to authorized person “Fire alert”.</a:t>
            </a:r>
          </a:p>
          <a:p>
            <a:pPr defTabSz="457200">
              <a:spcAft>
                <a:spcPts val="600"/>
              </a:spcAft>
              <a:buClr>
                <a:srgbClr val="C00000"/>
              </a:buClr>
              <a:buFont typeface="Wingdings 3" charset="2"/>
              <a:buChar char=""/>
            </a:pPr>
            <a:endParaRPr lang="en-US" sz="2000" dirty="0">
              <a:latin typeface="Constantia" pitchFamily="18" charset="0"/>
            </a:endParaRPr>
          </a:p>
          <a:p>
            <a:pPr defTabSz="457200">
              <a:spcAft>
                <a:spcPts val="600"/>
              </a:spcAft>
              <a:buClr>
                <a:srgbClr val="C00000"/>
              </a:buClr>
              <a:buFont typeface="Wingdings 3" charset="2"/>
              <a:buChar char=""/>
            </a:pPr>
            <a:endParaRPr lang="en-US" dirty="0"/>
          </a:p>
        </p:txBody>
      </p:sp>
    </p:spTree>
    <p:extLst>
      <p:ext uri="{BB962C8B-B14F-4D97-AF65-F5344CB8AC3E}">
        <p14:creationId xmlns:p14="http://schemas.microsoft.com/office/powerpoint/2010/main" val="173176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r>
              <a:rPr lang="en-US" dirty="0"/>
              <a:t>  </a:t>
            </a:r>
            <a:r>
              <a:rPr lang="en-US" sz="49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Extinguishing Fire step</a:t>
            </a:r>
            <a:br>
              <a:rPr lang="en-US" sz="49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9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buNone/>
            </a:pPr>
            <a:endParaRPr lang="en-US" dirty="0"/>
          </a:p>
          <a:p>
            <a:pPr defTabSz="457200">
              <a:spcAft>
                <a:spcPts val="600"/>
              </a:spcAft>
              <a:buClr>
                <a:srgbClr val="C00000"/>
              </a:buClr>
              <a:buFont typeface="Wingdings 3" charset="2"/>
              <a:buChar char=""/>
            </a:pPr>
            <a:r>
              <a:rPr lang="en-US" sz="2400" dirty="0">
                <a:latin typeface="Constantia" pitchFamily="18" charset="0"/>
              </a:rPr>
              <a:t>The robot track the flame.</a:t>
            </a:r>
          </a:p>
          <a:p>
            <a:pPr defTabSz="457200">
              <a:spcAft>
                <a:spcPts val="600"/>
              </a:spcAft>
              <a:buClr>
                <a:srgbClr val="C00000"/>
              </a:buClr>
              <a:buFont typeface="Wingdings 3" charset="2"/>
              <a:buChar char=""/>
            </a:pPr>
            <a:r>
              <a:rPr lang="en-US" sz="2400" dirty="0">
                <a:latin typeface="Constantia" pitchFamily="18" charset="0"/>
              </a:rPr>
              <a:t>When the robot is near to fire it stops and turn on the pump.</a:t>
            </a:r>
          </a:p>
          <a:p>
            <a:pPr defTabSz="457200">
              <a:spcAft>
                <a:spcPts val="600"/>
              </a:spcAft>
              <a:buClr>
                <a:srgbClr val="C00000"/>
              </a:buClr>
              <a:buFont typeface="Wingdings 3" charset="2"/>
              <a:buChar char=""/>
            </a:pPr>
            <a:r>
              <a:rPr lang="en-US" sz="2400" dirty="0">
                <a:latin typeface="Constantia" pitchFamily="18" charset="0"/>
              </a:rPr>
              <a:t>While the robot will keep sensing the fire water pump will continuously works. If no flame (fire) then it will turn off the buzzer and pump.</a:t>
            </a:r>
          </a:p>
          <a:p>
            <a:pPr marL="0" indent="0">
              <a:buNone/>
            </a:pPr>
            <a:endParaRPr lang="en-US" dirty="0"/>
          </a:p>
        </p:txBody>
      </p:sp>
    </p:spTree>
    <p:extLst>
      <p:ext uri="{BB962C8B-B14F-4D97-AF65-F5344CB8AC3E}">
        <p14:creationId xmlns:p14="http://schemas.microsoft.com/office/powerpoint/2010/main" val="4119004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215</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Constantia</vt:lpstr>
      <vt:lpstr>Times New Roman</vt:lpstr>
      <vt:lpstr>Wingdings 3</vt:lpstr>
      <vt:lpstr>Office Theme</vt:lpstr>
      <vt:lpstr> Movement step  </vt:lpstr>
      <vt:lpstr>          Flame tracking step </vt:lpstr>
      <vt:lpstr>  Message sending step to authorized person</vt:lpstr>
      <vt:lpstr>   Extinguishing Fire step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Movement step  </dc:title>
  <dc:creator>Asad Saleem</dc:creator>
  <cp:lastModifiedBy>Shaheer Khan</cp:lastModifiedBy>
  <cp:revision>3</cp:revision>
  <dcterms:created xsi:type="dcterms:W3CDTF">2017-12-26T16:07:50Z</dcterms:created>
  <dcterms:modified xsi:type="dcterms:W3CDTF">2021-07-12T06:12:45Z</dcterms:modified>
</cp:coreProperties>
</file>