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3" r:id="rId177"/>
    <p:sldId id="434" r:id="rId178"/>
    <p:sldId id="435" r:id="rId179"/>
    <p:sldId id="436" r:id="rId180"/>
    <p:sldId id="437" r:id="rId181"/>
    <p:sldId id="438" r:id="rId182"/>
    <p:sldId id="439" r:id="rId183"/>
    <p:sldId id="440" r:id="rId184"/>
    <p:sldId id="441" r:id="rId185"/>
    <p:sldId id="442" r:id="rId186"/>
    <p:sldId id="443" r:id="rId187"/>
    <p:sldId id="444" r:id="rId188"/>
    <p:sldId id="445" r:id="rId189"/>
    <p:sldId id="446" r:id="rId190"/>
    <p:sldId id="447" r:id="rId191"/>
    <p:sldId id="448" r:id="rId192"/>
    <p:sldId id="449" r:id="rId193"/>
    <p:sldId id="450" r:id="rId194"/>
    <p:sldId id="451" r:id="rId195"/>
    <p:sldId id="452" r:id="rId196"/>
    <p:sldId id="453" r:id="rId197"/>
    <p:sldId id="454" r:id="rId198"/>
    <p:sldId id="455" r:id="rId199"/>
    <p:sldId id="456" r:id="rId200"/>
    <p:sldId id="457" r:id="rId201"/>
    <p:sldId id="458" r:id="rId202"/>
    <p:sldId id="459" r:id="rId203"/>
    <p:sldId id="460" r:id="rId204"/>
    <p:sldId id="461" r:id="rId205"/>
    <p:sldId id="462" r:id="rId206"/>
    <p:sldId id="463" r:id="rId207"/>
    <p:sldId id="464" r:id="rId208"/>
    <p:sldId id="465" r:id="rId209"/>
    <p:sldId id="466" r:id="rId210"/>
    <p:sldId id="467" r:id="rId211"/>
    <p:sldId id="468" r:id="rId212"/>
    <p:sldId id="469" r:id="rId213"/>
    <p:sldId id="470" r:id="rId214"/>
    <p:sldId id="471" r:id="rId215"/>
    <p:sldId id="472" r:id="rId216"/>
    <p:sldId id="473" r:id="rId217"/>
    <p:sldId id="474" r:id="rId218"/>
    <p:sldId id="475" r:id="rId219"/>
    <p:sldId id="476" r:id="rId220"/>
    <p:sldId id="477" r:id="rId221"/>
    <p:sldId id="478" r:id="rId222"/>
    <p:sldId id="479" r:id="rId223"/>
    <p:sldId id="480" r:id="rId224"/>
    <p:sldId id="481" r:id="rId225"/>
    <p:sldId id="482" r:id="rId226"/>
    <p:sldId id="483" r:id="rId227"/>
    <p:sldId id="484" r:id="rId228"/>
    <p:sldId id="485" r:id="rId229"/>
    <p:sldId id="486" r:id="rId230"/>
    <p:sldId id="487" r:id="rId231"/>
    <p:sldId id="488" r:id="rId232"/>
    <p:sldId id="489" r:id="rId233"/>
    <p:sldId id="490" r:id="rId234"/>
    <p:sldId id="491" r:id="rId235"/>
    <p:sldId id="492" r:id="rId236"/>
    <p:sldId id="493" r:id="rId237"/>
    <p:sldId id="494" r:id="rId238"/>
    <p:sldId id="495" r:id="rId239"/>
    <p:sldId id="496" r:id="rId240"/>
    <p:sldId id="497" r:id="rId241"/>
    <p:sldId id="498" r:id="rId242"/>
    <p:sldId id="499" r:id="rId243"/>
    <p:sldId id="500" r:id="rId244"/>
    <p:sldId id="501" r:id="rId245"/>
    <p:sldId id="502" r:id="rId246"/>
    <p:sldId id="503" r:id="rId247"/>
    <p:sldId id="504" r:id="rId248"/>
    <p:sldId id="505" r:id="rId249"/>
    <p:sldId id="506" r:id="rId250"/>
    <p:sldId id="507" r:id="rId251"/>
    <p:sldId id="508" r:id="rId252"/>
    <p:sldId id="509" r:id="rId253"/>
    <p:sldId id="510" r:id="rId254"/>
    <p:sldId id="511" r:id="rId255"/>
    <p:sldId id="512" r:id="rId256"/>
    <p:sldId id="513" r:id="rId257"/>
    <p:sldId id="514" r:id="rId258"/>
    <p:sldId id="515" r:id="rId259"/>
    <p:sldId id="516" r:id="rId260"/>
    <p:sldId id="517" r:id="rId261"/>
    <p:sldId id="518" r:id="rId262"/>
    <p:sldId id="519" r:id="rId263"/>
    <p:sldId id="520" r:id="rId264"/>
    <p:sldId id="521" r:id="rId265"/>
    <p:sldId id="522" r:id="rId266"/>
    <p:sldId id="523" r:id="rId267"/>
    <p:sldId id="524" r:id="rId268"/>
    <p:sldId id="525" r:id="rId269"/>
    <p:sldId id="526" r:id="rId270"/>
    <p:sldId id="527" r:id="rId271"/>
    <p:sldId id="528" r:id="rId272"/>
    <p:sldId id="529" r:id="rId273"/>
    <p:sldId id="530" r:id="rId274"/>
    <p:sldId id="531" r:id="rId275"/>
    <p:sldId id="532" r:id="rId276"/>
    <p:sldId id="533" r:id="rId277"/>
    <p:sldId id="534" r:id="rId278"/>
    <p:sldId id="535" r:id="rId279"/>
    <p:sldId id="536" r:id="rId280"/>
    <p:sldId id="537" r:id="rId281"/>
    <p:sldId id="538" r:id="rId282"/>
    <p:sldId id="539" r:id="rId283"/>
    <p:sldId id="540" r:id="rId284"/>
    <p:sldId id="541" r:id="rId285"/>
    <p:sldId id="542" r:id="rId286"/>
    <p:sldId id="543" r:id="rId287"/>
    <p:sldId id="544" r:id="rId288"/>
    <p:sldId id="545" r:id="rId289"/>
    <p:sldId id="546" r:id="rId290"/>
    <p:sldId id="547" r:id="rId291"/>
    <p:sldId id="548" r:id="rId292"/>
    <p:sldId id="549" r:id="rId293"/>
    <p:sldId id="550" r:id="rId294"/>
    <p:sldId id="551" r:id="rId295"/>
    <p:sldId id="552" r:id="rId296"/>
    <p:sldId id="553" r:id="rId297"/>
    <p:sldId id="554" r:id="rId298"/>
    <p:sldId id="555" r:id="rId299"/>
    <p:sldId id="556" r:id="rId300"/>
    <p:sldId id="557" r:id="rId301"/>
    <p:sldId id="558" r:id="rId302"/>
    <p:sldId id="559" r:id="rId303"/>
    <p:sldId id="590" r:id="rId304"/>
    <p:sldId id="560" r:id="rId305"/>
    <p:sldId id="591" r:id="rId306"/>
    <p:sldId id="561" r:id="rId307"/>
    <p:sldId id="592" r:id="rId308"/>
    <p:sldId id="562" r:id="rId309"/>
    <p:sldId id="593" r:id="rId310"/>
    <p:sldId id="563" r:id="rId311"/>
    <p:sldId id="564" r:id="rId312"/>
    <p:sldId id="594" r:id="rId313"/>
    <p:sldId id="565" r:id="rId314"/>
    <p:sldId id="595" r:id="rId315"/>
    <p:sldId id="566" r:id="rId316"/>
    <p:sldId id="596" r:id="rId317"/>
    <p:sldId id="567" r:id="rId318"/>
    <p:sldId id="597" r:id="rId319"/>
    <p:sldId id="568" r:id="rId320"/>
    <p:sldId id="598" r:id="rId321"/>
    <p:sldId id="570" r:id="rId322"/>
    <p:sldId id="569" r:id="rId323"/>
    <p:sldId id="599" r:id="rId324"/>
    <p:sldId id="571" r:id="rId325"/>
    <p:sldId id="600" r:id="rId326"/>
    <p:sldId id="572" r:id="rId327"/>
    <p:sldId id="601" r:id="rId328"/>
    <p:sldId id="573" r:id="rId329"/>
    <p:sldId id="602" r:id="rId330"/>
    <p:sldId id="574" r:id="rId331"/>
    <p:sldId id="603" r:id="rId332"/>
    <p:sldId id="575" r:id="rId333"/>
    <p:sldId id="604" r:id="rId334"/>
    <p:sldId id="576" r:id="rId335"/>
    <p:sldId id="605" r:id="rId336"/>
    <p:sldId id="577" r:id="rId337"/>
    <p:sldId id="606" r:id="rId338"/>
    <p:sldId id="578" r:id="rId339"/>
    <p:sldId id="579" r:id="rId340"/>
    <p:sldId id="580" r:id="rId341"/>
    <p:sldId id="581" r:id="rId342"/>
    <p:sldId id="582" r:id="rId343"/>
    <p:sldId id="583" r:id="rId344"/>
    <p:sldId id="584" r:id="rId345"/>
    <p:sldId id="585" r:id="rId346"/>
    <p:sldId id="586" r:id="rId347"/>
    <p:sldId id="587" r:id="rId348"/>
    <p:sldId id="588" r:id="rId349"/>
    <p:sldId id="589" r:id="rId3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9" d="100"/>
          <a:sy n="79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viewProps" Target="view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theme" Target="theme/theme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tableStyles" Target="tableStyle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F8049-3440-405C-ADE1-EB9BAACB1B7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9F0A-3B54-4B48-A7DD-B972C90D8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79F0A-3B54-4B48-A7DD-B972C90D83B5}" type="slidenum">
              <a:rPr lang="en-IN" smtClean="0"/>
              <a:t>302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5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54C-76A5-4595-895B-8DD9D2EB2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BC76C-8F94-4BF5-9783-A41C4F1B9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7F5F-E76B-4F47-BA2D-A5B9EF9F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8BB5-2EE0-4823-A6D9-99229C1E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3871-2777-4A13-8750-B9947EC5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3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5ABF-DDAF-496A-BFB7-DBFD932F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E8DE3-F929-449D-9B32-BFFFE7052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2EA2-2EDE-4635-A50B-899A94EB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F4B1-486B-47F8-8651-D1964387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5DBA-FF36-4AFD-B6E2-7CA2B4A1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7B789-D47C-4FF5-8BDF-C7C22EAAF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6FE7-C781-4A22-9BF1-778FBA25F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2A0C-FA82-450F-BEC6-D26200A7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C6E9-D941-4633-9ACF-24B67373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C6CD7-6EA1-4A76-A754-148ADF44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29D7-EB50-4F4D-9890-C7D1E559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303A-1C22-4D91-BBE0-53924C92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A8BF-F3E6-4915-87F3-6EDB8B41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BA34-5B80-4B80-8C03-1FE794AA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1AC36-C153-4BBB-BC62-4F06E353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300E-98B4-4DA9-9FE8-55C777B8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32DA0-A302-467E-8048-6FCF287D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30E13-94DF-4410-91E3-22B24BBA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95050-38E8-4378-8D4A-1BAA2941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50DC-1805-4B14-8F33-161302A5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D651-B40A-4C07-9B94-8572D5B5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CEE3-FB91-42CD-974E-C846B06B9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601C4-2CAF-42DB-86D1-A9E2B4A8A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46E7-8638-435A-85ED-F96CEBD0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34D79-5579-42FB-B15A-4D03A5AC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220F-0055-474C-80EF-B69B8CE2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13B9-B74E-4EB3-AEB6-C95C7BCC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9E868-735B-4B0D-B054-3DFE1C3E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0A15F-9228-44BC-A50C-45892DCE5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CCE93-4376-4958-8076-3358819CC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FF7EA-13B5-4BE1-8680-46BC9995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D057E-8B9B-48AD-9162-53254106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AA015-9B96-4465-8EFC-8B27E119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2667E-7591-4A05-B693-A6451BB8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F1E-BFEB-4D8C-8FBC-19C1EDC4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8BC1E-17BD-4179-823D-D3FD758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73A9C-2D13-4876-BBD5-1791F14F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B1F8B-4C90-41D2-B8B4-8ABCDE03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3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5F7BA-3482-4800-963D-7AFC317C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B15F2-1C90-4EED-897E-A98935E7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73FBF-81F0-4031-A7C9-EFD4E782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7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A434-1633-4757-A8C9-C2A60FC2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305A-5729-4FED-9EE8-04A79F53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355ED-71DE-4600-B240-CACB3FF6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EAC0-8CA6-444B-A98C-C2345353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2AF9-3634-4BE0-946D-7C79C0B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8E9E-AB16-442B-A5AE-B82D35B1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7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9CAD-0184-4B59-9121-D2D2DF89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2BC9F-88CC-4317-88A0-E27AA7B68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B911E-776D-4C2E-94EB-480554412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61B9-FA75-4681-A52A-8C70D056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5FF84-BB73-4891-A257-231BE638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81686-6362-4E4E-825E-016324D6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7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2534A-9A62-4367-B751-3A3F31BF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2587-B0D5-4351-BFE7-FCAB3F81A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7F5E-0CA9-42AE-8663-5E1E8CD3F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E52B-93CC-465A-B448-A5B890B780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6210-58AA-409C-9F70-2B6ED8DC8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4154-445D-4E72-83C6-CBB5E74B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F61E-B899-420E-A97B-8D2AC795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320" dirty="0"/>
          </a:p>
          <a:p>
            <a:pPr algn="ctr">
              <a:buNone/>
            </a:pPr>
            <a:endParaRPr lang="en-US" sz="4320" dirty="0"/>
          </a:p>
          <a:p>
            <a:pPr algn="ctr">
              <a:buNone/>
            </a:pPr>
            <a:endParaRPr lang="en-US" sz="4320" dirty="0"/>
          </a:p>
          <a:p>
            <a:pPr algn="ctr">
              <a:buNone/>
            </a:pPr>
            <a:r>
              <a:rPr lang="en-US" sz="4320" dirty="0" err="1"/>
              <a:t>Printf</a:t>
            </a:r>
            <a:endParaRPr lang="en-US" sz="43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30049"/>
            <a:ext cx="9872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9. What will be the output of the C program?</a:t>
            </a:r>
          </a:p>
          <a:p>
            <a:r>
              <a:rPr lang="en-US" sz="3200" dirty="0"/>
              <a:t>#include&lt;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main()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	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[5],i;</a:t>
            </a:r>
          </a:p>
          <a:p>
            <a:r>
              <a:rPr lang="en-US" sz="3200" dirty="0"/>
              <a:t>	for(i=0;i&lt;=5;i++)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printf</a:t>
            </a:r>
            <a:r>
              <a:rPr lang="en-US" sz="3200" dirty="0"/>
              <a:t>("%d",</a:t>
            </a:r>
            <a:r>
              <a:rPr lang="en-US" sz="3200" dirty="0" err="1"/>
              <a:t>arr</a:t>
            </a:r>
            <a:r>
              <a:rPr lang="en-US" sz="3200" dirty="0"/>
              <a:t>[i] = 1);</a:t>
            </a:r>
          </a:p>
          <a:p>
            <a:r>
              <a:rPr lang="en-US" sz="3200" dirty="0"/>
              <a:t>	return 0;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43434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11111</a:t>
            </a:r>
          </a:p>
          <a:p>
            <a:r>
              <a:rPr lang="en-US" sz="2160" dirty="0"/>
              <a:t>B. 111111</a:t>
            </a:r>
          </a:p>
          <a:p>
            <a:r>
              <a:rPr lang="en-US" sz="2160" dirty="0"/>
              <a:t>C. Runtime Error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50976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9.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#define NULL 0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printf</a:t>
            </a:r>
            <a:r>
              <a:rPr lang="en-US" dirty="0"/>
              <a:t>("0") == NULL)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if block");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else block");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0inside if block</a:t>
            </a:r>
          </a:p>
          <a:p>
            <a:pPr>
              <a:buNone/>
            </a:pPr>
            <a:r>
              <a:rPr lang="en-US" dirty="0"/>
              <a:t>B. 0inside else block</a:t>
            </a:r>
          </a:p>
          <a:p>
            <a:pPr>
              <a:buNone/>
            </a:pPr>
            <a:r>
              <a:rPr lang="en-US" dirty="0"/>
              <a:t>C. None of the above</a:t>
            </a:r>
          </a:p>
          <a:p>
            <a:pPr>
              <a:buNone/>
            </a:pPr>
            <a:r>
              <a:rPr lang="en-US" dirty="0"/>
              <a:t>D. inside if block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71600"/>
            <a:ext cx="9692640" cy="4754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10.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5, j = 4;</a:t>
            </a:r>
          </a:p>
          <a:p>
            <a:pPr>
              <a:buNone/>
            </a:pPr>
            <a:r>
              <a:rPr lang="en-US" dirty="0"/>
              <a:t>	if(!</a:t>
            </a:r>
            <a:r>
              <a:rPr lang="en-US" dirty="0" err="1"/>
              <a:t>printf</a:t>
            </a:r>
            <a:r>
              <a:rPr lang="en-US" dirty="0"/>
              <a:t>(""))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%d", 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%d", </a:t>
            </a:r>
            <a:r>
              <a:rPr lang="en-US" dirty="0" err="1"/>
              <a:t>i</a:t>
            </a:r>
            <a:r>
              <a:rPr lang="en-US" dirty="0"/>
              <a:t>++, ++j);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6 5</a:t>
            </a:r>
          </a:p>
          <a:p>
            <a:pPr>
              <a:buNone/>
            </a:pPr>
            <a:r>
              <a:rPr lang="en-US" dirty="0"/>
              <a:t>B. 5 5</a:t>
            </a:r>
          </a:p>
          <a:p>
            <a:pPr>
              <a:buNone/>
            </a:pPr>
            <a:r>
              <a:rPr lang="en-US" dirty="0"/>
              <a:t>C. 5 4</a:t>
            </a:r>
          </a:p>
          <a:p>
            <a:pPr>
              <a:buNone/>
            </a:pPr>
            <a:r>
              <a:rPr lang="en-US" dirty="0"/>
              <a:t>D. 6 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81000"/>
            <a:ext cx="950976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11.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pPr>
              <a:buNone/>
            </a:pPr>
            <a:r>
              <a:rPr lang="en-US" sz="2160" dirty="0"/>
              <a:t>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i</a:t>
            </a:r>
            <a:r>
              <a:rPr lang="en-US" sz="2160" dirty="0"/>
              <a:t> = 1, j = 0 ;</a:t>
            </a:r>
          </a:p>
          <a:p>
            <a:pPr>
              <a:buNone/>
            </a:pPr>
            <a:r>
              <a:rPr lang="en-US" sz="2160" dirty="0"/>
              <a:t>	if(</a:t>
            </a:r>
            <a:r>
              <a:rPr lang="en-US" sz="2160" dirty="0" err="1"/>
              <a:t>i</a:t>
            </a:r>
            <a:r>
              <a:rPr lang="en-US" sz="2160" dirty="0"/>
              <a:t>-- == j)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i</a:t>
            </a:r>
            <a:r>
              <a:rPr lang="en-US" sz="2160" dirty="0"/>
              <a:t> = %d", --</a:t>
            </a:r>
            <a:r>
              <a:rPr lang="en-US" sz="2160" dirty="0" err="1"/>
              <a:t>i</a:t>
            </a:r>
            <a:r>
              <a:rPr lang="en-US" sz="2160" dirty="0"/>
              <a:t>);</a:t>
            </a:r>
          </a:p>
          <a:p>
            <a:pPr>
              <a:buNone/>
            </a:pPr>
            <a:r>
              <a:rPr lang="en-US" sz="2160" dirty="0"/>
              <a:t>	else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("j = %d", ++j);</a:t>
            </a:r>
          </a:p>
          <a:p>
            <a:pPr>
              <a:buNone/>
            </a:pPr>
            <a:r>
              <a:rPr lang="en-US" sz="2160" dirty="0"/>
              <a:t>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A. </a:t>
            </a:r>
            <a:r>
              <a:rPr lang="en-US" sz="2160" dirty="0" err="1"/>
              <a:t>i</a:t>
            </a:r>
            <a:r>
              <a:rPr lang="en-US" sz="2160" dirty="0"/>
              <a:t> = 1</a:t>
            </a:r>
          </a:p>
          <a:p>
            <a:pPr>
              <a:buNone/>
            </a:pPr>
            <a:r>
              <a:rPr lang="en-US" sz="2160" dirty="0"/>
              <a:t>B. </a:t>
            </a:r>
            <a:r>
              <a:rPr lang="en-US" sz="2160" dirty="0" err="1"/>
              <a:t>i</a:t>
            </a:r>
            <a:r>
              <a:rPr lang="en-US" sz="2160" dirty="0"/>
              <a:t> = -1</a:t>
            </a:r>
          </a:p>
          <a:p>
            <a:pPr>
              <a:buNone/>
            </a:pPr>
            <a:r>
              <a:rPr lang="en-US" sz="2160" dirty="0"/>
              <a:t>C. </a:t>
            </a:r>
            <a:r>
              <a:rPr lang="en-US" sz="2160" dirty="0" err="1"/>
              <a:t>i</a:t>
            </a:r>
            <a:r>
              <a:rPr lang="en-US" sz="2160" dirty="0"/>
              <a:t> = 0</a:t>
            </a:r>
          </a:p>
          <a:p>
            <a:pPr>
              <a:buNone/>
            </a:pPr>
            <a:r>
              <a:rPr lang="en-US" sz="2160" dirty="0"/>
              <a:t>D. j = 1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295400"/>
            <a:ext cx="9601200" cy="4830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12.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5, j = 5;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 == j);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("Equal");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("Not Equal");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Runtime Error</a:t>
            </a:r>
          </a:p>
          <a:p>
            <a:pPr>
              <a:buNone/>
            </a:pPr>
            <a:r>
              <a:rPr lang="en-US" dirty="0"/>
              <a:t>C. Equal</a:t>
            </a:r>
          </a:p>
          <a:p>
            <a:pPr>
              <a:buNone/>
            </a:pPr>
            <a:r>
              <a:rPr lang="en-US" dirty="0"/>
              <a:t>D. Not Equal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81000"/>
            <a:ext cx="8595360" cy="381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13.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pPr>
              <a:buNone/>
            </a:pPr>
            <a:r>
              <a:rPr lang="en-US" sz="2160" dirty="0"/>
              <a:t>	float me = 5.25;</a:t>
            </a:r>
          </a:p>
          <a:p>
            <a:pPr>
              <a:buNone/>
            </a:pPr>
            <a:r>
              <a:rPr lang="en-US" sz="2160" dirty="0"/>
              <a:t>	double you = 5.25;</a:t>
            </a:r>
          </a:p>
          <a:p>
            <a:pPr>
              <a:buNone/>
            </a:pPr>
            <a:r>
              <a:rPr lang="en-US" sz="2160" dirty="0"/>
              <a:t>	if(me == you)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(“India is great");</a:t>
            </a:r>
          </a:p>
          <a:p>
            <a:pPr>
              <a:buNone/>
            </a:pPr>
            <a:r>
              <a:rPr lang="en-US" sz="2160" dirty="0"/>
              <a:t>	else</a:t>
            </a:r>
          </a:p>
          <a:p>
            <a:pPr>
              <a:buNone/>
            </a:pPr>
            <a:r>
              <a:rPr lang="en-US" sz="2160" dirty="0"/>
              <a:t>		break;</a:t>
            </a:r>
          </a:p>
          <a:p>
            <a:pPr>
              <a:buNone/>
            </a:pPr>
            <a:r>
              <a:rPr lang="en-US" sz="2160" dirty="0"/>
              <a:t>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A. Prints Nothing</a:t>
            </a:r>
          </a:p>
          <a:p>
            <a:pPr>
              <a:buNone/>
            </a:pPr>
            <a:r>
              <a:rPr lang="en-US" sz="2160" dirty="0"/>
              <a:t>B. India is great</a:t>
            </a:r>
          </a:p>
          <a:p>
            <a:pPr>
              <a:buNone/>
            </a:pPr>
            <a:r>
              <a:rPr lang="en-US" sz="2160" dirty="0"/>
              <a:t>C. Runtime Error</a:t>
            </a:r>
          </a:p>
          <a:p>
            <a:pPr>
              <a:buNone/>
            </a:pPr>
            <a:r>
              <a:rPr lang="en-US" sz="2160" dirty="0"/>
              <a:t>D. Compilation Error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447800"/>
            <a:ext cx="9875520" cy="3581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14.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= 25;</a:t>
            </a:r>
          </a:p>
          <a:p>
            <a:pPr>
              <a:buNone/>
            </a:pPr>
            <a:r>
              <a:rPr lang="en-US" sz="2400" dirty="0"/>
              <a:t>	if(</a:t>
            </a:r>
            <a:r>
              <a:rPr lang="en-US" sz="2400" dirty="0" err="1"/>
              <a:t>i</a:t>
            </a:r>
            <a:r>
              <a:rPr lang="en-US" sz="2400" dirty="0"/>
              <a:t> == 25); 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 = 50;</a:t>
            </a:r>
          </a:p>
          <a:p>
            <a:pPr>
              <a:buNone/>
            </a:pPr>
            <a:r>
              <a:rPr lang="en-US" sz="2400" dirty="0"/>
              <a:t>	if(</a:t>
            </a:r>
            <a:r>
              <a:rPr lang="en-US" sz="2400" dirty="0" err="1"/>
              <a:t>i</a:t>
            </a:r>
            <a:r>
              <a:rPr lang="en-US" sz="2400" dirty="0"/>
              <a:t> == 25) 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+ 1;</a:t>
            </a:r>
          </a:p>
          <a:p>
            <a:pPr>
              <a:buNone/>
            </a:pPr>
            <a:r>
              <a:rPr lang="en-US" sz="2400" dirty="0"/>
              <a:t>	else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+ 1;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("%d",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0" y="4419601"/>
            <a:ext cx="54864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160" dirty="0"/>
              <a:t>A. 50</a:t>
            </a:r>
          </a:p>
          <a:p>
            <a:pPr>
              <a:buNone/>
            </a:pPr>
            <a:r>
              <a:rPr lang="en-US" sz="2160" dirty="0"/>
              <a:t>B. 51</a:t>
            </a:r>
          </a:p>
          <a:p>
            <a:pPr>
              <a:buNone/>
            </a:pPr>
            <a:r>
              <a:rPr lang="en-US" sz="2160" dirty="0"/>
              <a:t>C. 26</a:t>
            </a:r>
          </a:p>
          <a:p>
            <a:pPr>
              <a:buNone/>
            </a:pPr>
            <a:r>
              <a:rPr lang="en-US" sz="2160" dirty="0"/>
              <a:t>D. 27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371600"/>
            <a:ext cx="9601200" cy="4754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15. What will be the output of the C program 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if("May I Get in")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("yes, Get in");</a:t>
            </a:r>
          </a:p>
          <a:p>
            <a:pPr>
              <a:buNone/>
            </a:pPr>
            <a:r>
              <a:rPr lang="en-US" dirty="0"/>
              <a:t>	else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("No");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No</a:t>
            </a:r>
          </a:p>
          <a:p>
            <a:pPr>
              <a:buNone/>
            </a:pPr>
            <a:r>
              <a:rPr lang="en-US" dirty="0"/>
              <a:t>C. yes, Get in</a:t>
            </a:r>
          </a:p>
          <a:p>
            <a:pPr>
              <a:buNone/>
            </a:pPr>
            <a:r>
              <a:rPr lang="en-US" dirty="0"/>
              <a:t>D. None of above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447800"/>
            <a:ext cx="9601200" cy="4678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16.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5, j = 6, k = 7;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 &gt; j == k)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%d %d", </a:t>
            </a:r>
            <a:r>
              <a:rPr lang="en-US" dirty="0" err="1"/>
              <a:t>i</a:t>
            </a:r>
            <a:r>
              <a:rPr lang="en-US" dirty="0"/>
              <a:t>++, ++j, --k);</a:t>
            </a:r>
          </a:p>
          <a:p>
            <a:pPr>
              <a:buNone/>
            </a:pPr>
            <a:r>
              <a:rPr lang="en-US" dirty="0"/>
              <a:t>	else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%d %d", </a:t>
            </a:r>
            <a:r>
              <a:rPr lang="en-US" dirty="0" err="1"/>
              <a:t>i</a:t>
            </a:r>
            <a:r>
              <a:rPr lang="en-US" dirty="0"/>
              <a:t>, j, k);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5 7 6</a:t>
            </a:r>
          </a:p>
          <a:p>
            <a:pPr>
              <a:buNone/>
            </a:pPr>
            <a:r>
              <a:rPr lang="en-US" dirty="0"/>
              <a:t>B. 5 6 7</a:t>
            </a:r>
          </a:p>
          <a:p>
            <a:pPr>
              <a:buNone/>
            </a:pPr>
            <a:r>
              <a:rPr lang="en-US" dirty="0"/>
              <a:t>C. 6 6 6</a:t>
            </a:r>
          </a:p>
          <a:p>
            <a:pPr>
              <a:buNone/>
            </a:pPr>
            <a:r>
              <a:rPr lang="en-US" dirty="0"/>
              <a:t>D. 5 7 7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371600"/>
            <a:ext cx="9601200" cy="47545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17.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2;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 == (1, 2))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Hai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("No </a:t>
            </a:r>
            <a:r>
              <a:rPr lang="en-US" dirty="0" err="1"/>
              <a:t>Hai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Runtime Error</a:t>
            </a:r>
          </a:p>
          <a:p>
            <a:pPr>
              <a:buNone/>
            </a:pPr>
            <a:r>
              <a:rPr lang="en-US" dirty="0"/>
              <a:t>C. </a:t>
            </a:r>
            <a:r>
              <a:rPr lang="en-US" dirty="0" err="1"/>
              <a:t>Hai</a:t>
            </a:r>
            <a:endParaRPr lang="en-US" dirty="0"/>
          </a:p>
          <a:p>
            <a:pPr>
              <a:buNone/>
            </a:pPr>
            <a:r>
              <a:rPr lang="en-US" dirty="0"/>
              <a:t>D. No </a:t>
            </a:r>
            <a:r>
              <a:rPr lang="en-US" dirty="0" err="1"/>
              <a:t>Hai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9509760" cy="4678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18.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[8] = “CCC";</a:t>
            </a:r>
          </a:p>
          <a:p>
            <a:pPr>
              <a:buNone/>
            </a:pPr>
            <a:r>
              <a:rPr lang="en-US" dirty="0"/>
              <a:t>char str1[8] = “CCC";</a:t>
            </a:r>
          </a:p>
          <a:p>
            <a:pPr>
              <a:buNone/>
            </a:pPr>
            <a:r>
              <a:rPr lang="en-US" dirty="0"/>
              <a:t>   if(</a:t>
            </a:r>
            <a:r>
              <a:rPr lang="en-US" dirty="0" err="1"/>
              <a:t>str</a:t>
            </a:r>
            <a:r>
              <a:rPr lang="en-US" dirty="0"/>
              <a:t> == str1)</a:t>
            </a:r>
          </a:p>
          <a:p>
            <a:pPr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("Strings are Equal");</a:t>
            </a:r>
          </a:p>
          <a:p>
            <a:pPr>
              <a:buNone/>
            </a:pPr>
            <a:r>
              <a:rPr lang="en-US" dirty="0"/>
              <a:t>   else</a:t>
            </a:r>
          </a:p>
          <a:p>
            <a:pPr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("Not Equal");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Run time error</a:t>
            </a:r>
          </a:p>
          <a:p>
            <a:pPr>
              <a:buNone/>
            </a:pPr>
            <a:r>
              <a:rPr lang="en-US" dirty="0"/>
              <a:t>C. Strings are Equal</a:t>
            </a:r>
          </a:p>
          <a:p>
            <a:pPr>
              <a:buNone/>
            </a:pPr>
            <a:r>
              <a:rPr lang="en-US" dirty="0"/>
              <a:t>D. Not Equal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122" y="1295401"/>
            <a:ext cx="978122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10.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/>
              <a:t>static </a:t>
            </a:r>
            <a:r>
              <a:rPr lang="en-US" sz="2160" dirty="0" err="1"/>
              <a:t>struct</a:t>
            </a:r>
            <a:r>
              <a:rPr lang="en-US" sz="2160" dirty="0"/>
              <a:t> student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a;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b;</a:t>
            </a:r>
          </a:p>
          <a:p>
            <a:r>
              <a:rPr lang="en-US" sz="2160" dirty="0"/>
              <a:t>}</a:t>
            </a:r>
            <a:r>
              <a:rPr lang="en-US" sz="2160" dirty="0" err="1"/>
              <a:t>struct_var</a:t>
            </a:r>
            <a:r>
              <a:rPr lang="en-US" sz="2160" dirty="0"/>
              <a:t>{};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 %d",</a:t>
            </a:r>
            <a:r>
              <a:rPr lang="en-US" sz="2160" dirty="0" err="1"/>
              <a:t>struct_var.a,struct_var.b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914114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Runtime Error</a:t>
            </a:r>
          </a:p>
          <a:p>
            <a:r>
              <a:rPr lang="en-US" sz="2160" dirty="0"/>
              <a:t>B. Improper representation of structure variable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0 0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447800"/>
            <a:ext cx="9692640" cy="4678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19.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>
              <a:buNone/>
            </a:pPr>
            <a:r>
              <a:rPr lang="en-US" dirty="0"/>
              <a:t>    if(</a:t>
            </a:r>
            <a:r>
              <a:rPr lang="en-US" dirty="0" err="1"/>
              <a:t>i</a:t>
            </a:r>
            <a:r>
              <a:rPr lang="en-US" dirty="0"/>
              <a:t> == 3, 4)</a:t>
            </a:r>
          </a:p>
          <a:p>
            <a:pPr>
              <a:buNone/>
            </a:pPr>
            <a:r>
              <a:rPr lang="en-US" dirty="0"/>
              <a:t>     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Hai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("No </a:t>
            </a:r>
            <a:r>
              <a:rPr lang="en-US" dirty="0" err="1"/>
              <a:t>Hai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</a:t>
            </a:r>
            <a:r>
              <a:rPr lang="en-US" dirty="0" err="1"/>
              <a:t>Hai</a:t>
            </a:r>
            <a:endParaRPr lang="en-US" dirty="0"/>
          </a:p>
          <a:p>
            <a:pPr>
              <a:buNone/>
            </a:pPr>
            <a:r>
              <a:rPr lang="en-US" dirty="0"/>
              <a:t>B. No </a:t>
            </a:r>
            <a:r>
              <a:rPr lang="en-US" dirty="0" err="1"/>
              <a:t>Hai</a:t>
            </a:r>
            <a:endParaRPr lang="en-US" dirty="0"/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509760" cy="5181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20.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char *</a:t>
            </a:r>
            <a:r>
              <a:rPr lang="en-US" dirty="0" err="1"/>
              <a:t>str</a:t>
            </a:r>
            <a:r>
              <a:rPr lang="en-US" dirty="0"/>
              <a:t> = {“CCC"};</a:t>
            </a:r>
          </a:p>
          <a:p>
            <a:pPr>
              <a:buNone/>
            </a:pPr>
            <a:r>
              <a:rPr lang="en-US" dirty="0"/>
              <a:t>	char *str1 = {“CCC"};</a:t>
            </a:r>
          </a:p>
          <a:p>
            <a:pPr>
              <a:buNone/>
            </a:pPr>
            <a:r>
              <a:rPr lang="en-US" dirty="0"/>
              <a:t>	if(*</a:t>
            </a:r>
            <a:r>
              <a:rPr lang="en-US" dirty="0" err="1"/>
              <a:t>str</a:t>
            </a:r>
            <a:r>
              <a:rPr lang="en-US" dirty="0"/>
              <a:t> == *str1)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if block");</a:t>
            </a:r>
          </a:p>
          <a:p>
            <a:pPr>
              <a:buNone/>
            </a:pPr>
            <a:r>
              <a:rPr lang="en-US" dirty="0"/>
              <a:t>	else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else block");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Runtime Error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inside if block</a:t>
            </a:r>
          </a:p>
          <a:p>
            <a:pPr>
              <a:buNone/>
            </a:pPr>
            <a:r>
              <a:rPr lang="en-US" dirty="0"/>
              <a:t>D. inside else block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295400"/>
            <a:ext cx="9601200" cy="4830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>
              <a:buNone/>
            </a:pPr>
            <a:r>
              <a:rPr lang="en-US" dirty="0"/>
              <a:t>  if(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- 5 &gt; 4)</a:t>
            </a:r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printf</a:t>
            </a:r>
            <a:r>
              <a:rPr lang="en-US" dirty="0"/>
              <a:t>("inside if block");</a:t>
            </a:r>
          </a:p>
          <a:p>
            <a:pPr>
              <a:buNone/>
            </a:pPr>
            <a:r>
              <a:rPr lang="en-US" dirty="0"/>
              <a:t>  else</a:t>
            </a:r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printf</a:t>
            </a:r>
            <a:r>
              <a:rPr lang="en-US" dirty="0"/>
              <a:t>("inside else block");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None</a:t>
            </a:r>
          </a:p>
          <a:p>
            <a:pPr>
              <a:buNone/>
            </a:pPr>
            <a:r>
              <a:rPr lang="en-US" dirty="0"/>
              <a:t>C. inside if block</a:t>
            </a:r>
          </a:p>
          <a:p>
            <a:pPr>
              <a:buNone/>
            </a:pPr>
            <a:r>
              <a:rPr lang="en-US" dirty="0"/>
              <a:t>D. inside else block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9509760" cy="46783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22.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str1[] = "</a:t>
            </a:r>
            <a:r>
              <a:rPr lang="en-US" dirty="0" err="1"/>
              <a:t>zoho</a:t>
            </a:r>
            <a:r>
              <a:rPr lang="en-US" dirty="0"/>
              <a:t>";</a:t>
            </a:r>
          </a:p>
          <a:p>
            <a:pPr>
              <a:buNone/>
            </a:pPr>
            <a:r>
              <a:rPr lang="en-US" dirty="0"/>
              <a:t>	char str2[] = "</a:t>
            </a:r>
            <a:r>
              <a:rPr lang="en-US" dirty="0" err="1"/>
              <a:t>zoho</a:t>
            </a:r>
            <a:r>
              <a:rPr lang="en-US" dirty="0"/>
              <a:t>";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strcmp</a:t>
            </a:r>
            <a:r>
              <a:rPr lang="en-US" dirty="0"/>
              <a:t>(str1, str2))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("Strings are not same");</a:t>
            </a:r>
          </a:p>
          <a:p>
            <a:pPr>
              <a:buNone/>
            </a:pPr>
            <a:r>
              <a:rPr lang="en-US" dirty="0"/>
              <a:t>	else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("Strings are Same");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Strings are Same</a:t>
            </a:r>
          </a:p>
          <a:p>
            <a:pPr>
              <a:buNone/>
            </a:pPr>
            <a:r>
              <a:rPr lang="en-US" dirty="0"/>
              <a:t>B. Strings are not Same</a:t>
            </a:r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runtime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371600"/>
            <a:ext cx="9601200" cy="47545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23.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d",&amp;i</a:t>
            </a:r>
            <a:r>
              <a:rPr lang="en-US" dirty="0"/>
              <a:t>)) //if we give input as 0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if block");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else block");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Runtime Error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inside else block</a:t>
            </a:r>
          </a:p>
          <a:p>
            <a:pPr>
              <a:buNone/>
            </a:pPr>
            <a:r>
              <a:rPr lang="en-US" dirty="0"/>
              <a:t>D. inside if block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71600"/>
            <a:ext cx="987552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24.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sizeof</a:t>
            </a:r>
            <a:r>
              <a:rPr lang="en-US" dirty="0"/>
              <a:t>(0))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Hai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("Bye");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Bye</a:t>
            </a:r>
          </a:p>
          <a:p>
            <a:pPr>
              <a:buNone/>
            </a:pPr>
            <a:r>
              <a:rPr lang="en-US" dirty="0"/>
              <a:t>B. </a:t>
            </a:r>
            <a:r>
              <a:rPr lang="en-US" dirty="0" err="1"/>
              <a:t>Hai</a:t>
            </a:r>
            <a:endParaRPr lang="en-US" dirty="0"/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None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341437"/>
            <a:ext cx="9875520" cy="5516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25.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sizeof</a:t>
            </a:r>
            <a:r>
              <a:rPr lang="en-US" dirty="0"/>
              <a:t>('\0'))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if block");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else block");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inside if block</a:t>
            </a:r>
          </a:p>
          <a:p>
            <a:pPr>
              <a:buNone/>
            </a:pPr>
            <a:r>
              <a:rPr lang="en-US" dirty="0"/>
              <a:t>B. inside else block</a:t>
            </a:r>
          </a:p>
          <a:p>
            <a:pPr>
              <a:buNone/>
            </a:pPr>
            <a:r>
              <a:rPr lang="en-US" dirty="0"/>
              <a:t>C. None</a:t>
            </a:r>
          </a:p>
          <a:p>
            <a:pPr>
              <a:buNone/>
            </a:pPr>
            <a:r>
              <a:rPr lang="en-US" dirty="0"/>
              <a:t>D. 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840" y="2971800"/>
            <a:ext cx="5646420" cy="609288"/>
          </a:xfrm>
        </p:spPr>
        <p:txBody>
          <a:bodyPr>
            <a:noAutofit/>
          </a:bodyPr>
          <a:lstStyle/>
          <a:p>
            <a:r>
              <a:rPr lang="en-US" sz="5280" dirty="0"/>
              <a:t>For loops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 = 1, j = 1;i&lt;=3,j&lt;=3;i++,j++)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%d ",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1 2 3 1 2 3</a:t>
            </a:r>
          </a:p>
          <a:p>
            <a:pPr>
              <a:buNone/>
            </a:pPr>
            <a:r>
              <a:rPr lang="en-US" dirty="0"/>
              <a:t>C. 1 1 2 2 3 3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2.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pPr>
              <a:buNone/>
            </a:pPr>
            <a:r>
              <a:rPr lang="en-US" sz="2160" dirty="0"/>
              <a:t>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rows = 3, columns = 4, </a:t>
            </a:r>
            <a:r>
              <a:rPr lang="en-US" sz="2160" dirty="0" err="1"/>
              <a:t>i</a:t>
            </a:r>
            <a:r>
              <a:rPr lang="en-US" sz="2160" dirty="0"/>
              <a:t>, j, k;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a[3][4] = {23, 46, 69, 102, 99, 109};</a:t>
            </a:r>
          </a:p>
          <a:p>
            <a:pPr>
              <a:buNone/>
            </a:pPr>
            <a:r>
              <a:rPr lang="en-US" sz="2160" dirty="0"/>
              <a:t>	k = 99;</a:t>
            </a:r>
          </a:p>
          <a:p>
            <a:pPr>
              <a:buNone/>
            </a:pPr>
            <a:r>
              <a:rPr lang="en-US" sz="2160" dirty="0"/>
              <a:t>	for(</a:t>
            </a:r>
            <a:r>
              <a:rPr lang="en-US" sz="2160" dirty="0" err="1"/>
              <a:t>i</a:t>
            </a:r>
            <a:r>
              <a:rPr lang="en-US" sz="2160" dirty="0"/>
              <a:t> = 0;i&gt;</a:t>
            </a:r>
            <a:r>
              <a:rPr lang="en-US" sz="2160" dirty="0" err="1"/>
              <a:t>rows;i</a:t>
            </a:r>
            <a:r>
              <a:rPr lang="en-US" sz="2160" dirty="0"/>
              <a:t>++)</a:t>
            </a:r>
          </a:p>
          <a:p>
            <a:pPr>
              <a:buNone/>
            </a:pPr>
            <a:r>
              <a:rPr lang="en-US" sz="2160" dirty="0"/>
              <a:t>	for(j = 0;j&gt;</a:t>
            </a:r>
            <a:r>
              <a:rPr lang="en-US" sz="2160" dirty="0" err="1"/>
              <a:t>columns;j</a:t>
            </a:r>
            <a:r>
              <a:rPr lang="en-US" sz="2160" dirty="0"/>
              <a:t>++)</a:t>
            </a:r>
          </a:p>
          <a:p>
            <a:pPr>
              <a:buNone/>
            </a:pPr>
            <a:r>
              <a:rPr lang="en-US" sz="2160" dirty="0"/>
              <a:t>	if(a[</a:t>
            </a:r>
            <a:r>
              <a:rPr lang="en-US" sz="2160" dirty="0" err="1"/>
              <a:t>i</a:t>
            </a:r>
            <a:r>
              <a:rPr lang="en-US" sz="2160" dirty="0"/>
              <a:t>][j]&gt;k)</a:t>
            </a:r>
          </a:p>
          <a:p>
            <a:pPr>
              <a:buNone/>
            </a:pPr>
            <a:r>
              <a:rPr lang="en-US" sz="2160" dirty="0"/>
              <a:t>		k = a[</a:t>
            </a:r>
            <a:r>
              <a:rPr lang="en-US" sz="2160" dirty="0" err="1"/>
              <a:t>i</a:t>
            </a:r>
            <a:r>
              <a:rPr lang="en-US" sz="2160" dirty="0"/>
              <a:t>][j];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("%d\n", k);</a:t>
            </a:r>
          </a:p>
          <a:p>
            <a:pPr>
              <a:buNone/>
            </a:pPr>
            <a:r>
              <a:rPr lang="en-US" sz="2160" dirty="0"/>
              <a:t>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A. 99	B. 102		C. 109		D. None of the above</a:t>
            </a:r>
          </a:p>
          <a:p>
            <a:pPr>
              <a:buNone/>
            </a:pPr>
            <a:endParaRPr lang="en-US" sz="2160" dirty="0"/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122" y="1447801"/>
            <a:ext cx="978122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11.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 </a:t>
            </a:r>
          </a:p>
          <a:p>
            <a:r>
              <a:rPr lang="en-US" sz="2880" dirty="0"/>
              <a:t>{ 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("\nab"); 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("\</a:t>
            </a:r>
            <a:r>
              <a:rPr lang="en-US" sz="2880" dirty="0" err="1"/>
              <a:t>bsi</a:t>
            </a:r>
            <a:r>
              <a:rPr lang="en-US" sz="2880" dirty="0"/>
              <a:t>");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("\</a:t>
            </a:r>
            <a:r>
              <a:rPr lang="en-US" sz="2880" dirty="0" err="1"/>
              <a:t>rha</a:t>
            </a:r>
            <a:r>
              <a:rPr lang="en-US" sz="2880" dirty="0"/>
              <a:t>");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2133600"/>
            <a:ext cx="731139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80" dirty="0"/>
          </a:p>
          <a:p>
            <a:r>
              <a:rPr lang="en-US" sz="2880" dirty="0"/>
              <a:t>A. </a:t>
            </a:r>
            <a:r>
              <a:rPr lang="en-US" sz="2880" dirty="0" err="1"/>
              <a:t>asiha</a:t>
            </a:r>
            <a:endParaRPr lang="en-US" sz="2880" dirty="0"/>
          </a:p>
          <a:p>
            <a:r>
              <a:rPr lang="en-US" sz="2880" dirty="0"/>
              <a:t>B. </a:t>
            </a:r>
            <a:r>
              <a:rPr lang="en-US" sz="2880" dirty="0" err="1"/>
              <a:t>abha</a:t>
            </a:r>
            <a:endParaRPr lang="en-US" sz="2880" dirty="0"/>
          </a:p>
          <a:p>
            <a:r>
              <a:rPr lang="en-US" sz="2880" dirty="0"/>
              <a:t>C. aha</a:t>
            </a:r>
          </a:p>
          <a:p>
            <a:r>
              <a:rPr lang="en-US" sz="2880" dirty="0"/>
              <a:t>D. </a:t>
            </a:r>
            <a:r>
              <a:rPr lang="en-US" sz="2880" dirty="0" err="1"/>
              <a:t>hai</a:t>
            </a:r>
            <a:endParaRPr lang="en-US" sz="288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3. What will be the output of the C program by considering 'b' as a User input?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#define loop for(;;)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("DONE");</a:t>
            </a:r>
          </a:p>
          <a:p>
            <a:pPr>
              <a:buNone/>
            </a:pPr>
            <a:r>
              <a:rPr lang="en-US" dirty="0"/>
              <a:t>	loop;   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Done</a:t>
            </a:r>
          </a:p>
          <a:p>
            <a:pPr>
              <a:buNone/>
            </a:pPr>
            <a:r>
              <a:rPr lang="en-US" dirty="0"/>
              <a:t>C. Program never ends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s[ ] = "questions";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 = 0;s[</a:t>
            </a:r>
            <a:r>
              <a:rPr lang="en-US" dirty="0" err="1"/>
              <a:t>i</a:t>
            </a:r>
            <a:r>
              <a:rPr lang="en-US" dirty="0"/>
              <a:t>];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("%c", </a:t>
            </a:r>
            <a:r>
              <a:rPr lang="en-US" dirty="0" err="1"/>
              <a:t>i</a:t>
            </a:r>
            <a:r>
              <a:rPr lang="en-US" dirty="0"/>
              <a:t>[s]);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Runtime error</a:t>
            </a:r>
          </a:p>
          <a:p>
            <a:pPr>
              <a:buNone/>
            </a:pPr>
            <a:r>
              <a:rPr lang="en-US" dirty="0"/>
              <a:t>C. address</a:t>
            </a:r>
          </a:p>
          <a:p>
            <a:pPr>
              <a:buNone/>
            </a:pPr>
            <a:r>
              <a:rPr lang="en-US" dirty="0"/>
              <a:t>D. questions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5.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1, j = 1;</a:t>
            </a:r>
          </a:p>
          <a:p>
            <a:pPr>
              <a:buNone/>
            </a:pPr>
            <a:r>
              <a:rPr lang="en-US" dirty="0"/>
              <a:t>	for(;</a:t>
            </a:r>
            <a:r>
              <a:rPr lang="en-US" dirty="0" err="1"/>
              <a:t>j;printf</a:t>
            </a:r>
            <a:r>
              <a:rPr lang="en-US" dirty="0"/>
              <a:t>("%d %d ",</a:t>
            </a:r>
            <a:r>
              <a:rPr lang="en-US" dirty="0" err="1"/>
              <a:t>i</a:t>
            </a:r>
            <a:r>
              <a:rPr lang="en-US" dirty="0"/>
              <a:t>, j))</a:t>
            </a:r>
          </a:p>
          <a:p>
            <a:pPr>
              <a:buNone/>
            </a:pPr>
            <a:r>
              <a:rPr lang="en-US" dirty="0"/>
              <a:t>	j = </a:t>
            </a:r>
            <a:r>
              <a:rPr lang="en-US" dirty="0" err="1"/>
              <a:t>i</a:t>
            </a:r>
            <a:r>
              <a:rPr lang="en-US" dirty="0"/>
              <a:t>++ &lt;= 1;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 2 3 0</a:t>
            </a:r>
          </a:p>
          <a:p>
            <a:pPr>
              <a:buNone/>
            </a:pPr>
            <a:r>
              <a:rPr lang="en-US" dirty="0"/>
              <a:t>B. 1 1 2 2</a:t>
            </a:r>
          </a:p>
          <a:p>
            <a:pPr>
              <a:buNone/>
            </a:pPr>
            <a:r>
              <a:rPr lang="en-US" dirty="0"/>
              <a:t>C. 2 1 3 0</a:t>
            </a:r>
          </a:p>
          <a:p>
            <a:pPr>
              <a:buNone/>
            </a:pPr>
            <a:r>
              <a:rPr lang="en-US" dirty="0"/>
              <a:t>D. 0 1 2 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6.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static char names[5][20] = {"C", "C++", "C#", "java", "python"};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char *t;</a:t>
            </a:r>
          </a:p>
          <a:p>
            <a:pPr>
              <a:buNone/>
            </a:pPr>
            <a:r>
              <a:rPr lang="en-US" dirty="0"/>
              <a:t>	t = names[3];</a:t>
            </a:r>
          </a:p>
          <a:p>
            <a:pPr>
              <a:buNone/>
            </a:pPr>
            <a:r>
              <a:rPr lang="en-US" dirty="0"/>
              <a:t>	names[3] = names[4];</a:t>
            </a:r>
          </a:p>
          <a:p>
            <a:pPr>
              <a:buNone/>
            </a:pPr>
            <a:r>
              <a:rPr lang="en-US" dirty="0"/>
              <a:t>	names[4] = t; </a:t>
            </a:r>
          </a:p>
          <a:p>
            <a:pPr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0;i&lt;=4;i++)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("%s ", names[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C C++ C# java</a:t>
            </a:r>
          </a:p>
          <a:p>
            <a:pPr>
              <a:buNone/>
            </a:pPr>
            <a:r>
              <a:rPr lang="en-US" dirty="0"/>
              <a:t>B. C C++ C# java python</a:t>
            </a:r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7. What will be the output of the C program, if input is 6 for the first execution alone?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</a:t>
            </a:r>
            <a:r>
              <a:rPr lang="en-US" sz="2880" dirty="0" err="1"/>
              <a:t>i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t;</a:t>
            </a:r>
          </a:p>
          <a:p>
            <a:pPr>
              <a:buNone/>
            </a:pPr>
            <a:r>
              <a:rPr lang="en-US" sz="2880" dirty="0"/>
              <a:t>	for (t=4;scanf("%</a:t>
            </a:r>
            <a:r>
              <a:rPr lang="en-US" sz="2880" dirty="0" err="1"/>
              <a:t>d",&amp;i</a:t>
            </a:r>
            <a:r>
              <a:rPr lang="en-US" sz="2880" dirty="0"/>
              <a:t>)-</a:t>
            </a:r>
            <a:r>
              <a:rPr lang="en-US" sz="2880" dirty="0" err="1"/>
              <a:t>t;printf</a:t>
            </a:r>
            <a:r>
              <a:rPr lang="en-US" sz="2880" dirty="0"/>
              <a:t>("%d\</a:t>
            </a:r>
            <a:r>
              <a:rPr lang="en-US" sz="2880" dirty="0" err="1"/>
              <a:t>n",i</a:t>
            </a:r>
            <a:r>
              <a:rPr lang="en-US" sz="2880" dirty="0"/>
              <a:t>))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("%d--", t--);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r>
              <a:rPr lang="en-US" sz="2880" dirty="0"/>
              <a:t>A. 4—6		B. 6--		C. 4--</a:t>
            </a:r>
          </a:p>
          <a:p>
            <a:pPr>
              <a:buNone/>
            </a:pPr>
            <a:r>
              <a:rPr lang="en-US" sz="2880" dirty="0"/>
              <a:t>D. None of the above</a:t>
            </a:r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8. What will be the output of the C program by considering 'b' as a User input?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c[ ] = {2.8, 3.4, 4, 6.7, 5};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j, *p = c, *q = c;</a:t>
            </a:r>
          </a:p>
          <a:p>
            <a:pPr>
              <a:buNone/>
            </a:pPr>
            <a:r>
              <a:rPr lang="en-US" sz="2880" dirty="0"/>
              <a:t>	for(j=0;j&lt;3;j++) {</a:t>
            </a:r>
          </a:p>
          <a:p>
            <a:pPr>
              <a:buNone/>
            </a:pPr>
            <a:r>
              <a:rPr lang="en-US" sz="2880" dirty="0"/>
              <a:t>		</a:t>
            </a:r>
            <a:r>
              <a:rPr lang="en-US" sz="2880" dirty="0" err="1"/>
              <a:t>printf</a:t>
            </a:r>
            <a:r>
              <a:rPr lang="en-US" sz="2880" dirty="0"/>
              <a:t>(" %d ", *c);</a:t>
            </a:r>
          </a:p>
          <a:p>
            <a:pPr>
              <a:buNone/>
            </a:pPr>
            <a:r>
              <a:rPr lang="en-US" sz="2880" dirty="0"/>
              <a:t>		++q;  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r>
              <a:rPr lang="en-US" sz="2880" dirty="0"/>
              <a:t>	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for(j=0;j&lt;3;j++){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 %d ", *p);</a:t>
            </a:r>
          </a:p>
          <a:p>
            <a:pPr>
              <a:buNone/>
            </a:pPr>
            <a:r>
              <a:rPr lang="en-US" dirty="0"/>
              <a:t>		++p;  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2 3 4 2 3 4</a:t>
            </a:r>
          </a:p>
          <a:p>
            <a:pPr>
              <a:buNone/>
            </a:pPr>
            <a:r>
              <a:rPr lang="en-US" dirty="0"/>
              <a:t>B. 2 3 4 6 5 garbage value</a:t>
            </a:r>
          </a:p>
          <a:p>
            <a:pPr>
              <a:buNone/>
            </a:pPr>
            <a:r>
              <a:rPr lang="en-US" dirty="0"/>
              <a:t>C. 2 2 2 2 3 4</a:t>
            </a:r>
          </a:p>
          <a:p>
            <a:pPr>
              <a:buNone/>
            </a:pPr>
            <a:r>
              <a:rPr lang="en-US" dirty="0"/>
              <a:t>D. 2 2 2 3 4 6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9.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char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>
              <a:buNone/>
            </a:pPr>
            <a:r>
              <a:rPr lang="en-US" sz="2400" dirty="0"/>
              <a:t>	for(;</a:t>
            </a:r>
            <a:r>
              <a:rPr lang="en-US" sz="2400" dirty="0" err="1"/>
              <a:t>i</a:t>
            </a:r>
            <a:r>
              <a:rPr lang="en-US" sz="2400" dirty="0"/>
              <a:t>&gt;=0;i++);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("%d\n",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A. Compilation error</a:t>
            </a:r>
          </a:p>
          <a:p>
            <a:pPr>
              <a:buNone/>
            </a:pPr>
            <a:r>
              <a:rPr lang="en-US" sz="2400" dirty="0"/>
              <a:t>B. -128</a:t>
            </a:r>
          </a:p>
          <a:p>
            <a:pPr>
              <a:buNone/>
            </a:pPr>
            <a:r>
              <a:rPr lang="en-US" sz="2400" dirty="0"/>
              <a:t>C. 0</a:t>
            </a:r>
          </a:p>
          <a:p>
            <a:pPr>
              <a:buNone/>
            </a:pPr>
            <a:r>
              <a:rPr lang="en-US" sz="2400" dirty="0"/>
              <a:t>D. 1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10.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char s[ ] = "d";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0;s[ </a:t>
            </a:r>
            <a:r>
              <a:rPr lang="en-US" dirty="0" err="1"/>
              <a:t>i</a:t>
            </a:r>
            <a:r>
              <a:rPr lang="en-US" dirty="0"/>
              <a:t> ];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("%c %c %c %</a:t>
            </a:r>
            <a:r>
              <a:rPr lang="en-US" dirty="0" err="1"/>
              <a:t>c",s</a:t>
            </a:r>
            <a:r>
              <a:rPr lang="en-US" dirty="0"/>
              <a:t>[ </a:t>
            </a:r>
            <a:r>
              <a:rPr lang="en-US" dirty="0" err="1"/>
              <a:t>i</a:t>
            </a:r>
            <a:r>
              <a:rPr lang="en-US" dirty="0"/>
              <a:t> ], *(</a:t>
            </a:r>
            <a:r>
              <a:rPr lang="en-US" dirty="0" err="1"/>
              <a:t>s+i</a:t>
            </a:r>
            <a:r>
              <a:rPr lang="en-US" dirty="0"/>
              <a:t>), *(</a:t>
            </a:r>
            <a:r>
              <a:rPr lang="en-US" dirty="0" err="1"/>
              <a:t>i+s</a:t>
            </a:r>
            <a:r>
              <a:rPr lang="en-US" dirty="0"/>
              <a:t>), </a:t>
            </a:r>
            <a:r>
              <a:rPr lang="en-US" dirty="0" err="1"/>
              <a:t>i</a:t>
            </a:r>
            <a:r>
              <a:rPr lang="en-US" dirty="0"/>
              <a:t>[s]);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d e f g</a:t>
            </a:r>
          </a:p>
          <a:p>
            <a:pPr>
              <a:buNone/>
            </a:pPr>
            <a:r>
              <a:rPr lang="en-US" dirty="0"/>
              <a:t>C. d </a:t>
            </a:r>
            <a:r>
              <a:rPr lang="en-US" dirty="0" err="1"/>
              <a:t>d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dirty="0"/>
              <a:t> </a:t>
            </a:r>
            <a:r>
              <a:rPr lang="en-US" dirty="0" err="1"/>
              <a:t>d</a:t>
            </a:r>
            <a:endParaRPr lang="en-US" dirty="0"/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680" y="1295401"/>
            <a:ext cx="1197864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float </a:t>
            </a:r>
            <a:r>
              <a:rPr lang="en-US" sz="2160" dirty="0" err="1"/>
              <a:t>num</a:t>
            </a:r>
            <a:r>
              <a:rPr lang="en-US" sz="2160" dirty="0"/>
              <a:t> = 8.88;    </a:t>
            </a:r>
          </a:p>
          <a:p>
            <a:r>
              <a:rPr lang="en-US" sz="2160" dirty="0"/>
              <a:t>	char status[10] = "'out'";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("\t\</a:t>
            </a:r>
            <a:r>
              <a:rPr lang="en-US" sz="2160" dirty="0" err="1"/>
              <a:t>t%d</a:t>
            </a:r>
            <a:r>
              <a:rPr lang="en-US" sz="2160" dirty="0"/>
              <a:t>",</a:t>
            </a:r>
            <a:r>
              <a:rPr lang="en-US" sz="2160" dirty="0" err="1"/>
              <a:t>printf</a:t>
            </a:r>
            <a:r>
              <a:rPr lang="en-US" sz="2160" dirty="0"/>
              <a:t>("\</a:t>
            </a:r>
            <a:r>
              <a:rPr lang="en-US" sz="2160" dirty="0" err="1"/>
              <a:t>nfloat</a:t>
            </a:r>
            <a:r>
              <a:rPr lang="en-US" sz="2160" dirty="0"/>
              <a:t>"));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("\</a:t>
            </a:r>
            <a:r>
              <a:rPr lang="en-US" sz="2160" dirty="0" err="1"/>
              <a:t>t%d</a:t>
            </a:r>
            <a:r>
              <a:rPr lang="en-US" sz="2160" dirty="0"/>
              <a:t>",</a:t>
            </a:r>
            <a:r>
              <a:rPr lang="en-US" sz="2160" dirty="0" err="1"/>
              <a:t>printf</a:t>
            </a:r>
            <a:r>
              <a:rPr lang="en-US" sz="2160" dirty="0"/>
              <a:t>("\</a:t>
            </a:r>
            <a:r>
              <a:rPr lang="en-US" sz="2160" dirty="0" err="1"/>
              <a:t>n%f</a:t>
            </a:r>
            <a:r>
              <a:rPr lang="en-US" sz="2160" dirty="0"/>
              <a:t>",</a:t>
            </a:r>
            <a:r>
              <a:rPr lang="en-US" sz="2160" dirty="0" err="1"/>
              <a:t>num</a:t>
            </a:r>
            <a:r>
              <a:rPr lang="en-US" sz="2160" dirty="0"/>
              <a:t>));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("\t\</a:t>
            </a:r>
            <a:r>
              <a:rPr lang="en-US" sz="2160" dirty="0" err="1"/>
              <a:t>t%d</a:t>
            </a:r>
            <a:r>
              <a:rPr lang="en-US" sz="2160" dirty="0"/>
              <a:t>",</a:t>
            </a:r>
            <a:r>
              <a:rPr lang="en-US" sz="2160" dirty="0" err="1"/>
              <a:t>printf</a:t>
            </a:r>
            <a:r>
              <a:rPr lang="en-US" sz="2160" dirty="0"/>
              <a:t>("\</a:t>
            </a:r>
            <a:r>
              <a:rPr lang="en-US" sz="2160" dirty="0" err="1"/>
              <a:t>n%s</a:t>
            </a:r>
            <a:r>
              <a:rPr lang="en-US" sz="2160" dirty="0"/>
              <a:t>",status));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0" y="2333686"/>
            <a:ext cx="3930967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float 6</a:t>
            </a:r>
          </a:p>
          <a:p>
            <a:r>
              <a:rPr lang="en-US" sz="2160" dirty="0"/>
              <a:t>    8.880000 9 </a:t>
            </a:r>
          </a:p>
          <a:p>
            <a:r>
              <a:rPr lang="en-US" sz="2160" dirty="0"/>
              <a:t>   'out' 6</a:t>
            </a:r>
          </a:p>
          <a:p>
            <a:r>
              <a:rPr lang="en-US" sz="2160" dirty="0"/>
              <a:t>B. float 6</a:t>
            </a:r>
          </a:p>
          <a:p>
            <a:r>
              <a:rPr lang="en-US" sz="2160" dirty="0"/>
              <a:t>    8.880000 9 </a:t>
            </a:r>
          </a:p>
          <a:p>
            <a:r>
              <a:rPr lang="en-US" sz="2160" dirty="0"/>
              <a:t>   'out' 4</a:t>
            </a:r>
          </a:p>
          <a:p>
            <a:r>
              <a:rPr lang="en-US" sz="2160" dirty="0"/>
              <a:t>C. float 5</a:t>
            </a:r>
          </a:p>
          <a:p>
            <a:r>
              <a:rPr lang="en-US" sz="2160" dirty="0"/>
              <a:t>    8.880000 9 </a:t>
            </a:r>
          </a:p>
          <a:p>
            <a:r>
              <a:rPr lang="en-US" sz="2160" dirty="0"/>
              <a:t>   'out' 4</a:t>
            </a:r>
          </a:p>
          <a:p>
            <a:r>
              <a:rPr lang="en-US" sz="2160" dirty="0"/>
              <a:t>D. float 5</a:t>
            </a:r>
          </a:p>
          <a:p>
            <a:r>
              <a:rPr lang="en-US" sz="2160" dirty="0"/>
              <a:t>    8.880000 9 </a:t>
            </a:r>
          </a:p>
          <a:p>
            <a:r>
              <a:rPr lang="en-US" sz="2160" dirty="0"/>
              <a:t>   'out' 4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11.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unsigned char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>
              <a:buNone/>
            </a:pPr>
            <a:r>
              <a:rPr lang="en-US" sz="2400" dirty="0"/>
              <a:t>	for(;</a:t>
            </a:r>
            <a:r>
              <a:rPr lang="en-US" sz="2400" dirty="0" err="1"/>
              <a:t>i</a:t>
            </a:r>
            <a:r>
              <a:rPr lang="en-US" sz="2400" dirty="0"/>
              <a:t>&lt;=0;i++) 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n",i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A. 127</a:t>
            </a:r>
          </a:p>
          <a:p>
            <a:pPr>
              <a:buNone/>
            </a:pPr>
            <a:r>
              <a:rPr lang="en-US" sz="2400" dirty="0"/>
              <a:t>B. 1</a:t>
            </a:r>
          </a:p>
          <a:p>
            <a:pPr>
              <a:buNone/>
            </a:pPr>
            <a:r>
              <a:rPr lang="en-US" sz="2400" dirty="0"/>
              <a:t>C. Program never ends</a:t>
            </a:r>
          </a:p>
          <a:p>
            <a:pPr>
              <a:buNone/>
            </a:pPr>
            <a:r>
              <a:rPr lang="en-US" sz="2400" dirty="0"/>
              <a:t>D. 0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12.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	for(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&gt;9; </a:t>
            </a:r>
            <a:r>
              <a:rPr lang="en-US" sz="2400" dirty="0" err="1"/>
              <a:t>i</a:t>
            </a:r>
            <a:r>
              <a:rPr lang="en-US" sz="2400" dirty="0"/>
              <a:t>+=3)</a:t>
            </a:r>
          </a:p>
          <a:p>
            <a:pPr>
              <a:buNone/>
            </a:pPr>
            <a:r>
              <a:rPr lang="en-US" sz="2400" dirty="0"/>
              <a:t>	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("for ");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Nothing prints			B. for</a:t>
            </a:r>
          </a:p>
          <a:p>
            <a:pPr>
              <a:buNone/>
            </a:pPr>
            <a:r>
              <a:rPr lang="en-US" sz="2400" dirty="0"/>
              <a:t>C. for </a:t>
            </a:r>
            <a:r>
              <a:rPr lang="en-US" sz="2400" dirty="0" err="1"/>
              <a:t>for</a:t>
            </a:r>
            <a:r>
              <a:rPr lang="en-US" sz="2400" dirty="0"/>
              <a:t> </a:t>
            </a:r>
            <a:r>
              <a:rPr lang="en-US" sz="2400" dirty="0" err="1"/>
              <a:t>for</a:t>
            </a:r>
            <a:r>
              <a:rPr lang="en-US" sz="2400" dirty="0"/>
              <a:t> 			D. None of the above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13. What will be the output of the C program by considering 'b' as a User input?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1, j = 1;</a:t>
            </a:r>
          </a:p>
          <a:p>
            <a:pPr>
              <a:buNone/>
            </a:pPr>
            <a:r>
              <a:rPr lang="en-US" sz="2400" dirty="0"/>
              <a:t>	for(--</a:t>
            </a:r>
            <a:r>
              <a:rPr lang="en-US" sz="2400" dirty="0" err="1"/>
              <a:t>i</a:t>
            </a:r>
            <a:r>
              <a:rPr lang="en-US" sz="2400" dirty="0"/>
              <a:t> &amp;&amp; j++ ; </a:t>
            </a:r>
            <a:r>
              <a:rPr lang="en-US" sz="2400" dirty="0" err="1"/>
              <a:t>i</a:t>
            </a:r>
            <a:r>
              <a:rPr lang="en-US" sz="2400" dirty="0"/>
              <a:t>&lt;10; </a:t>
            </a:r>
            <a:r>
              <a:rPr lang="en-US" sz="2400" dirty="0" err="1"/>
              <a:t>i</a:t>
            </a:r>
            <a:r>
              <a:rPr lang="en-US" sz="2400" dirty="0"/>
              <a:t>+=2)</a:t>
            </a:r>
          </a:p>
          <a:p>
            <a:pPr>
              <a:buNone/>
            </a:pPr>
            <a:r>
              <a:rPr lang="en-US" sz="2400" dirty="0"/>
              <a:t>	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("loop ");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Compilation error		B. Program never ends</a:t>
            </a:r>
          </a:p>
          <a:p>
            <a:pPr>
              <a:buNone/>
            </a:pPr>
            <a:r>
              <a:rPr lang="en-US" sz="2400" dirty="0"/>
              <a:t>C.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	D. None of the above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for(5;2;2)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Program never ends</a:t>
            </a:r>
          </a:p>
          <a:p>
            <a:pPr>
              <a:buNone/>
            </a:pPr>
            <a:r>
              <a:rPr lang="en-US" dirty="0"/>
              <a:t>C. Hello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15.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math.h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float a = 5.375;</a:t>
            </a:r>
          </a:p>
          <a:p>
            <a:pPr>
              <a:buNone/>
            </a:pPr>
            <a:r>
              <a:rPr lang="en-US" sz="2400" dirty="0"/>
              <a:t>	char *p;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	p = (char*)&amp;a;</a:t>
            </a:r>
          </a:p>
          <a:p>
            <a:pPr>
              <a:buNone/>
            </a:pPr>
            <a:r>
              <a:rPr lang="en-US" sz="2400" dirty="0"/>
              <a:t>	for(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&lt;1;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("%d ", p[3]);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3 numbers of address p			B. first number of address p</a:t>
            </a:r>
          </a:p>
          <a:p>
            <a:pPr>
              <a:buNone/>
            </a:pPr>
            <a:r>
              <a:rPr lang="en-US" sz="2400" dirty="0"/>
              <a:t>C. Some garbage value			D. Nothing prints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"/>
            <a:ext cx="9464040" cy="52133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16.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pPr>
              <a:buNone/>
            </a:pPr>
            <a:r>
              <a:rPr lang="en-US" sz="2880" dirty="0"/>
              <a:t>	static </a:t>
            </a:r>
            <a:r>
              <a:rPr lang="en-US" sz="2880" dirty="0" err="1"/>
              <a:t>int</a:t>
            </a:r>
            <a:r>
              <a:rPr lang="en-US" sz="2880" dirty="0"/>
              <a:t> </a:t>
            </a:r>
            <a:r>
              <a:rPr lang="en-US" sz="2880" dirty="0" err="1"/>
              <a:t>i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/>
              <a:t>	for(</a:t>
            </a:r>
            <a:r>
              <a:rPr lang="en-US" sz="2880" dirty="0" err="1"/>
              <a:t>i</a:t>
            </a:r>
            <a:r>
              <a:rPr lang="en-US" sz="2880" dirty="0"/>
              <a:t>++;++</a:t>
            </a:r>
            <a:r>
              <a:rPr lang="en-US" sz="2880" dirty="0" err="1"/>
              <a:t>i;i</a:t>
            </a:r>
            <a:r>
              <a:rPr lang="en-US" sz="2880" dirty="0"/>
              <a:t>++)</a:t>
            </a:r>
          </a:p>
          <a:p>
            <a:pPr>
              <a:buNone/>
            </a:pPr>
            <a:r>
              <a:rPr lang="en-US" sz="2880" dirty="0"/>
              <a:t>	{</a:t>
            </a:r>
          </a:p>
          <a:p>
            <a:pPr>
              <a:buNone/>
            </a:pPr>
            <a:r>
              <a:rPr lang="en-US" sz="2880" dirty="0"/>
              <a:t>		</a:t>
            </a:r>
            <a:r>
              <a:rPr lang="en-US" sz="2880" dirty="0" err="1"/>
              <a:t>printf</a:t>
            </a:r>
            <a:r>
              <a:rPr lang="en-US" sz="2880" dirty="0"/>
              <a:t>("%d ", </a:t>
            </a:r>
            <a:r>
              <a:rPr lang="en-US" sz="2880" dirty="0" err="1"/>
              <a:t>i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	if(</a:t>
            </a:r>
            <a:r>
              <a:rPr lang="en-US" sz="2880" dirty="0" err="1"/>
              <a:t>i</a:t>
            </a:r>
            <a:r>
              <a:rPr lang="en-US" sz="2880" dirty="0"/>
              <a:t> == 6) </a:t>
            </a:r>
          </a:p>
          <a:p>
            <a:pPr>
              <a:buNone/>
            </a:pPr>
            <a:r>
              <a:rPr lang="en-US" sz="2880" dirty="0"/>
              <a:t>		break;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617220">
              <a:buAutoNum type="alphaUcPeriod"/>
            </a:pPr>
            <a:r>
              <a:rPr lang="en-US" dirty="0"/>
              <a:t>2 4	</a:t>
            </a:r>
          </a:p>
          <a:p>
            <a:pPr marL="617220" indent="-617220">
              <a:buNone/>
            </a:pPr>
            <a:r>
              <a:rPr lang="en-US" dirty="0"/>
              <a:t>B. No output	</a:t>
            </a:r>
          </a:p>
          <a:p>
            <a:pPr marL="617220" indent="-617220">
              <a:buNone/>
            </a:pPr>
            <a:r>
              <a:rPr lang="en-US" dirty="0"/>
              <a:t>C. 2 4 6		</a:t>
            </a:r>
          </a:p>
          <a:p>
            <a:pPr marL="617220" indent="-617220">
              <a:buNone/>
            </a:pPr>
            <a:r>
              <a:rPr lang="en-US" dirty="0"/>
              <a:t>D. Program never ends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0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17. What will be the output of the C program, if input is 6?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fun();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for(fun();fun();fun()) </a:t>
            </a:r>
          </a:p>
          <a:p>
            <a:pPr>
              <a:buNone/>
            </a:pPr>
            <a:r>
              <a:rPr lang="en-US" sz="2400" dirty="0"/>
              <a:t>	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", fun());	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fun()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static num = 10;</a:t>
            </a:r>
          </a:p>
          <a:p>
            <a:pPr>
              <a:buNone/>
            </a:pPr>
            <a:r>
              <a:rPr lang="en-US" sz="2400" dirty="0"/>
              <a:t>    return num--;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8 5 2</a:t>
            </a:r>
          </a:p>
          <a:p>
            <a:pPr>
              <a:buNone/>
            </a:pPr>
            <a:r>
              <a:rPr lang="en-US" dirty="0"/>
              <a:t>B. 7 4 1</a:t>
            </a:r>
          </a:p>
          <a:p>
            <a:pPr>
              <a:buNone/>
            </a:pPr>
            <a:r>
              <a:rPr lang="en-US" dirty="0"/>
              <a:t>C. 6 3 0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18.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for(;;) </a:t>
            </a:r>
          </a:p>
          <a:p>
            <a:pPr>
              <a:buNone/>
            </a:pPr>
            <a:r>
              <a:rPr lang="en-US" sz="2400" dirty="0"/>
              <a:t>	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("%d ", 10);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Compilation error</a:t>
            </a:r>
          </a:p>
          <a:p>
            <a:pPr>
              <a:buNone/>
            </a:pPr>
            <a:r>
              <a:rPr lang="en-US" sz="2400" dirty="0"/>
              <a:t>B. 10</a:t>
            </a:r>
          </a:p>
          <a:p>
            <a:pPr>
              <a:buNone/>
            </a:pPr>
            <a:r>
              <a:rPr lang="en-US" sz="2400" dirty="0"/>
              <a:t>C. Program never ends</a:t>
            </a:r>
          </a:p>
          <a:p>
            <a:pPr>
              <a:buNone/>
            </a:pPr>
            <a:r>
              <a:rPr lang="en-US" sz="2400" dirty="0"/>
              <a:t>D. None of the above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122" y="1371601"/>
            <a:ext cx="9872663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/>
              <a:t>#define </a:t>
            </a:r>
            <a:r>
              <a:rPr lang="en-US" sz="2160" dirty="0" err="1"/>
              <a:t>sqr</a:t>
            </a:r>
            <a:r>
              <a:rPr lang="en-US" sz="2160" dirty="0"/>
              <a:t>(x) ++x * ++x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a = 2,z;</a:t>
            </a:r>
          </a:p>
          <a:p>
            <a:r>
              <a:rPr lang="en-US" sz="2160" dirty="0"/>
              <a:t>	z = ++a * ++a;     </a:t>
            </a:r>
          </a:p>
          <a:p>
            <a:r>
              <a:rPr lang="en-US" sz="2160" dirty="0"/>
              <a:t>	a -= 2;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 %d",</a:t>
            </a:r>
            <a:r>
              <a:rPr lang="en-US" sz="2160" dirty="0" err="1"/>
              <a:t>sqr</a:t>
            </a:r>
            <a:r>
              <a:rPr lang="en-US" sz="2160" dirty="0"/>
              <a:t>(a),z);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6706" y="42672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16 6</a:t>
            </a:r>
          </a:p>
          <a:p>
            <a:r>
              <a:rPr lang="en-US" sz="2160" dirty="0"/>
              <a:t>B. 6 6</a:t>
            </a:r>
          </a:p>
          <a:p>
            <a:r>
              <a:rPr lang="en-US" sz="2160" dirty="0"/>
              <a:t>C. 4 4</a:t>
            </a:r>
          </a:p>
          <a:p>
            <a:r>
              <a:rPr lang="en-US" sz="2160" dirty="0"/>
              <a:t>D. 16 16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19. What will be the output of the C program?</a:t>
            </a:r>
          </a:p>
          <a:p>
            <a:pPr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/>
              <a:t>	int fun = {</a:t>
            </a:r>
            <a:r>
              <a:rPr lang="en-US" sz="2000" dirty="0" err="1"/>
              <a:t>printf</a:t>
            </a:r>
            <a:r>
              <a:rPr lang="en-US" sz="2000" dirty="0"/>
              <a:t>("C for loop ")};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x = 5;</a:t>
            </a:r>
          </a:p>
          <a:p>
            <a:pPr>
              <a:buNone/>
            </a:pPr>
            <a:r>
              <a:rPr lang="en-US" sz="2000" dirty="0"/>
              <a:t>	for(x=0;x&lt;=</a:t>
            </a:r>
            <a:r>
              <a:rPr lang="en-US" sz="2000" dirty="0" err="1"/>
              <a:t>fun;x</a:t>
            </a:r>
            <a:r>
              <a:rPr lang="en-US" sz="2000" dirty="0"/>
              <a:t>++)</a:t>
            </a:r>
          </a:p>
          <a:p>
            <a:pPr>
              <a:buNone/>
            </a:pPr>
            <a:r>
              <a:rPr lang="en-US" sz="2000" dirty="0"/>
              <a:t>	{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("%x ", x);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return 0;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0 1 2 3 4 5 6 7 8 9</a:t>
            </a:r>
          </a:p>
          <a:p>
            <a:pPr>
              <a:buNone/>
            </a:pPr>
            <a:r>
              <a:rPr lang="en-US" dirty="0"/>
              <a:t>B. C for loop0 1 2 3 4 5 6 7 8 9 a b</a:t>
            </a:r>
          </a:p>
          <a:p>
            <a:pPr>
              <a:buNone/>
            </a:pPr>
            <a:r>
              <a:rPr lang="en-US" dirty="0"/>
              <a:t>C. 0 1 2 3 4 5 6 7 8 9 a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20.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 = 0;i&lt;=3;i++);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1 2 3</a:t>
            </a:r>
          </a:p>
          <a:p>
            <a:pPr>
              <a:buNone/>
            </a:pPr>
            <a:r>
              <a:rPr lang="en-US" dirty="0"/>
              <a:t>C. 4</a:t>
            </a:r>
          </a:p>
          <a:p>
            <a:pPr>
              <a:buNone/>
            </a:pPr>
            <a:r>
              <a:rPr lang="en-US" dirty="0"/>
              <a:t>D. 0 1 2 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r>
              <a:rPr lang="en-US" dirty="0"/>
              <a:t>	for(;</a:t>
            </a:r>
            <a:r>
              <a:rPr lang="en-US" dirty="0" err="1"/>
              <a:t>i</a:t>
            </a:r>
            <a:r>
              <a:rPr lang="en-US" dirty="0"/>
              <a:t>++;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i</a:t>
            </a:r>
            <a:r>
              <a:rPr lang="en-US" dirty="0"/>
              <a:t>)) 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0</a:t>
            </a:r>
          </a:p>
          <a:p>
            <a:pPr>
              <a:buNone/>
            </a:pPr>
            <a:r>
              <a:rPr lang="en-US" dirty="0"/>
              <a:t>C. 1</a:t>
            </a:r>
          </a:p>
          <a:p>
            <a:pPr>
              <a:buNone/>
            </a:pPr>
            <a:r>
              <a:rPr lang="en-US" dirty="0"/>
              <a:t>D. Program never ends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22.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 = 0;i == 0;i++)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	A. 0			B. Nothing prints</a:t>
            </a:r>
          </a:p>
          <a:p>
            <a:pPr>
              <a:buNone/>
            </a:pPr>
            <a:r>
              <a:rPr lang="en-US" dirty="0"/>
              <a:t>		C. 1			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23. What will be the output of the C program by considering 'b' as a User input?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 = 0;i&lt;(</a:t>
            </a:r>
            <a:r>
              <a:rPr lang="en-US" dirty="0" err="1"/>
              <a:t>i</a:t>
            </a:r>
            <a:r>
              <a:rPr lang="en-US" dirty="0"/>
              <a:t>++, 5);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 3 5</a:t>
            </a:r>
          </a:p>
          <a:p>
            <a:pPr>
              <a:buNone/>
            </a:pPr>
            <a:r>
              <a:rPr lang="en-US" dirty="0"/>
              <a:t>B. 1 2 3 4 5</a:t>
            </a:r>
          </a:p>
          <a:p>
            <a:pPr>
              <a:buNone/>
            </a:pPr>
            <a:r>
              <a:rPr lang="en-US" dirty="0"/>
              <a:t>C. 1 3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 = 0;i&lt;0,5;i++)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 3</a:t>
            </a:r>
          </a:p>
          <a:p>
            <a:pPr>
              <a:buNone/>
            </a:pPr>
            <a:r>
              <a:rPr lang="en-US" dirty="0"/>
              <a:t>B. Program never ends</a:t>
            </a:r>
          </a:p>
          <a:p>
            <a:pPr>
              <a:buNone/>
            </a:pPr>
            <a:r>
              <a:rPr lang="en-US" dirty="0"/>
              <a:t>C. 1 3 5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25.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 = 0, j=5;i&lt;</a:t>
            </a:r>
            <a:r>
              <a:rPr lang="en-US" dirty="0" err="1"/>
              <a:t>j;i</a:t>
            </a:r>
            <a:r>
              <a:rPr lang="en-US" dirty="0"/>
              <a:t>++,j--)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%d ",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0 1 2 5 4 3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0 5 1 4 2 3</a:t>
            </a:r>
          </a:p>
          <a:p>
            <a:pPr>
              <a:buNone/>
            </a:pPr>
            <a:r>
              <a:rPr lang="en-US" dirty="0"/>
              <a:t>D. Runtime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080" y="2362200"/>
            <a:ext cx="8663940" cy="399415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480" dirty="0"/>
          </a:p>
          <a:p>
            <a:pPr algn="ctr">
              <a:buNone/>
            </a:pPr>
            <a:r>
              <a:rPr lang="en-US" sz="6480" b="1" dirty="0"/>
              <a:t>While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122" y="1371601"/>
            <a:ext cx="99641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x = -1;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r>
              <a:rPr lang="en-US" sz="2400" dirty="0"/>
              <a:t>	while(x++ == 1)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("loop");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A. Prints Nothing</a:t>
            </a:r>
          </a:p>
          <a:p>
            <a:r>
              <a:rPr lang="en-US" sz="2400" dirty="0"/>
              <a:t>B. loop</a:t>
            </a:r>
          </a:p>
          <a:p>
            <a:r>
              <a:rPr lang="en-US" sz="2400" dirty="0"/>
              <a:t>C. loop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D.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3979" y="1295400"/>
            <a:ext cx="10238423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("ABCD\</a:t>
            </a:r>
            <a:r>
              <a:rPr lang="en-US" sz="2160" dirty="0" err="1"/>
              <a:t>xA</a:t>
            </a:r>
            <a:r>
              <a:rPr lang="en-US" sz="2160" dirty="0"/>
              <a:t>");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("EFG");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27522" y="4038601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ABCDEFG</a:t>
            </a:r>
          </a:p>
          <a:p>
            <a:r>
              <a:rPr lang="en-US" sz="2160" dirty="0"/>
              <a:t>B. ABCDEFG</a:t>
            </a:r>
          </a:p>
          <a:p>
            <a:r>
              <a:rPr lang="en-US" sz="2160" dirty="0"/>
              <a:t>C. ABCAEFG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2" y="1600201"/>
            <a:ext cx="97812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 = 5;</a:t>
            </a:r>
          </a:p>
          <a:p>
            <a:r>
              <a:rPr lang="en-US" sz="2400" dirty="0"/>
              <a:t>	while(--i &gt; 0)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("Loop ");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B.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C.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D.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418" y="1600200"/>
            <a:ext cx="1014698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3.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r>
              <a:rPr lang="en-US" sz="2880" dirty="0"/>
              <a:t>	while(</a:t>
            </a:r>
            <a:r>
              <a:rPr lang="en-US" sz="2880" dirty="0" err="1"/>
              <a:t>printf</a:t>
            </a:r>
            <a:r>
              <a:rPr lang="en-US" sz="2880" dirty="0"/>
              <a:t>("%d", 5) &lt; 4)</a:t>
            </a:r>
          </a:p>
          <a:p>
            <a:r>
              <a:rPr lang="en-US" sz="2880" dirty="0"/>
              <a:t>		</a:t>
            </a:r>
            <a:r>
              <a:rPr lang="en-US" sz="2880" dirty="0" err="1"/>
              <a:t>printf</a:t>
            </a:r>
            <a:r>
              <a:rPr lang="en-US" sz="2880" dirty="0"/>
              <a:t>("Loop ");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  <a:p>
            <a:endParaRPr lang="en-US" sz="2880" dirty="0"/>
          </a:p>
          <a:p>
            <a:r>
              <a:rPr lang="en-US" sz="2880" dirty="0"/>
              <a:t>A. Prints Nothing</a:t>
            </a:r>
          </a:p>
          <a:p>
            <a:r>
              <a:rPr lang="en-US" sz="2880" dirty="0"/>
              <a:t>B. 5Loop </a:t>
            </a:r>
            <a:r>
              <a:rPr lang="en-US" sz="2880" dirty="0" err="1"/>
              <a:t>5Loop</a:t>
            </a:r>
            <a:r>
              <a:rPr lang="en-US" sz="2880" dirty="0"/>
              <a:t> </a:t>
            </a:r>
            <a:r>
              <a:rPr lang="en-US" sz="2880" dirty="0" err="1"/>
              <a:t>5Loop</a:t>
            </a:r>
            <a:r>
              <a:rPr lang="en-US" sz="2880" dirty="0"/>
              <a:t> </a:t>
            </a:r>
            <a:r>
              <a:rPr lang="en-US" sz="2880" dirty="0" err="1"/>
              <a:t>5Loop</a:t>
            </a:r>
            <a:r>
              <a:rPr lang="en-US" sz="2880" dirty="0"/>
              <a:t> </a:t>
            </a:r>
            <a:r>
              <a:rPr lang="en-US" sz="2880" dirty="0" err="1"/>
              <a:t>5Loop</a:t>
            </a:r>
            <a:endParaRPr lang="en-US" sz="2880" dirty="0"/>
          </a:p>
          <a:p>
            <a:r>
              <a:rPr lang="en-US" sz="2880" dirty="0"/>
              <a:t>C. 5Loop</a:t>
            </a:r>
          </a:p>
          <a:p>
            <a:r>
              <a:rPr lang="en-US" sz="2880" dirty="0"/>
              <a:t>D. Infinite iterations or 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2"/>
            <a:ext cx="968978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 = 0;</a:t>
            </a:r>
          </a:p>
          <a:p>
            <a:r>
              <a:rPr lang="en-US" sz="2400" dirty="0"/>
              <a:t>	while(i &lt; 4, 5)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("Loop ");</a:t>
            </a:r>
          </a:p>
          <a:p>
            <a:r>
              <a:rPr lang="en-US" sz="2400" dirty="0"/>
              <a:t>		i++;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A. Infinite Loop</a:t>
            </a:r>
          </a:p>
          <a:p>
            <a:r>
              <a:rPr lang="en-US" sz="2400" dirty="0"/>
              <a:t>B.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C.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D. Prints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533400"/>
            <a:ext cx="959834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i;</a:t>
            </a:r>
          </a:p>
          <a:p>
            <a:r>
              <a:rPr lang="en-US" sz="2400" dirty="0"/>
              <a:t>	while(0, i &lt; 4)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("Loop ");</a:t>
            </a:r>
          </a:p>
          <a:p>
            <a:r>
              <a:rPr lang="en-US" sz="2400" dirty="0"/>
              <a:t>		i++;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A. Prints Nothing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Infinit</a:t>
            </a:r>
            <a:r>
              <a:rPr lang="en-US" sz="2400" dirty="0"/>
              <a:t> Loop</a:t>
            </a:r>
          </a:p>
          <a:p>
            <a:r>
              <a:rPr lang="en-US" sz="2400" dirty="0"/>
              <a:t>C.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D.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04800"/>
            <a:ext cx="1014984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6.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i = 0;</a:t>
            </a:r>
          </a:p>
          <a:p>
            <a:r>
              <a:rPr lang="en-US" sz="2400" dirty="0"/>
              <a:t>		while(i &lt; 3, i = 0, i &lt; 5)</a:t>
            </a:r>
          </a:p>
          <a:p>
            <a:r>
              <a:rPr lang="en-US" sz="2400" dirty="0"/>
              <a:t>		{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printf</a:t>
            </a:r>
            <a:r>
              <a:rPr lang="en-US" sz="2400" dirty="0"/>
              <a:t>("Loop ");</a:t>
            </a:r>
          </a:p>
          <a:p>
            <a:r>
              <a:rPr lang="en-US" sz="2400" dirty="0"/>
              <a:t>			i++;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B. Infinite Loop</a:t>
            </a:r>
          </a:p>
          <a:p>
            <a:r>
              <a:rPr lang="en-US" sz="2400" dirty="0"/>
              <a:t>C.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D. Prints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2" y="1447801"/>
            <a:ext cx="95983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7.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 = 4, j = 7;</a:t>
            </a:r>
          </a:p>
          <a:p>
            <a:r>
              <a:rPr lang="en-US" sz="2400" dirty="0"/>
              <a:t>	while(++i &lt; --j)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("Loop");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A. Loop</a:t>
            </a:r>
          </a:p>
          <a:p>
            <a:r>
              <a:rPr lang="en-US" sz="2400" dirty="0"/>
              <a:t>B. Loop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C.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D. 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418" y="1371602"/>
            <a:ext cx="1014698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8.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 = 0;</a:t>
            </a:r>
          </a:p>
          <a:p>
            <a:r>
              <a:rPr lang="en-US" sz="2400" dirty="0"/>
              <a:t>	while(i++)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("Loop ");</a:t>
            </a:r>
          </a:p>
          <a:p>
            <a:r>
              <a:rPr lang="en-US" sz="2400" dirty="0"/>
              <a:t>		if(i == 3)</a:t>
            </a:r>
          </a:p>
          <a:p>
            <a:r>
              <a:rPr lang="en-US" sz="2400" dirty="0"/>
              <a:t>			break;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A. Loop</a:t>
            </a:r>
          </a:p>
          <a:p>
            <a:r>
              <a:rPr lang="en-US" sz="2400" dirty="0"/>
              <a:t>B.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C.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D. Prints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6859" y="1371602"/>
            <a:ext cx="1005554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9.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#define NULL 0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while (NULL == 0)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("Loop");</a:t>
            </a:r>
          </a:p>
          <a:p>
            <a:r>
              <a:rPr lang="en-US" sz="2400" dirty="0"/>
              <a:t>		break;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A. Prints Nothing</a:t>
            </a:r>
          </a:p>
          <a:p>
            <a:r>
              <a:rPr lang="en-US" sz="2400" dirty="0"/>
              <a:t>B. Loop</a:t>
            </a:r>
          </a:p>
          <a:p>
            <a:r>
              <a:rPr lang="en-US" sz="2400" dirty="0"/>
              <a:t>C. Loop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447801"/>
            <a:ext cx="97812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10.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 = 4;</a:t>
            </a:r>
          </a:p>
          <a:p>
            <a:r>
              <a:rPr lang="en-US" sz="2400" dirty="0"/>
              <a:t>	while(i == 4--)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("Loop ");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B. Loop </a:t>
            </a:r>
            <a:r>
              <a:rPr lang="en-US" sz="2400" dirty="0" err="1"/>
              <a:t>Loop</a:t>
            </a:r>
            <a:r>
              <a:rPr lang="en-US" sz="2400" dirty="0"/>
              <a:t> </a:t>
            </a:r>
            <a:r>
              <a:rPr lang="en-US" sz="2400" dirty="0" err="1"/>
              <a:t>loop</a:t>
            </a:r>
            <a:endParaRPr lang="en-US" sz="2400" dirty="0"/>
          </a:p>
          <a:p>
            <a:r>
              <a:rPr lang="en-US" sz="2400" dirty="0"/>
              <a:t>C. Compilation Error</a:t>
            </a:r>
          </a:p>
          <a:p>
            <a:r>
              <a:rPr lang="en-US" sz="2400" dirty="0"/>
              <a:t>D. Prints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0" y="1371601"/>
            <a:ext cx="1216152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1;</a:t>
            </a:r>
          </a:p>
          <a:p>
            <a:r>
              <a:rPr lang="en-US" sz="2160" dirty="0"/>
              <a:t>	while(</a:t>
            </a:r>
            <a:r>
              <a:rPr lang="en-US" sz="2160" dirty="0" err="1"/>
              <a:t>printf</a:t>
            </a:r>
            <a:r>
              <a:rPr lang="en-US" sz="2160" dirty="0"/>
              <a:t>("%d", 5) == 1 == i)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SuperLoop</a:t>
            </a:r>
            <a:r>
              <a:rPr lang="en-US" sz="2160" dirty="0"/>
              <a:t> ");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  <a:p>
            <a:r>
              <a:rPr lang="en-US" sz="2160" dirty="0"/>
              <a:t>A. 5Super Loop</a:t>
            </a:r>
          </a:p>
          <a:p>
            <a:r>
              <a:rPr lang="en-US" sz="2160" dirty="0"/>
              <a:t>B. Prints Nothing</a:t>
            </a:r>
          </a:p>
          <a:p>
            <a:r>
              <a:rPr lang="en-US" sz="2160" dirty="0"/>
              <a:t>C. 5SuperLoop </a:t>
            </a:r>
            <a:r>
              <a:rPr lang="en-US" sz="2160" dirty="0" err="1"/>
              <a:t>5SuperLoop</a:t>
            </a:r>
            <a:r>
              <a:rPr lang="en-US" sz="2160" dirty="0"/>
              <a:t> </a:t>
            </a:r>
            <a:r>
              <a:rPr lang="en-US" sz="2160" dirty="0" err="1"/>
              <a:t>5SuperLoop</a:t>
            </a:r>
            <a:r>
              <a:rPr lang="en-US" sz="2160" dirty="0"/>
              <a:t> </a:t>
            </a:r>
            <a:r>
              <a:rPr lang="en-US" sz="2160" dirty="0" err="1"/>
              <a:t>5SuperLoop</a:t>
            </a:r>
            <a:r>
              <a:rPr lang="en-US" sz="2160" dirty="0"/>
              <a:t> </a:t>
            </a:r>
            <a:r>
              <a:rPr lang="en-US" sz="2160" dirty="0" err="1"/>
              <a:t>5SuperLoop</a:t>
            </a:r>
            <a:endParaRPr lang="en-US" sz="2160" dirty="0"/>
          </a:p>
          <a:p>
            <a:r>
              <a:rPr lang="en-US" sz="2160" dirty="0"/>
              <a:t>D. Infinite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680" y="1371600"/>
            <a:ext cx="9418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15.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("ABCD\</a:t>
            </a:r>
            <a:r>
              <a:rPr lang="en-US" sz="2400" dirty="0" err="1"/>
              <a:t>xD</a:t>
            </a:r>
            <a:r>
              <a:rPr lang="en-US" sz="2400" dirty="0"/>
              <a:t>");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("EFG");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93282" y="4191000"/>
            <a:ext cx="731139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A. ABCEFG</a:t>
            </a:r>
          </a:p>
          <a:p>
            <a:r>
              <a:rPr lang="en-US" sz="2400" dirty="0"/>
              <a:t>B. Compilation error</a:t>
            </a:r>
          </a:p>
          <a:p>
            <a:r>
              <a:rPr lang="en-US" sz="2400" dirty="0"/>
              <a:t>C. AEFG</a:t>
            </a:r>
          </a:p>
          <a:p>
            <a:r>
              <a:rPr lang="en-US" sz="2400" dirty="0"/>
              <a:t>D. EFGD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6859" y="1447801"/>
            <a:ext cx="1005554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i;</a:t>
            </a:r>
          </a:p>
          <a:p>
            <a:r>
              <a:rPr lang="en-US" sz="2160" dirty="0"/>
              <a:t>	while(sizeof(NULL))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("inside loop");</a:t>
            </a:r>
          </a:p>
          <a:p>
            <a:r>
              <a:rPr lang="en-US" sz="2160" dirty="0"/>
              <a:t>		continue;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Infinite Loop</a:t>
            </a:r>
          </a:p>
          <a:p>
            <a:r>
              <a:rPr lang="en-US" sz="2160" dirty="0"/>
              <a:t>B. inside loop</a:t>
            </a:r>
          </a:p>
          <a:p>
            <a:r>
              <a:rPr lang="en-US" sz="2160" dirty="0"/>
              <a:t>C. inside loop inside loop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9689783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while(sizeof(0))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("Loop ");</a:t>
            </a:r>
          </a:p>
          <a:p>
            <a:r>
              <a:rPr lang="en-US" sz="2160" dirty="0"/>
              <a:t>		if(sizeof(0))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else </a:t>
            </a:r>
          </a:p>
          <a:p>
            <a:r>
              <a:rPr lang="en-US" sz="2160" dirty="0"/>
              <a:t>		continue;	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</a:t>
            </a:r>
          </a:p>
          <a:p>
            <a:r>
              <a:rPr lang="en-US" sz="2160" dirty="0"/>
              <a:t>B. Infinite Loop</a:t>
            </a:r>
          </a:p>
          <a:p>
            <a:r>
              <a:rPr lang="en-US" sz="2160" dirty="0"/>
              <a:t>C. Loop </a:t>
            </a:r>
            <a:r>
              <a:rPr lang="en-US" sz="2160" dirty="0" err="1"/>
              <a:t>Loop</a:t>
            </a:r>
            <a:endParaRPr lang="en-US" sz="2160" dirty="0"/>
          </a:p>
          <a:p>
            <a:r>
              <a:rPr lang="en-US" sz="2160" dirty="0"/>
              <a:t>D. Loop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371601"/>
            <a:ext cx="1069848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5, j = 0;</a:t>
            </a:r>
          </a:p>
          <a:p>
            <a:r>
              <a:rPr lang="en-US" sz="2160" dirty="0"/>
              <a:t>	while(i - j)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HaiLoop</a:t>
            </a:r>
            <a:r>
              <a:rPr lang="en-US" sz="2160" dirty="0"/>
              <a:t>");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</a:t>
            </a:r>
            <a:r>
              <a:rPr lang="en-US" sz="2160" dirty="0" err="1"/>
              <a:t>HaiLoop</a:t>
            </a:r>
            <a:r>
              <a:rPr lang="en-US" sz="2160" dirty="0"/>
              <a:t> </a:t>
            </a:r>
            <a:r>
              <a:rPr lang="en-US" sz="2160" dirty="0" err="1"/>
              <a:t>HaiLoop</a:t>
            </a:r>
            <a:r>
              <a:rPr lang="en-US" sz="2160" dirty="0"/>
              <a:t> </a:t>
            </a:r>
            <a:r>
              <a:rPr lang="en-US" sz="2160" dirty="0" err="1"/>
              <a:t>HaiLoop</a:t>
            </a:r>
            <a:endParaRPr lang="en-US" sz="2160" dirty="0"/>
          </a:p>
          <a:p>
            <a:r>
              <a:rPr lang="en-US" sz="2160" dirty="0"/>
              <a:t>B. </a:t>
            </a:r>
            <a:r>
              <a:rPr lang="en-US" sz="2160" dirty="0" err="1"/>
              <a:t>HaiLoop</a:t>
            </a:r>
            <a:r>
              <a:rPr lang="en-US" sz="2160" dirty="0"/>
              <a:t> </a:t>
            </a:r>
            <a:r>
              <a:rPr lang="en-US" sz="2160" dirty="0" err="1"/>
              <a:t>HaiLoop</a:t>
            </a:r>
            <a:r>
              <a:rPr lang="en-US" sz="2160" dirty="0"/>
              <a:t> </a:t>
            </a:r>
            <a:r>
              <a:rPr lang="en-US" sz="2160" dirty="0" err="1"/>
              <a:t>HaiLoop</a:t>
            </a:r>
            <a:r>
              <a:rPr lang="en-US" sz="2160" dirty="0"/>
              <a:t> </a:t>
            </a:r>
            <a:r>
              <a:rPr lang="en-US" sz="2160" dirty="0" err="1"/>
              <a:t>HaiLoop</a:t>
            </a:r>
            <a:r>
              <a:rPr lang="en-US" sz="2160" dirty="0"/>
              <a:t> </a:t>
            </a:r>
            <a:r>
              <a:rPr lang="en-US" sz="2160" dirty="0" err="1"/>
              <a:t>HaiLoop</a:t>
            </a:r>
            <a:endParaRPr lang="en-US" sz="2160" dirty="0"/>
          </a:p>
          <a:p>
            <a:r>
              <a:rPr lang="en-US" sz="2160" dirty="0"/>
              <a:t>C. </a:t>
            </a:r>
            <a:r>
              <a:rPr lang="en-US" sz="2160" dirty="0" err="1"/>
              <a:t>HaiLoop</a:t>
            </a:r>
            <a:r>
              <a:rPr lang="en-US" sz="2160" dirty="0"/>
              <a:t> </a:t>
            </a:r>
            <a:r>
              <a:rPr lang="en-US" sz="2160" dirty="0" err="1"/>
              <a:t>HaiLoop</a:t>
            </a:r>
            <a:endParaRPr lang="en-US" sz="2160" dirty="0"/>
          </a:p>
          <a:p>
            <a:r>
              <a:rPr lang="en-US" sz="2160" dirty="0"/>
              <a:t>D. 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371600"/>
            <a:ext cx="10698480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15. What will be the output of the C program 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float </a:t>
            </a:r>
            <a:r>
              <a:rPr lang="en-US" sz="2160" dirty="0" err="1"/>
              <a:t>ft</a:t>
            </a:r>
            <a:r>
              <a:rPr lang="en-US" sz="2160" dirty="0"/>
              <a:t> = 7.5;</a:t>
            </a:r>
          </a:p>
          <a:p>
            <a:r>
              <a:rPr lang="en-US" sz="2160" dirty="0"/>
              <a:t>	while(</a:t>
            </a:r>
            <a:r>
              <a:rPr lang="en-US" sz="2160" dirty="0" err="1"/>
              <a:t>ft</a:t>
            </a:r>
            <a:r>
              <a:rPr lang="en-US" sz="2160" dirty="0"/>
              <a:t>){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("Loop");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ft</a:t>
            </a:r>
            <a:r>
              <a:rPr lang="en-US" sz="2160" dirty="0"/>
              <a:t> = </a:t>
            </a:r>
            <a:r>
              <a:rPr lang="en-US" sz="2160" dirty="0" err="1"/>
              <a:t>ft</a:t>
            </a:r>
            <a:r>
              <a:rPr lang="en-US" sz="2160" dirty="0"/>
              <a:t> - .5;</a:t>
            </a:r>
          </a:p>
          <a:p>
            <a:r>
              <a:rPr lang="en-US" sz="2160" dirty="0"/>
              <a:t>		if(</a:t>
            </a:r>
            <a:r>
              <a:rPr lang="en-US" sz="2160" dirty="0" err="1"/>
              <a:t>ft</a:t>
            </a:r>
            <a:r>
              <a:rPr lang="en-US" sz="2160" dirty="0"/>
              <a:t> == 5.0f)</a:t>
            </a:r>
          </a:p>
          <a:p>
            <a:r>
              <a:rPr lang="en-US" sz="2160" dirty="0"/>
              <a:t>			break;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endParaRPr lang="en-US" sz="1680" dirty="0"/>
          </a:p>
          <a:p>
            <a:r>
              <a:rPr lang="en-US" sz="2160" dirty="0"/>
              <a:t>A. Prints Nothing</a:t>
            </a:r>
          </a:p>
          <a:p>
            <a:r>
              <a:rPr lang="en-US" sz="2160" dirty="0"/>
              <a:t>B. </a:t>
            </a:r>
            <a:r>
              <a:rPr lang="en-US" sz="2160" dirty="0" err="1"/>
              <a:t>Looop</a:t>
            </a:r>
            <a:endParaRPr lang="en-US" sz="2160" dirty="0"/>
          </a:p>
          <a:p>
            <a:r>
              <a:rPr lang="en-US" sz="2160" dirty="0"/>
              <a:t>C. Loop </a:t>
            </a:r>
            <a:r>
              <a:rPr lang="en-US" sz="2160" dirty="0" err="1"/>
              <a:t>Loop</a:t>
            </a:r>
            <a:r>
              <a:rPr lang="en-US" sz="2160" dirty="0"/>
              <a:t> </a:t>
            </a:r>
            <a:r>
              <a:rPr lang="en-US" sz="2160" dirty="0" err="1"/>
              <a:t>Loop</a:t>
            </a:r>
            <a:r>
              <a:rPr lang="en-US" sz="2160" dirty="0"/>
              <a:t> </a:t>
            </a:r>
            <a:r>
              <a:rPr lang="en-US" sz="2160" dirty="0" err="1"/>
              <a:t>Loop</a:t>
            </a:r>
            <a:r>
              <a:rPr lang="en-US" sz="2160" dirty="0"/>
              <a:t> </a:t>
            </a:r>
            <a:r>
              <a:rPr lang="en-US" sz="2160" dirty="0" err="1"/>
              <a:t>Loop</a:t>
            </a:r>
            <a:endParaRPr lang="en-US" sz="2160" dirty="0"/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1042130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16.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0;</a:t>
            </a:r>
          </a:p>
          <a:p>
            <a:r>
              <a:rPr lang="en-US" sz="2160" dirty="0"/>
              <a:t>	while(;;) 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 Loop");</a:t>
            </a:r>
          </a:p>
          <a:p>
            <a:r>
              <a:rPr lang="en-US" sz="2160" dirty="0"/>
              <a:t>		if (i == 2)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i++;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7440" y="4495800"/>
            <a:ext cx="585216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</a:t>
            </a:r>
            <a:r>
              <a:rPr lang="en-US" sz="2160" dirty="0" err="1"/>
              <a:t>Hai</a:t>
            </a:r>
            <a:r>
              <a:rPr lang="en-US" sz="2160" dirty="0"/>
              <a:t> Loop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</a:t>
            </a:r>
            <a:r>
              <a:rPr lang="en-US" sz="2160" dirty="0" err="1"/>
              <a:t>Hai</a:t>
            </a:r>
            <a:r>
              <a:rPr lang="en-US" sz="2160" dirty="0"/>
              <a:t> Loop </a:t>
            </a:r>
            <a:r>
              <a:rPr lang="en-US" sz="2160" dirty="0" err="1"/>
              <a:t>Hai</a:t>
            </a:r>
            <a:r>
              <a:rPr lang="en-US" sz="2160" dirty="0"/>
              <a:t> Loop</a:t>
            </a:r>
          </a:p>
          <a:p>
            <a:r>
              <a:rPr lang="en-US" sz="2160" dirty="0"/>
              <a:t>D. </a:t>
            </a:r>
            <a:r>
              <a:rPr lang="en-US" sz="2160" dirty="0" err="1"/>
              <a:t>Hai</a:t>
            </a:r>
            <a:r>
              <a:rPr lang="en-US" sz="2160" dirty="0"/>
              <a:t> Loop </a:t>
            </a:r>
            <a:r>
              <a:rPr lang="en-US" sz="2160" dirty="0" err="1"/>
              <a:t>Hai</a:t>
            </a:r>
            <a:r>
              <a:rPr lang="en-US" sz="2160" dirty="0"/>
              <a:t> Loop </a:t>
            </a:r>
            <a:r>
              <a:rPr lang="en-US" sz="2160" dirty="0" err="1"/>
              <a:t>Hai</a:t>
            </a:r>
            <a:r>
              <a:rPr lang="en-US" sz="2160" dirty="0"/>
              <a:t>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179" y="1600201"/>
            <a:ext cx="9781223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17.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while(!!7)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");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  <a:p>
            <a:r>
              <a:rPr lang="en-US" sz="2160" dirty="0"/>
              <a:t>A. </a:t>
            </a:r>
            <a:r>
              <a:rPr lang="en-US" sz="2160" dirty="0" err="1"/>
              <a:t>Hai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endParaRPr lang="en-US" sz="2160" dirty="0"/>
          </a:p>
          <a:p>
            <a:r>
              <a:rPr lang="en-US" sz="2160" dirty="0"/>
              <a:t>B. </a:t>
            </a:r>
            <a:r>
              <a:rPr lang="en-US" sz="2160" dirty="0" err="1"/>
              <a:t>Hai</a:t>
            </a:r>
            <a:endParaRPr lang="en-US" sz="2160" dirty="0"/>
          </a:p>
          <a:p>
            <a:r>
              <a:rPr lang="en-US" sz="2160" dirty="0"/>
              <a:t>C. Infinite Loop</a:t>
            </a:r>
          </a:p>
          <a:p>
            <a:r>
              <a:rPr lang="en-US" sz="2160" dirty="0"/>
              <a:t>D. Prints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2" y="1371601"/>
            <a:ext cx="968978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18.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-1;</a:t>
            </a:r>
          </a:p>
          <a:p>
            <a:r>
              <a:rPr lang="en-US" sz="2160" dirty="0"/>
              <a:t>	do 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HiDoWhile</a:t>
            </a:r>
            <a:r>
              <a:rPr lang="en-US" sz="2160" dirty="0"/>
              <a:t> ");</a:t>
            </a:r>
          </a:p>
          <a:p>
            <a:r>
              <a:rPr lang="en-US" sz="2160" dirty="0"/>
              <a:t>	}while(i++);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</a:t>
            </a:r>
            <a:r>
              <a:rPr lang="en-US" sz="2160" dirty="0" err="1"/>
              <a:t>HiDoWhile</a:t>
            </a:r>
            <a:endParaRPr lang="en-US" sz="2160" dirty="0"/>
          </a:p>
          <a:p>
            <a:r>
              <a:rPr lang="en-US" sz="2160" dirty="0"/>
              <a:t>C. </a:t>
            </a:r>
            <a:r>
              <a:rPr lang="en-US" sz="2160" dirty="0" err="1"/>
              <a:t>HiDoWhile</a:t>
            </a:r>
            <a:r>
              <a:rPr lang="en-US" sz="2160" dirty="0"/>
              <a:t> </a:t>
            </a:r>
            <a:r>
              <a:rPr lang="en-US" sz="2160" dirty="0" err="1"/>
              <a:t>HiDoWhile</a:t>
            </a:r>
            <a:r>
              <a:rPr lang="en-US" sz="2160" dirty="0"/>
              <a:t> </a:t>
            </a:r>
            <a:r>
              <a:rPr lang="en-US" sz="2160" dirty="0" err="1"/>
              <a:t>HiDoWhile</a:t>
            </a:r>
            <a:endParaRPr lang="en-US" sz="2160" dirty="0"/>
          </a:p>
          <a:p>
            <a:r>
              <a:rPr lang="en-US" sz="2160" dirty="0"/>
              <a:t>D. </a:t>
            </a:r>
            <a:r>
              <a:rPr lang="en-US" sz="2160" dirty="0" err="1"/>
              <a:t>HiDoWhile</a:t>
            </a:r>
            <a:r>
              <a:rPr lang="en-US" sz="2160" dirty="0"/>
              <a:t> </a:t>
            </a:r>
            <a:r>
              <a:rPr lang="en-US" sz="2160" dirty="0" err="1"/>
              <a:t>HiDoWhile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2" y="1600201"/>
            <a:ext cx="9506903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19.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while(!</a:t>
            </a:r>
            <a:r>
              <a:rPr lang="en-US" sz="2160" dirty="0" err="1"/>
              <a:t>printf</a:t>
            </a:r>
            <a:r>
              <a:rPr lang="en-US" sz="2160" dirty="0"/>
              <a:t>("Steve is awesome"));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  <a:p>
            <a:r>
              <a:rPr lang="en-US" sz="2160" dirty="0"/>
              <a:t>A. Steve is awesome</a:t>
            </a:r>
          </a:p>
          <a:p>
            <a:r>
              <a:rPr lang="en-US" sz="2160" dirty="0"/>
              <a:t>B. Infinite Loop</a:t>
            </a:r>
          </a:p>
          <a:p>
            <a:r>
              <a:rPr lang="en-US" sz="2160" dirty="0"/>
              <a:t>C. Prints Nothing</a:t>
            </a:r>
          </a:p>
          <a:p>
            <a:r>
              <a:rPr lang="en-US" sz="2160" dirty="0"/>
              <a:t>D. None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859250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20.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i[3] = {1, 4, 0};</a:t>
            </a:r>
          </a:p>
          <a:p>
            <a:r>
              <a:rPr lang="en-US" sz="2160" dirty="0"/>
              <a:t>	while(i[2] == i[3])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	if(i[3])</a:t>
            </a:r>
          </a:p>
          <a:p>
            <a:r>
              <a:rPr lang="en-US" sz="2160" dirty="0"/>
              <a:t>	    </a:t>
            </a:r>
            <a:r>
              <a:rPr lang="en-US" sz="2160" dirty="0" err="1"/>
              <a:t>printf</a:t>
            </a:r>
            <a:r>
              <a:rPr lang="en-US" sz="2160" dirty="0"/>
              <a:t>("Loop ");</a:t>
            </a:r>
          </a:p>
          <a:p>
            <a:r>
              <a:rPr lang="en-US" sz="2160" dirty="0"/>
              <a:t>		else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8960" y="4724400"/>
            <a:ext cx="41148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Runtime Error</a:t>
            </a:r>
          </a:p>
          <a:p>
            <a:r>
              <a:rPr lang="en-US" sz="2160" dirty="0"/>
              <a:t>C. Prints Nothing</a:t>
            </a:r>
          </a:p>
          <a:p>
            <a:r>
              <a:rPr lang="en-US" sz="2160" dirty="0"/>
              <a:t>D.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447801"/>
            <a:ext cx="932402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</a:t>
            </a:r>
            <a:r>
              <a:rPr lang="en-US" sz="2160" dirty="0" err="1"/>
              <a:t>ch</a:t>
            </a:r>
            <a:r>
              <a:rPr lang="en-US" sz="2160" dirty="0"/>
              <a:t> = 0;</a:t>
            </a:r>
          </a:p>
          <a:p>
            <a:r>
              <a:rPr lang="en-US" sz="2160" dirty="0"/>
              <a:t>	while(</a:t>
            </a:r>
            <a:r>
              <a:rPr lang="en-US" sz="2160" dirty="0" err="1"/>
              <a:t>ch</a:t>
            </a:r>
            <a:r>
              <a:rPr lang="en-US" sz="2160" dirty="0"/>
              <a:t> == '0')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("Loop 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Loop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Runtime Error</a:t>
            </a:r>
          </a:p>
          <a:p>
            <a:r>
              <a:rPr lang="en-US" sz="2160" dirty="0"/>
              <a:t>D. Prints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682" y="1524001"/>
            <a:ext cx="9872663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16.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r>
              <a:rPr lang="en-US" sz="2880" dirty="0"/>
              <a:t>{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("ABCD\</a:t>
            </a:r>
            <a:r>
              <a:rPr lang="en-US" sz="2880" dirty="0" err="1"/>
              <a:t>xB</a:t>
            </a:r>
            <a:r>
              <a:rPr lang="en-US" sz="2880" dirty="0"/>
              <a:t>");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("EFG");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3202" y="4267200"/>
            <a:ext cx="731139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A. ABCDEFG</a:t>
            </a:r>
          </a:p>
          <a:p>
            <a:r>
              <a:rPr lang="en-US" sz="2400" dirty="0"/>
              <a:t>B. ABCD</a:t>
            </a:r>
          </a:p>
          <a:p>
            <a:r>
              <a:rPr lang="en-US" sz="2400" dirty="0"/>
              <a:t>    EFG</a:t>
            </a:r>
          </a:p>
          <a:p>
            <a:r>
              <a:rPr lang="en-US" sz="2400" dirty="0"/>
              <a:t>C. AEFG</a:t>
            </a:r>
          </a:p>
          <a:p>
            <a:r>
              <a:rPr lang="en-US" sz="2400" dirty="0"/>
              <a:t>D. ABCD♂EFG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959834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</a:t>
            </a:r>
            <a:r>
              <a:rPr lang="en-US" sz="2160" dirty="0" err="1"/>
              <a:t>str</a:t>
            </a:r>
            <a:r>
              <a:rPr lang="en-US" sz="2160" dirty="0"/>
              <a:t>[14] = "";</a:t>
            </a:r>
          </a:p>
          <a:p>
            <a:r>
              <a:rPr lang="en-US" sz="2160" dirty="0"/>
              <a:t>	while(</a:t>
            </a:r>
            <a:r>
              <a:rPr lang="en-US" sz="2160" dirty="0" err="1"/>
              <a:t>str</a:t>
            </a:r>
            <a:r>
              <a:rPr lang="en-US" sz="2160" dirty="0"/>
              <a:t> == " ")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("Loop ");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  <a:p>
            <a:r>
              <a:rPr lang="en-US" sz="2160" dirty="0"/>
              <a:t>A. Prints Nothing</a:t>
            </a:r>
          </a:p>
          <a:p>
            <a:r>
              <a:rPr lang="en-US" sz="2160" dirty="0"/>
              <a:t>B. Infinite Loop</a:t>
            </a:r>
          </a:p>
          <a:p>
            <a:r>
              <a:rPr lang="en-US" sz="2160" dirty="0"/>
              <a:t>C. Loop </a:t>
            </a:r>
            <a:r>
              <a:rPr lang="en-US" sz="2160" dirty="0" err="1"/>
              <a:t>Loop</a:t>
            </a:r>
            <a:endParaRPr lang="en-US" sz="2160" dirty="0"/>
          </a:p>
          <a:p>
            <a:r>
              <a:rPr lang="en-US" sz="2160" dirty="0"/>
              <a:t>D.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447800"/>
            <a:ext cx="94154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i = 0;</a:t>
            </a:r>
          </a:p>
          <a:p>
            <a:r>
              <a:rPr lang="en-US" sz="2160" dirty="0"/>
              <a:t>while(i+1)</a:t>
            </a:r>
          </a:p>
          <a:p>
            <a:r>
              <a:rPr lang="en-US" sz="2160" dirty="0"/>
              <a:t>	while(i&lt;&lt;2)</a:t>
            </a:r>
          </a:p>
          <a:p>
            <a:r>
              <a:rPr lang="en-US" sz="2160" dirty="0"/>
              <a:t>		while(i)</a:t>
            </a:r>
          </a:p>
          <a:p>
            <a:r>
              <a:rPr lang="en-US" sz="2160" dirty="0"/>
              <a:t>		{</a:t>
            </a:r>
          </a:p>
          <a:p>
            <a:r>
              <a:rPr lang="en-US" sz="2160" dirty="0"/>
              <a:t>			</a:t>
            </a:r>
            <a:r>
              <a:rPr lang="en-US" sz="2160" dirty="0" err="1"/>
              <a:t>printf</a:t>
            </a:r>
            <a:r>
              <a:rPr lang="en-US" sz="2160" dirty="0"/>
              <a:t>("Loop ");</a:t>
            </a:r>
          </a:p>
          <a:p>
            <a:r>
              <a:rPr lang="en-US" sz="2160" dirty="0"/>
              <a:t>			if(i == 3)</a:t>
            </a:r>
          </a:p>
          <a:p>
            <a:r>
              <a:rPr lang="en-US" sz="2160" dirty="0"/>
              <a:t>				break;</a:t>
            </a:r>
          </a:p>
          <a:p>
            <a:r>
              <a:rPr lang="en-US" sz="2160" dirty="0"/>
              <a:t>		}</a:t>
            </a:r>
          </a:p>
          <a:p>
            <a:r>
              <a:rPr lang="en-US" sz="2160" dirty="0"/>
              <a:t>	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4648200"/>
            <a:ext cx="365569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Loop </a:t>
            </a:r>
            <a:r>
              <a:rPr lang="en-US" sz="2160" dirty="0" err="1"/>
              <a:t>Loop</a:t>
            </a:r>
            <a:r>
              <a:rPr lang="en-US" sz="2160" dirty="0"/>
              <a:t> </a:t>
            </a:r>
            <a:r>
              <a:rPr lang="en-US" sz="2160" dirty="0" err="1"/>
              <a:t>Loop</a:t>
            </a:r>
            <a:endParaRPr lang="en-US" sz="2160" dirty="0"/>
          </a:p>
          <a:p>
            <a:r>
              <a:rPr lang="en-US" sz="2160" dirty="0"/>
              <a:t>B. Loop </a:t>
            </a:r>
            <a:r>
              <a:rPr lang="en-US" sz="2160" dirty="0" err="1"/>
              <a:t>Loop</a:t>
            </a:r>
            <a:endParaRPr lang="en-US" sz="2160" dirty="0"/>
          </a:p>
          <a:p>
            <a:r>
              <a:rPr lang="en-US" sz="2160" dirty="0"/>
              <a:t>C. Loop</a:t>
            </a:r>
          </a:p>
          <a:p>
            <a:r>
              <a:rPr lang="en-US" sz="2160" dirty="0"/>
              <a:t>D. 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2" y="1295400"/>
            <a:ext cx="923258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0;</a:t>
            </a:r>
          </a:p>
          <a:p>
            <a:r>
              <a:rPr lang="en-US" sz="2160" dirty="0"/>
              <a:t>	while(++i)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	i == --</a:t>
            </a:r>
            <a:r>
              <a:rPr lang="en-US" sz="2160" dirty="0" err="1"/>
              <a:t>i?i</a:t>
            </a:r>
            <a:r>
              <a:rPr lang="en-US" sz="2160" dirty="0"/>
              <a:t> = 0:i = 1;	 </a:t>
            </a:r>
          </a:p>
          <a:p>
            <a:r>
              <a:rPr lang="en-US" sz="2160" dirty="0"/>
              <a:t>    }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 i);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0</a:t>
            </a:r>
          </a:p>
          <a:p>
            <a:r>
              <a:rPr lang="en-US" sz="2160" dirty="0"/>
              <a:t>B. Infinite Loop</a:t>
            </a:r>
          </a:p>
          <a:p>
            <a:r>
              <a:rPr lang="en-US" sz="2160" dirty="0"/>
              <a:t>C. 1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447800"/>
            <a:ext cx="96897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25.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1;</a:t>
            </a:r>
          </a:p>
          <a:p>
            <a:r>
              <a:rPr lang="en-US" sz="2160" dirty="0"/>
              <a:t>	do 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	while(i)</a:t>
            </a:r>
          </a:p>
          <a:p>
            <a:r>
              <a:rPr lang="en-US" sz="2160" dirty="0"/>
              <a:t>			i--;</a:t>
            </a:r>
          </a:p>
          <a:p>
            <a:r>
              <a:rPr lang="en-US" sz="2160" dirty="0"/>
              <a:t>		for(i++;0;i++);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}while(1);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 i);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93280" y="4572000"/>
            <a:ext cx="365569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1</a:t>
            </a:r>
          </a:p>
          <a:p>
            <a:r>
              <a:rPr lang="en-US" sz="2160" dirty="0"/>
              <a:t>B. 2</a:t>
            </a:r>
          </a:p>
          <a:p>
            <a:r>
              <a:rPr lang="en-US" sz="2160" dirty="0"/>
              <a:t>C. 0</a:t>
            </a:r>
          </a:p>
          <a:p>
            <a:r>
              <a:rPr lang="en-US" sz="2160" dirty="0"/>
              <a:t>D. 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3858" y="3124201"/>
            <a:ext cx="483145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80" b="1" dirty="0"/>
              <a:t>SWITCH CASE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0" y="1295400"/>
            <a:ext cx="1097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i = 1;</a:t>
            </a:r>
          </a:p>
          <a:p>
            <a:r>
              <a:rPr lang="en-US" sz="2160" dirty="0"/>
              <a:t>switch(i)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case 1:</a:t>
            </a:r>
          </a:p>
          <a:p>
            <a:r>
              <a:rPr lang="en-US" sz="2160" dirty="0"/>
              <a:t>	  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 ");</a:t>
            </a:r>
          </a:p>
          <a:p>
            <a:r>
              <a:rPr lang="en-US" sz="2160" dirty="0"/>
              <a:t>    default:</a:t>
            </a:r>
          </a:p>
          <a:p>
            <a:r>
              <a:rPr lang="en-US" sz="2160" dirty="0"/>
              <a:t>      </a:t>
            </a:r>
            <a:r>
              <a:rPr lang="en-US" sz="2160" dirty="0" err="1"/>
              <a:t>printf</a:t>
            </a:r>
            <a:r>
              <a:rPr lang="en-US" sz="2160" dirty="0"/>
              <a:t>("Bye");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</p:txBody>
      </p:sp>
      <p:sp>
        <p:nvSpPr>
          <p:cNvPr id="5" name="Rectangle 4"/>
          <p:cNvSpPr/>
          <p:nvPr/>
        </p:nvSpPr>
        <p:spPr>
          <a:xfrm>
            <a:off x="6553200" y="4876800"/>
            <a:ext cx="429768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Bye</a:t>
            </a:r>
          </a:p>
          <a:p>
            <a:r>
              <a:rPr lang="en-US" sz="2160" dirty="0"/>
              <a:t>C. </a:t>
            </a:r>
            <a:r>
              <a:rPr lang="en-US" sz="2160" dirty="0" err="1"/>
              <a:t>Hai</a:t>
            </a:r>
            <a:endParaRPr lang="en-US" sz="2160" dirty="0"/>
          </a:p>
          <a:p>
            <a:r>
              <a:rPr lang="en-US" sz="2160" dirty="0"/>
              <a:t>D. </a:t>
            </a:r>
            <a:r>
              <a:rPr lang="en-US" sz="2160" dirty="0" err="1"/>
              <a:t>Hai</a:t>
            </a:r>
            <a:r>
              <a:rPr lang="en-US" sz="2160" dirty="0"/>
              <a:t> Bye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3119" y="1295400"/>
            <a:ext cx="10089281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char </a:t>
            </a:r>
            <a:r>
              <a:rPr lang="en-US" sz="2160" dirty="0" err="1"/>
              <a:t>ch</a:t>
            </a:r>
            <a:r>
              <a:rPr lang="en-US" sz="2160" dirty="0"/>
              <a:t> = 65;</a:t>
            </a:r>
          </a:p>
          <a:p>
            <a:r>
              <a:rPr lang="en-US" sz="2160" dirty="0"/>
              <a:t>	switch(</a:t>
            </a:r>
            <a:r>
              <a:rPr lang="en-US" sz="2160" dirty="0" err="1"/>
              <a:t>ch</a:t>
            </a:r>
            <a:r>
              <a:rPr lang="en-US" sz="2160" dirty="0"/>
              <a:t>){</a:t>
            </a:r>
          </a:p>
          <a:p>
            <a:r>
              <a:rPr lang="en-US" sz="2160" dirty="0"/>
              <a:t>		case 'A':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("Apple");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case 'B':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("Bing");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default: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("Bye");</a:t>
            </a:r>
          </a:p>
          <a:p>
            <a:r>
              <a:rPr lang="en-US" sz="2160" dirty="0"/>
              <a:t>		break;}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1842" y="4953000"/>
            <a:ext cx="420623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Apple</a:t>
            </a:r>
          </a:p>
          <a:p>
            <a:r>
              <a:rPr lang="en-US" sz="2160" dirty="0"/>
              <a:t>B. Bing</a:t>
            </a:r>
          </a:p>
          <a:p>
            <a:r>
              <a:rPr lang="en-US" sz="2160" dirty="0"/>
              <a:t>C. Bye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1032986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65;	</a:t>
            </a:r>
          </a:p>
          <a:p>
            <a:r>
              <a:rPr lang="en-US" sz="2160" dirty="0"/>
              <a:t>	switch(i){</a:t>
            </a:r>
          </a:p>
          <a:p>
            <a:r>
              <a:rPr lang="en-US" sz="2160" dirty="0"/>
              <a:t>		case 65: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("Integer 65");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case 'A':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("Char 65");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default: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("Bye");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4720" y="4724400"/>
            <a:ext cx="429768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Char 65</a:t>
            </a:r>
          </a:p>
          <a:p>
            <a:r>
              <a:rPr lang="en-US" sz="2160" dirty="0"/>
              <a:t>B. Integer 65</a:t>
            </a:r>
          </a:p>
          <a:p>
            <a:r>
              <a:rPr lang="en-US" sz="2160" dirty="0"/>
              <a:t>C. Bye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2" y="1371601"/>
            <a:ext cx="987266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65;</a:t>
            </a:r>
          </a:p>
          <a:p>
            <a:r>
              <a:rPr lang="en-US" sz="2160" dirty="0"/>
              <a:t>	char </a:t>
            </a:r>
            <a:r>
              <a:rPr lang="en-US" sz="2160" dirty="0" err="1"/>
              <a:t>ch</a:t>
            </a:r>
            <a:r>
              <a:rPr lang="en-US" sz="2160" dirty="0"/>
              <a:t> = 'B';</a:t>
            </a:r>
          </a:p>
          <a:p>
            <a:r>
              <a:rPr lang="en-US" sz="2160" dirty="0"/>
              <a:t>	switch(</a:t>
            </a:r>
            <a:r>
              <a:rPr lang="en-US" sz="2160" dirty="0" err="1"/>
              <a:t>ch</a:t>
            </a:r>
            <a:r>
              <a:rPr lang="en-US" sz="2160" dirty="0"/>
              <a:t>, i){</a:t>
            </a:r>
          </a:p>
          <a:p>
            <a:r>
              <a:rPr lang="en-US" sz="2160" dirty="0"/>
              <a:t>		case 65: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("Integer");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case 'B':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("Char");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default:</a:t>
            </a:r>
          </a:p>
          <a:p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("Bye");}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4720" y="4648200"/>
            <a:ext cx="429768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Bye</a:t>
            </a:r>
          </a:p>
          <a:p>
            <a:r>
              <a:rPr lang="en-US" sz="2160" dirty="0"/>
              <a:t>B. Integer</a:t>
            </a:r>
          </a:p>
          <a:p>
            <a:r>
              <a:rPr lang="en-US" sz="2160" dirty="0"/>
              <a:t>C. Char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2" y="1371601"/>
            <a:ext cx="932402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5.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1;</a:t>
            </a:r>
          </a:p>
          <a:p>
            <a:r>
              <a:rPr lang="en-US" sz="2160" dirty="0"/>
              <a:t>	i++;</a:t>
            </a:r>
          </a:p>
          <a:p>
            <a:r>
              <a:rPr lang="en-US" sz="2160" dirty="0"/>
              <a:t>	switch(i--){</a:t>
            </a:r>
          </a:p>
          <a:p>
            <a:r>
              <a:rPr lang="en-US" sz="2160" dirty="0"/>
              <a:t>	  case 1:</a:t>
            </a:r>
          </a:p>
          <a:p>
            <a:r>
              <a:rPr lang="en-US" sz="2160" dirty="0"/>
              <a:t>	   </a:t>
            </a:r>
            <a:r>
              <a:rPr lang="en-US" sz="2160" dirty="0" err="1"/>
              <a:t>printf</a:t>
            </a:r>
            <a:r>
              <a:rPr lang="en-US" sz="2160" dirty="0"/>
              <a:t>("case 1 executed");</a:t>
            </a:r>
          </a:p>
          <a:p>
            <a:r>
              <a:rPr lang="en-US" sz="2160" dirty="0"/>
              <a:t>	   break;</a:t>
            </a:r>
          </a:p>
          <a:p>
            <a:r>
              <a:rPr lang="en-US" sz="2160" dirty="0"/>
              <a:t>	  case 2:</a:t>
            </a:r>
          </a:p>
          <a:p>
            <a:r>
              <a:rPr lang="en-US" sz="2160" dirty="0"/>
              <a:t>	   </a:t>
            </a:r>
            <a:r>
              <a:rPr lang="en-US" sz="2160" dirty="0" err="1"/>
              <a:t>printf</a:t>
            </a:r>
            <a:r>
              <a:rPr lang="en-US" sz="2160" dirty="0"/>
              <a:t>("case 2 executed");</a:t>
            </a:r>
          </a:p>
          <a:p>
            <a:r>
              <a:rPr lang="en-US" sz="2160" dirty="0"/>
              <a:t>	   break;</a:t>
            </a:r>
          </a:p>
          <a:p>
            <a:r>
              <a:rPr lang="en-US" sz="2160" dirty="0"/>
              <a:t>	 default:</a:t>
            </a:r>
          </a:p>
          <a:p>
            <a:r>
              <a:rPr lang="en-US" sz="2160" dirty="0"/>
              <a:t>	   </a:t>
            </a:r>
            <a:r>
              <a:rPr lang="en-US" sz="2160" dirty="0" err="1"/>
              <a:t>printf</a:t>
            </a:r>
            <a:r>
              <a:rPr lang="en-US" sz="2160" dirty="0"/>
              <a:t>("default block executed");</a:t>
            </a:r>
          </a:p>
          <a:p>
            <a:r>
              <a:rPr lang="en-US" sz="2160" dirty="0"/>
              <a:t>	   break;}</a:t>
            </a:r>
          </a:p>
          <a:p>
            <a:r>
              <a:rPr lang="en-US" sz="2160" dirty="0"/>
              <a:t>return 0; }</a:t>
            </a:r>
          </a:p>
        </p:txBody>
      </p:sp>
      <p:sp>
        <p:nvSpPr>
          <p:cNvPr id="5" name="Rectangle 4"/>
          <p:cNvSpPr/>
          <p:nvPr/>
        </p:nvSpPr>
        <p:spPr>
          <a:xfrm>
            <a:off x="7376160" y="4648200"/>
            <a:ext cx="478756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case 2 executed</a:t>
            </a:r>
          </a:p>
          <a:p>
            <a:r>
              <a:rPr lang="en-US" sz="2160" dirty="0"/>
              <a:t>B. case 1 executed</a:t>
            </a:r>
          </a:p>
          <a:p>
            <a:r>
              <a:rPr lang="en-US" sz="2160" dirty="0"/>
              <a:t>C. default block executed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682" y="1447800"/>
            <a:ext cx="106032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17.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("ABCD\</a:t>
            </a:r>
            <a:r>
              <a:rPr lang="en-US" sz="2400" dirty="0" err="1"/>
              <a:t>xC</a:t>
            </a:r>
            <a:r>
              <a:rPr lang="en-US" sz="2400" dirty="0"/>
              <a:t>");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("EFG");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1362" y="4343400"/>
            <a:ext cx="731139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A. ABCD♀EFG</a:t>
            </a:r>
          </a:p>
          <a:p>
            <a:r>
              <a:rPr lang="en-US" sz="2400" dirty="0"/>
              <a:t>B. ABCD♂EFG</a:t>
            </a:r>
          </a:p>
          <a:p>
            <a:r>
              <a:rPr lang="en-US" sz="2400" dirty="0"/>
              <a:t>C. ABCD</a:t>
            </a:r>
          </a:p>
          <a:p>
            <a:r>
              <a:rPr lang="en-US" sz="2400" dirty="0"/>
              <a:t>    EFG</a:t>
            </a:r>
          </a:p>
          <a:p>
            <a:r>
              <a:rPr lang="en-US" sz="2400" dirty="0"/>
              <a:t>D. none of the above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371600"/>
            <a:ext cx="83210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6.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switch(2/3)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case 1: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("case 1 executed ");	</a:t>
            </a:r>
          </a:p>
          <a:p>
            <a:r>
              <a:rPr lang="en-US" sz="2160" dirty="0"/>
              <a:t>	case 2: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("case 2 </a:t>
            </a:r>
            <a:r>
              <a:rPr lang="en-US" sz="2160" dirty="0" err="1"/>
              <a:t>execcuted</a:t>
            </a:r>
            <a:r>
              <a:rPr lang="en-US" sz="2160" dirty="0"/>
              <a:t> 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("Default block executed");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1840" y="4648200"/>
            <a:ext cx="512064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case 1 executed</a:t>
            </a:r>
          </a:p>
          <a:p>
            <a:r>
              <a:rPr lang="en-US" sz="2160" dirty="0"/>
              <a:t>B. Default block executed</a:t>
            </a:r>
          </a:p>
          <a:p>
            <a:r>
              <a:rPr lang="en-US" sz="2160" dirty="0"/>
              <a:t>C. case 2 executed 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1447801"/>
            <a:ext cx="969264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7.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1;</a:t>
            </a:r>
          </a:p>
          <a:p>
            <a:r>
              <a:rPr lang="en-US" sz="2160" dirty="0"/>
              <a:t>	switch(i){</a:t>
            </a:r>
          </a:p>
          <a:p>
            <a:r>
              <a:rPr lang="en-US" sz="2160" dirty="0"/>
              <a:t>	  case i:  </a:t>
            </a:r>
          </a:p>
          <a:p>
            <a:r>
              <a:rPr lang="en-US" sz="2160" dirty="0"/>
              <a:t>	  </a:t>
            </a:r>
            <a:r>
              <a:rPr lang="en-US" sz="2160" dirty="0" err="1"/>
              <a:t>printf</a:t>
            </a:r>
            <a:r>
              <a:rPr lang="en-US" sz="2160" dirty="0"/>
              <a:t>("case 1 executed");</a:t>
            </a:r>
          </a:p>
          <a:p>
            <a:r>
              <a:rPr lang="en-US" sz="2160" dirty="0"/>
              <a:t>	  break;</a:t>
            </a:r>
          </a:p>
          <a:p>
            <a:r>
              <a:rPr lang="en-US" sz="2160" dirty="0"/>
              <a:t>	  case i + 1;</a:t>
            </a:r>
          </a:p>
          <a:p>
            <a:r>
              <a:rPr lang="en-US" sz="2160" dirty="0"/>
              <a:t>	  </a:t>
            </a:r>
            <a:r>
              <a:rPr lang="en-US" sz="2160" dirty="0" err="1"/>
              <a:t>printf</a:t>
            </a:r>
            <a:r>
              <a:rPr lang="en-US" sz="2160" dirty="0"/>
              <a:t>("case 2 executed");</a:t>
            </a:r>
          </a:p>
          <a:p>
            <a:r>
              <a:rPr lang="en-US" sz="2160" dirty="0"/>
              <a:t>	  break;</a:t>
            </a:r>
          </a:p>
          <a:p>
            <a:r>
              <a:rPr lang="en-US" sz="2160" dirty="0"/>
              <a:t>	  default:</a:t>
            </a:r>
          </a:p>
          <a:p>
            <a:r>
              <a:rPr lang="en-US" sz="2160" dirty="0"/>
              <a:t>	  </a:t>
            </a:r>
            <a:r>
              <a:rPr lang="en-US" sz="2160" dirty="0" err="1"/>
              <a:t>printf</a:t>
            </a:r>
            <a:r>
              <a:rPr lang="en-US" sz="2160" dirty="0"/>
              <a:t>("default block executed");</a:t>
            </a:r>
          </a:p>
          <a:p>
            <a:r>
              <a:rPr lang="en-US" sz="2160" dirty="0"/>
              <a:t>	  break;}</a:t>
            </a:r>
          </a:p>
          <a:p>
            <a:r>
              <a:rPr lang="en-US" sz="2160" dirty="0"/>
              <a:t> 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4572000"/>
            <a:ext cx="54864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case 1 executed</a:t>
            </a:r>
          </a:p>
          <a:p>
            <a:r>
              <a:rPr lang="en-US" sz="2160" dirty="0"/>
              <a:t>C. case 2 executed</a:t>
            </a:r>
          </a:p>
          <a:p>
            <a:r>
              <a:rPr lang="en-US" sz="2160" dirty="0"/>
              <a:t>D. default block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923258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8.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/>
              <a:t>#define N 1.5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6;</a:t>
            </a:r>
          </a:p>
          <a:p>
            <a:r>
              <a:rPr lang="en-US" sz="2160" dirty="0"/>
              <a:t>	switch(i){</a:t>
            </a:r>
          </a:p>
          <a:p>
            <a:r>
              <a:rPr lang="en-US" sz="2160" dirty="0"/>
              <a:t>	  case N + 5:</a:t>
            </a:r>
          </a:p>
          <a:p>
            <a:r>
              <a:rPr lang="en-US" sz="2160" dirty="0"/>
              <a:t>	  </a:t>
            </a:r>
            <a:r>
              <a:rPr lang="en-US" sz="2160" dirty="0" err="1"/>
              <a:t>printf</a:t>
            </a:r>
            <a:r>
              <a:rPr lang="en-US" sz="2160" dirty="0"/>
              <a:t>("Switch ON the fan");</a:t>
            </a:r>
          </a:p>
          <a:p>
            <a:r>
              <a:rPr lang="en-US" sz="2160" dirty="0"/>
              <a:t>	  break;</a:t>
            </a:r>
          </a:p>
          <a:p>
            <a:r>
              <a:rPr lang="en-US" sz="2160" dirty="0"/>
              <a:t>	  case N * 4:</a:t>
            </a:r>
          </a:p>
          <a:p>
            <a:r>
              <a:rPr lang="en-US" sz="2160" dirty="0"/>
              <a:t>	  </a:t>
            </a:r>
            <a:r>
              <a:rPr lang="en-US" sz="2160" dirty="0" err="1"/>
              <a:t>printf</a:t>
            </a:r>
            <a:r>
              <a:rPr lang="en-US" sz="2160" dirty="0"/>
              <a:t>("Switch ON the Air Cooler");</a:t>
            </a:r>
          </a:p>
          <a:p>
            <a:r>
              <a:rPr lang="en-US" sz="2160" dirty="0"/>
              <a:t>	  break;</a:t>
            </a:r>
          </a:p>
          <a:p>
            <a:r>
              <a:rPr lang="en-US" sz="2160" dirty="0"/>
              <a:t>	  default:</a:t>
            </a:r>
          </a:p>
          <a:p>
            <a:r>
              <a:rPr lang="en-US" sz="2160" dirty="0"/>
              <a:t>	  </a:t>
            </a:r>
            <a:r>
              <a:rPr lang="en-US" sz="2160" dirty="0" err="1"/>
              <a:t>printf</a:t>
            </a:r>
            <a:r>
              <a:rPr lang="en-US" sz="2160" dirty="0"/>
              <a:t>("Save Energy");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return 0; 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1840" y="4648200"/>
            <a:ext cx="530352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Switch ON the fan</a:t>
            </a:r>
          </a:p>
          <a:p>
            <a:r>
              <a:rPr lang="en-US" sz="2160" dirty="0"/>
              <a:t>B. Switch ON the Air Cooler</a:t>
            </a:r>
          </a:p>
          <a:p>
            <a:r>
              <a:rPr lang="en-US" sz="2160" dirty="0"/>
              <a:t>C. Save Energy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418" y="1371601"/>
            <a:ext cx="1014698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9.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switch(*(3 + "I LOVE" "ABCD" + 3)){</a:t>
            </a:r>
          </a:p>
          <a:p>
            <a:r>
              <a:rPr lang="en-US" sz="2160" dirty="0"/>
              <a:t>	case 'A':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("Apple Mac");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'B':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("Windows");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'C':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("Great Linux");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("All the above");}</a:t>
            </a:r>
          </a:p>
          <a:p>
            <a:r>
              <a:rPr lang="en-US" sz="2160" dirty="0"/>
              <a:t>return 0; }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4720" y="4343400"/>
            <a:ext cx="374904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Apple Mac</a:t>
            </a:r>
          </a:p>
          <a:p>
            <a:r>
              <a:rPr lang="en-US" sz="2160" dirty="0"/>
              <a:t>B. Windows</a:t>
            </a:r>
          </a:p>
          <a:p>
            <a:r>
              <a:rPr lang="en-US" sz="2160" dirty="0"/>
              <a:t>C. Great Linux</a:t>
            </a:r>
          </a:p>
          <a:p>
            <a:r>
              <a:rPr lang="en-US" sz="2160" dirty="0"/>
              <a:t>D. All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418" y="1371601"/>
            <a:ext cx="1014698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10.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char *str1 = "First";</a:t>
            </a:r>
          </a:p>
          <a:p>
            <a:r>
              <a:rPr lang="en-US" sz="2160" dirty="0"/>
              <a:t>char *str2 = "Second";</a:t>
            </a:r>
          </a:p>
          <a:p>
            <a:r>
              <a:rPr lang="en-US" sz="2160" dirty="0"/>
              <a:t>switch(*str1){</a:t>
            </a:r>
          </a:p>
          <a:p>
            <a:r>
              <a:rPr lang="en-US" sz="2160" dirty="0"/>
              <a:t>	case "First":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("USAIN BOLT");</a:t>
            </a:r>
          </a:p>
          <a:p>
            <a:r>
              <a:rPr lang="en-US" sz="2160" dirty="0"/>
              <a:t>	case "Second":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("JUSTIN GATLIN");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("Others");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0482" y="4724400"/>
            <a:ext cx="512063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USAIN BOLT</a:t>
            </a:r>
          </a:p>
          <a:p>
            <a:r>
              <a:rPr lang="en-US" sz="2160" dirty="0"/>
              <a:t>B. JUSTIN GATLIN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371601"/>
            <a:ext cx="1106424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short 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si</a:t>
            </a:r>
            <a:r>
              <a:rPr lang="en-US" sz="2160" dirty="0"/>
              <a:t> = 1;</a:t>
            </a:r>
          </a:p>
          <a:p>
            <a:r>
              <a:rPr lang="en-US" sz="2160" dirty="0"/>
              <a:t>	switch(++</a:t>
            </a:r>
            <a:r>
              <a:rPr lang="en-US" sz="2160" dirty="0" err="1"/>
              <a:t>si</a:t>
            </a:r>
            <a:r>
              <a:rPr lang="en-US" sz="2160" dirty="0"/>
              <a:t> - </a:t>
            </a:r>
            <a:r>
              <a:rPr lang="en-US" sz="2160" dirty="0" err="1"/>
              <a:t>si</a:t>
            </a:r>
            <a:r>
              <a:rPr lang="en-US" sz="2160" dirty="0"/>
              <a:t>++){</a:t>
            </a:r>
          </a:p>
          <a:p>
            <a:r>
              <a:rPr lang="en-US" sz="2160" dirty="0"/>
              <a:t>	case 1L: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("First");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2L: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("Second");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("Bye");</a:t>
            </a:r>
          </a:p>
          <a:p>
            <a:r>
              <a:rPr lang="en-US" sz="2160" dirty="0"/>
              <a:t>	break;}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6080" y="4495800"/>
            <a:ext cx="448056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First</a:t>
            </a:r>
          </a:p>
          <a:p>
            <a:r>
              <a:rPr lang="en-US" sz="2160" dirty="0"/>
              <a:t>B. Bye</a:t>
            </a:r>
          </a:p>
          <a:p>
            <a:r>
              <a:rPr lang="en-US" sz="2160" dirty="0"/>
              <a:t>C. Second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8678128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i = 1;</a:t>
            </a:r>
          </a:p>
          <a:p>
            <a:r>
              <a:rPr lang="en-US" sz="2160" dirty="0"/>
              <a:t>for(i = 0; i&lt;10; i+3)</a:t>
            </a:r>
          </a:p>
          <a:p>
            <a:r>
              <a:rPr lang="en-US" sz="2160" dirty="0"/>
              <a:t>	switch(i){</a:t>
            </a:r>
          </a:p>
          <a:p>
            <a:r>
              <a:rPr lang="en-US" sz="2160" dirty="0"/>
              <a:t>	case 3: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. This is case 3");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6: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. This is case 6");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 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. This is default");</a:t>
            </a:r>
          </a:p>
          <a:p>
            <a:r>
              <a:rPr lang="en-US" sz="2160" dirty="0"/>
              <a:t>	break;}</a:t>
            </a:r>
          </a:p>
          <a:p>
            <a:r>
              <a:rPr lang="en-US" sz="2160" dirty="0"/>
              <a:t>return 0;}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0400" y="4419600"/>
            <a:ext cx="4572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</a:t>
            </a:r>
            <a:r>
              <a:rPr lang="en-US" sz="2160" dirty="0" err="1"/>
              <a:t>Hai</a:t>
            </a:r>
            <a:r>
              <a:rPr lang="en-US" sz="2160" dirty="0"/>
              <a:t>. This is case 3</a:t>
            </a:r>
          </a:p>
          <a:p>
            <a:r>
              <a:rPr lang="en-US" sz="2160" dirty="0"/>
              <a:t>B. </a:t>
            </a:r>
            <a:r>
              <a:rPr lang="en-US" sz="2160" dirty="0" err="1"/>
              <a:t>Hai</a:t>
            </a:r>
            <a:r>
              <a:rPr lang="en-US" sz="2160" dirty="0"/>
              <a:t>. This is case 6</a:t>
            </a:r>
          </a:p>
          <a:p>
            <a:r>
              <a:rPr lang="en-US" sz="2160" dirty="0"/>
              <a:t>C. Infinite Execution</a:t>
            </a:r>
          </a:p>
          <a:p>
            <a:r>
              <a:rPr lang="en-US" sz="2160" dirty="0"/>
              <a:t>D. </a:t>
            </a:r>
            <a:r>
              <a:rPr lang="en-US" sz="2160" dirty="0" err="1"/>
              <a:t>Hai</a:t>
            </a:r>
            <a:r>
              <a:rPr lang="en-US" sz="2160" dirty="0"/>
              <a:t>. This is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2" y="1295401"/>
            <a:ext cx="10604183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char </a:t>
            </a:r>
            <a:r>
              <a:rPr lang="en-US" sz="2160" dirty="0" err="1"/>
              <a:t>ch</a:t>
            </a:r>
            <a:r>
              <a:rPr lang="en-US" sz="2160" dirty="0"/>
              <a:t> = '\0';</a:t>
            </a:r>
          </a:p>
          <a:p>
            <a:r>
              <a:rPr lang="en-US" sz="2160" dirty="0"/>
              <a:t>switch(</a:t>
            </a:r>
            <a:r>
              <a:rPr lang="en-US" sz="2160" dirty="0" err="1"/>
              <a:t>ch</a:t>
            </a:r>
            <a:r>
              <a:rPr lang="en-US" sz="2160" dirty="0"/>
              <a:t>){</a:t>
            </a:r>
          </a:p>
          <a:p>
            <a:r>
              <a:rPr lang="en-US" sz="2160" dirty="0"/>
              <a:t>	case NULL:	</a:t>
            </a:r>
            <a:r>
              <a:rPr lang="en-US" sz="2160" dirty="0" err="1"/>
              <a:t>printf</a:t>
            </a:r>
            <a:r>
              <a:rPr lang="en-US" sz="2160" dirty="0"/>
              <a:t>("Empty \0");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 ':		</a:t>
            </a:r>
            <a:r>
              <a:rPr lang="en-US" sz="2160" dirty="0" err="1"/>
              <a:t>printf</a:t>
            </a:r>
            <a:r>
              <a:rPr lang="en-US" sz="2160" dirty="0"/>
              <a:t>("Empty Empty");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'0':		</a:t>
            </a:r>
            <a:r>
              <a:rPr lang="en-US" sz="2160" dirty="0" err="1"/>
              <a:t>printf</a:t>
            </a:r>
            <a:r>
              <a:rPr lang="en-US" sz="2160" dirty="0"/>
              <a:t>("Empty 0");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		</a:t>
            </a:r>
            <a:r>
              <a:rPr lang="en-US" sz="2160" dirty="0" err="1"/>
              <a:t>printf</a:t>
            </a:r>
            <a:r>
              <a:rPr lang="en-US" sz="2160" dirty="0"/>
              <a:t>("Nothing");	}</a:t>
            </a:r>
          </a:p>
          <a:p>
            <a:r>
              <a:rPr lang="en-US" sz="2160" dirty="0"/>
              <a:t>return 0;	}</a:t>
            </a:r>
          </a:p>
          <a:p>
            <a:endParaRPr lang="en-US" sz="2160" dirty="0"/>
          </a:p>
          <a:p>
            <a:r>
              <a:rPr lang="en-US" sz="2160" dirty="0"/>
              <a:t>A. Empty \0</a:t>
            </a:r>
          </a:p>
          <a:p>
            <a:r>
              <a:rPr lang="en-US" sz="2160" dirty="0"/>
              <a:t>B. Empty </a:t>
            </a:r>
            <a:r>
              <a:rPr lang="en-US" sz="2160" dirty="0" err="1"/>
              <a:t>Empty</a:t>
            </a:r>
            <a:endParaRPr lang="en-US" sz="2160" dirty="0"/>
          </a:p>
          <a:p>
            <a:r>
              <a:rPr lang="en-US" sz="2160" dirty="0"/>
              <a:t>C. Empty 0</a:t>
            </a:r>
          </a:p>
          <a:p>
            <a:r>
              <a:rPr lang="en-US" sz="2160" dirty="0"/>
              <a:t>D.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447801"/>
            <a:ext cx="996410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char *</a:t>
            </a:r>
            <a:r>
              <a:rPr lang="en-US" sz="2160" dirty="0" err="1"/>
              <a:t>str</a:t>
            </a:r>
            <a:r>
              <a:rPr lang="en-US" sz="2160" dirty="0"/>
              <a:t> = "ABCD";</a:t>
            </a:r>
          </a:p>
          <a:p>
            <a:r>
              <a:rPr lang="en-US" sz="2160" dirty="0"/>
              <a:t>switch(*</a:t>
            </a:r>
            <a:r>
              <a:rPr lang="en-US" sz="2160" dirty="0" err="1"/>
              <a:t>str</a:t>
            </a:r>
            <a:r>
              <a:rPr lang="en-US" sz="2160" dirty="0"/>
              <a:t> + 2){</a:t>
            </a:r>
          </a:p>
          <a:p>
            <a:r>
              <a:rPr lang="en-US" sz="2160" dirty="0"/>
              <a:t>	case 'A':		</a:t>
            </a:r>
            <a:r>
              <a:rPr lang="en-US" sz="2160" dirty="0" err="1"/>
              <a:t>printf</a:t>
            </a:r>
            <a:r>
              <a:rPr lang="en-US" sz="2160" dirty="0"/>
              <a:t>("Apple");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'B':		</a:t>
            </a:r>
            <a:r>
              <a:rPr lang="en-US" sz="2160" dirty="0" err="1"/>
              <a:t>printf</a:t>
            </a:r>
            <a:r>
              <a:rPr lang="en-US" sz="2160" dirty="0"/>
              <a:t>("BOOK");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'C':		</a:t>
            </a:r>
            <a:r>
              <a:rPr lang="en-US" sz="2160" dirty="0" err="1"/>
              <a:t>printf</a:t>
            </a:r>
            <a:r>
              <a:rPr lang="en-US" sz="2160" dirty="0"/>
              <a:t>("CLOUD");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'D':	</a:t>
            </a:r>
            <a:r>
              <a:rPr lang="en-US" sz="2160" dirty="0" err="1"/>
              <a:t>printf</a:t>
            </a:r>
            <a:r>
              <a:rPr lang="en-US" sz="2160" dirty="0"/>
              <a:t>("DELL");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7680" y="4572000"/>
            <a:ext cx="420624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CLOUD</a:t>
            </a:r>
          </a:p>
          <a:p>
            <a:r>
              <a:rPr lang="en-US" sz="2160" dirty="0"/>
              <a:t>B. BOOK</a:t>
            </a:r>
          </a:p>
          <a:p>
            <a:r>
              <a:rPr lang="en-US" sz="2160" dirty="0"/>
              <a:t>C. APPLE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371601"/>
            <a:ext cx="9964103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15.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switch(25){</a:t>
            </a:r>
          </a:p>
          <a:p>
            <a:r>
              <a:rPr lang="en-US" sz="2160" dirty="0"/>
              <a:t>	case 25L:	</a:t>
            </a:r>
            <a:r>
              <a:rPr lang="en-US" sz="2160" dirty="0" err="1"/>
              <a:t>printf</a:t>
            </a:r>
            <a:r>
              <a:rPr lang="en-US" sz="2160" dirty="0"/>
              <a:t>("25L");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25.0:	</a:t>
            </a:r>
            <a:r>
              <a:rPr lang="en-US" sz="2160" dirty="0" err="1"/>
              <a:t>printf</a:t>
            </a:r>
            <a:r>
              <a:rPr lang="en-US" sz="2160" dirty="0"/>
              <a:t>("25.0");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		</a:t>
            </a:r>
            <a:r>
              <a:rPr lang="en-US" sz="2160" dirty="0" err="1"/>
              <a:t>printf</a:t>
            </a:r>
            <a:r>
              <a:rPr lang="en-US" sz="2160" dirty="0"/>
              <a:t>("Nothing");</a:t>
            </a:r>
          </a:p>
          <a:p>
            <a:r>
              <a:rPr lang="en-US" sz="2160" dirty="0"/>
              <a:t>	break; }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  <a:p>
            <a:r>
              <a:rPr lang="en-US" sz="2160" dirty="0"/>
              <a:t>A. 25L</a:t>
            </a:r>
          </a:p>
          <a:p>
            <a:r>
              <a:rPr lang="en-US" sz="2160" dirty="0"/>
              <a:t>B. 25.0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122" y="1447800"/>
            <a:ext cx="9964103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18.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("ABCD\</a:t>
            </a:r>
            <a:r>
              <a:rPr lang="en-US" sz="2160" dirty="0" err="1"/>
              <a:t>xG</a:t>
            </a:r>
            <a:r>
              <a:rPr lang="en-US" sz="2160" dirty="0"/>
              <a:t>");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("EFG");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1012" y="44196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ABCD     EFG</a:t>
            </a:r>
          </a:p>
          <a:p>
            <a:r>
              <a:rPr lang="en-US" sz="2160" dirty="0"/>
              <a:t>B. ABCD♂EFG</a:t>
            </a:r>
          </a:p>
          <a:p>
            <a:r>
              <a:rPr lang="en-US" sz="2160" dirty="0"/>
              <a:t>C. ABCDEFG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447800"/>
            <a:ext cx="9964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16.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num</a:t>
            </a:r>
            <a:r>
              <a:rPr lang="en-US" sz="2160" dirty="0"/>
              <a:t> = 0;</a:t>
            </a:r>
          </a:p>
          <a:p>
            <a:r>
              <a:rPr lang="en-US" sz="2160" dirty="0"/>
              <a:t>if (</a:t>
            </a:r>
            <a:r>
              <a:rPr lang="en-US" sz="2160" dirty="0" err="1"/>
              <a:t>num</a:t>
            </a:r>
            <a:r>
              <a:rPr lang="en-US" sz="2160" dirty="0"/>
              <a:t>++, </a:t>
            </a:r>
            <a:r>
              <a:rPr lang="en-US" sz="2160" dirty="0" err="1"/>
              <a:t>num</a:t>
            </a:r>
            <a:r>
              <a:rPr lang="en-US" sz="2160" dirty="0"/>
              <a:t>--, ++</a:t>
            </a:r>
            <a:r>
              <a:rPr lang="en-US" sz="2160" dirty="0" err="1"/>
              <a:t>num</a:t>
            </a:r>
            <a:r>
              <a:rPr lang="en-US" sz="2160" dirty="0"/>
              <a:t>)</a:t>
            </a:r>
          </a:p>
          <a:p>
            <a:r>
              <a:rPr lang="en-US" sz="2160" dirty="0"/>
              <a:t>	switch(</a:t>
            </a:r>
            <a:r>
              <a:rPr lang="en-US" sz="2160" dirty="0" err="1"/>
              <a:t>num</a:t>
            </a:r>
            <a:r>
              <a:rPr lang="en-US" sz="2160" dirty="0"/>
              <a:t>){</a:t>
            </a:r>
          </a:p>
          <a:p>
            <a:r>
              <a:rPr lang="en-US" sz="2160" dirty="0"/>
              <a:t>		case 1:	</a:t>
            </a:r>
            <a:r>
              <a:rPr lang="en-US" sz="2160" dirty="0" err="1"/>
              <a:t>printf</a:t>
            </a:r>
            <a:r>
              <a:rPr lang="en-US" sz="2160" dirty="0"/>
              <a:t>("case one");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case 2:	</a:t>
            </a:r>
            <a:r>
              <a:rPr lang="en-US" sz="2160" dirty="0" err="1"/>
              <a:t>printf</a:t>
            </a:r>
            <a:r>
              <a:rPr lang="en-US" sz="2160" dirty="0"/>
              <a:t>("case two");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	default:	</a:t>
            </a:r>
            <a:r>
              <a:rPr lang="en-US" sz="2160" dirty="0" err="1"/>
              <a:t>printf</a:t>
            </a:r>
            <a:r>
              <a:rPr lang="en-US" sz="2160" dirty="0"/>
              <a:t>("default block");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   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199120" y="4800600"/>
            <a:ext cx="429768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 err="1"/>
              <a:t>A.case</a:t>
            </a:r>
            <a:r>
              <a:rPr lang="en-US" sz="2160" dirty="0"/>
              <a:t> one</a:t>
            </a:r>
          </a:p>
          <a:p>
            <a:r>
              <a:rPr lang="en-US" sz="2160" dirty="0" err="1"/>
              <a:t>B.case</a:t>
            </a:r>
            <a:r>
              <a:rPr lang="en-US" sz="2160" dirty="0"/>
              <a:t> two</a:t>
            </a:r>
          </a:p>
          <a:p>
            <a:r>
              <a:rPr lang="en-US" sz="2160" dirty="0" err="1"/>
              <a:t>C.default</a:t>
            </a:r>
            <a:r>
              <a:rPr lang="en-US" sz="2160" dirty="0"/>
              <a:t> block</a:t>
            </a:r>
          </a:p>
          <a:p>
            <a:r>
              <a:rPr lang="en-US" sz="2160" dirty="0" err="1"/>
              <a:t>D.Compile</a:t>
            </a:r>
            <a:r>
              <a:rPr lang="en-US" sz="2160" dirty="0"/>
              <a:t> Time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418" y="1371601"/>
            <a:ext cx="10146983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17.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num</a:t>
            </a:r>
            <a:r>
              <a:rPr lang="en-US" sz="2160" dirty="0"/>
              <a:t> = 5;</a:t>
            </a:r>
          </a:p>
          <a:p>
            <a:r>
              <a:rPr lang="en-US" sz="2160" dirty="0"/>
              <a:t>switch(</a:t>
            </a:r>
            <a:r>
              <a:rPr lang="en-US" sz="2160" dirty="0" err="1"/>
              <a:t>num</a:t>
            </a:r>
            <a:r>
              <a:rPr lang="en-US" sz="2160" dirty="0"/>
              <a:t>++ == 5){</a:t>
            </a:r>
          </a:p>
          <a:p>
            <a:r>
              <a:rPr lang="en-US" sz="2160" dirty="0"/>
              <a:t>	case 1:	</a:t>
            </a:r>
            <a:r>
              <a:rPr lang="en-US" sz="2160" dirty="0" err="1"/>
              <a:t>printf</a:t>
            </a:r>
            <a:r>
              <a:rPr lang="en-US" sz="2160" dirty="0"/>
              <a:t>("TRUE");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0: 	</a:t>
            </a:r>
            <a:r>
              <a:rPr lang="en-US" sz="2160" dirty="0" err="1"/>
              <a:t>printf</a:t>
            </a:r>
            <a:r>
              <a:rPr lang="en-US" sz="2160" dirty="0"/>
              <a:t>("FALSE");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 </a:t>
            </a:r>
            <a:r>
              <a:rPr lang="en-US" sz="2160" dirty="0" err="1"/>
              <a:t>printf</a:t>
            </a:r>
            <a:r>
              <a:rPr lang="en-US" sz="2160" dirty="0"/>
              <a:t>("inside default"); 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   return 0;	}</a:t>
            </a:r>
          </a:p>
          <a:p>
            <a:endParaRPr lang="en-US" sz="2160" dirty="0"/>
          </a:p>
          <a:p>
            <a:r>
              <a:rPr lang="en-US" sz="2160" dirty="0"/>
              <a:t>A. inside default</a:t>
            </a:r>
          </a:p>
          <a:p>
            <a:r>
              <a:rPr lang="en-US" sz="2160" dirty="0"/>
              <a:t>B. FALSE</a:t>
            </a:r>
          </a:p>
          <a:p>
            <a:r>
              <a:rPr lang="en-US" sz="2160" dirty="0"/>
              <a:t>C. TRUE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1" y="1371600"/>
            <a:ext cx="9781223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18.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switch(1){</a:t>
            </a:r>
          </a:p>
          <a:p>
            <a:r>
              <a:rPr lang="en-US" sz="2160" dirty="0"/>
              <a:t>	case 1: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("inside case 1 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");</a:t>
            </a:r>
          </a:p>
          <a:p>
            <a:r>
              <a:rPr lang="en-US" sz="2160" dirty="0"/>
              <a:t>	default: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("inside default");</a:t>
            </a:r>
          </a:p>
          <a:p>
            <a:r>
              <a:rPr lang="en-US" sz="2160" dirty="0"/>
              <a:t>	break; }</a:t>
            </a:r>
          </a:p>
          <a:p>
            <a:r>
              <a:rPr lang="en-US" sz="2160" dirty="0"/>
              <a:t>   return 0;  }</a:t>
            </a:r>
          </a:p>
          <a:p>
            <a:endParaRPr lang="en-US" sz="1680" dirty="0"/>
          </a:p>
          <a:p>
            <a:r>
              <a:rPr lang="en-US" sz="2160" dirty="0"/>
              <a:t>A. inside default</a:t>
            </a:r>
          </a:p>
          <a:p>
            <a:r>
              <a:rPr lang="en-US" sz="2160" dirty="0"/>
              <a:t>B. </a:t>
            </a:r>
            <a:r>
              <a:rPr lang="en-US" sz="2160" dirty="0" err="1"/>
              <a:t>Hai</a:t>
            </a:r>
            <a:endParaRPr lang="en-US" sz="2160" dirty="0"/>
          </a:p>
          <a:p>
            <a:r>
              <a:rPr lang="en-US" sz="2160" dirty="0"/>
              <a:t>C. inside case 1 </a:t>
            </a:r>
            <a:r>
              <a:rPr lang="en-US" sz="2160" dirty="0" err="1"/>
              <a:t>Hai</a:t>
            </a:r>
            <a:endParaRPr lang="en-US" sz="2160" dirty="0"/>
          </a:p>
          <a:p>
            <a:r>
              <a:rPr lang="en-US" sz="2160" dirty="0"/>
              <a:t>D. inside case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2" y="1371601"/>
            <a:ext cx="932402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19.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char </a:t>
            </a:r>
            <a:r>
              <a:rPr lang="en-US" sz="2160" dirty="0" err="1"/>
              <a:t>ch</a:t>
            </a:r>
            <a:r>
              <a:rPr lang="en-US" sz="2160" dirty="0"/>
              <a:t> = 96.0;</a:t>
            </a:r>
          </a:p>
          <a:p>
            <a:r>
              <a:rPr lang="en-US" sz="2160" dirty="0"/>
              <a:t>switch(</a:t>
            </a:r>
            <a:r>
              <a:rPr lang="en-US" sz="2160" dirty="0" err="1"/>
              <a:t>ch</a:t>
            </a:r>
            <a:r>
              <a:rPr lang="en-US" sz="2160" dirty="0"/>
              <a:t>){</a:t>
            </a:r>
          </a:p>
          <a:p>
            <a:r>
              <a:rPr lang="en-US" sz="2160" dirty="0"/>
              <a:t>	case 96:	</a:t>
            </a:r>
            <a:r>
              <a:rPr lang="en-US" sz="2160" dirty="0" err="1"/>
              <a:t>printf</a:t>
            </a:r>
            <a:r>
              <a:rPr lang="en-US" sz="2160" dirty="0"/>
              <a:t>("inside case");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    	default:		</a:t>
            </a:r>
            <a:r>
              <a:rPr lang="en-US" sz="2160" dirty="0" err="1"/>
              <a:t>printf</a:t>
            </a:r>
            <a:r>
              <a:rPr lang="en-US" sz="2160" dirty="0"/>
              <a:t>("inside default");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  <a:p>
            <a:r>
              <a:rPr lang="en-US" sz="2160" dirty="0"/>
              <a:t>A. inside case</a:t>
            </a:r>
          </a:p>
          <a:p>
            <a:r>
              <a:rPr lang="en-US" sz="2160" dirty="0"/>
              <a:t>B. inside default</a:t>
            </a:r>
          </a:p>
          <a:p>
            <a:r>
              <a:rPr lang="en-US" sz="2160" dirty="0"/>
              <a:t>C. Prints Nothing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447800"/>
            <a:ext cx="9964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20.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i = 3, j = 4;</a:t>
            </a:r>
          </a:p>
          <a:p>
            <a:r>
              <a:rPr lang="en-US" sz="2160" dirty="0"/>
              <a:t>switch(i | j){</a:t>
            </a:r>
          </a:p>
          <a:p>
            <a:r>
              <a:rPr lang="en-US" sz="2160" dirty="0"/>
              <a:t>	case 1:	</a:t>
            </a:r>
            <a:r>
              <a:rPr lang="en-US" sz="2160" dirty="0" err="1"/>
              <a:t>printf</a:t>
            </a:r>
            <a:r>
              <a:rPr lang="en-US" sz="2160" dirty="0"/>
              <a:t>("inside case 1");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3:	</a:t>
            </a:r>
            <a:r>
              <a:rPr lang="en-US" sz="2160" dirty="0" err="1"/>
              <a:t>printf</a:t>
            </a:r>
            <a:r>
              <a:rPr lang="en-US" sz="2160" dirty="0"/>
              <a:t>("inside case 3");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4:	</a:t>
            </a:r>
            <a:r>
              <a:rPr lang="en-US" sz="2160" dirty="0" err="1"/>
              <a:t>printf</a:t>
            </a:r>
            <a:r>
              <a:rPr lang="en-US" sz="2160" dirty="0"/>
              <a:t>("inside case 4");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7:	</a:t>
            </a:r>
            <a:r>
              <a:rPr lang="en-US" sz="2160" dirty="0" err="1"/>
              <a:t>printf</a:t>
            </a:r>
            <a:r>
              <a:rPr lang="en-US" sz="2160" dirty="0"/>
              <a:t>("inside case 7");</a:t>
            </a:r>
          </a:p>
          <a:p>
            <a:r>
              <a:rPr lang="en-US" sz="2160" dirty="0"/>
              <a:t>	break;	}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9040" y="4876800"/>
            <a:ext cx="347472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inside case 1</a:t>
            </a:r>
          </a:p>
          <a:p>
            <a:r>
              <a:rPr lang="en-US" sz="2160" dirty="0"/>
              <a:t>B. inside case 3</a:t>
            </a:r>
          </a:p>
          <a:p>
            <a:r>
              <a:rPr lang="en-US" sz="2160" dirty="0"/>
              <a:t>C. inside case 4</a:t>
            </a:r>
          </a:p>
          <a:p>
            <a:r>
              <a:rPr lang="en-US" sz="2160" dirty="0"/>
              <a:t>D. inside case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447801"/>
            <a:ext cx="996410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 {</a:t>
            </a:r>
          </a:p>
          <a:p>
            <a:r>
              <a:rPr lang="en-US" sz="2160" dirty="0"/>
              <a:t>  </a:t>
            </a:r>
            <a:r>
              <a:rPr lang="en-US" sz="2160" dirty="0" err="1"/>
              <a:t>int</a:t>
            </a:r>
            <a:r>
              <a:rPr lang="en-US" sz="2160" dirty="0"/>
              <a:t> p = 5;</a:t>
            </a:r>
          </a:p>
          <a:p>
            <a:r>
              <a:rPr lang="en-US" sz="2160" dirty="0"/>
              <a:t>  </a:t>
            </a:r>
            <a:r>
              <a:rPr lang="en-US" sz="2160" dirty="0" err="1"/>
              <a:t>int</a:t>
            </a:r>
            <a:r>
              <a:rPr lang="en-US" sz="2160" dirty="0"/>
              <a:t> *</a:t>
            </a:r>
            <a:r>
              <a:rPr lang="en-US" sz="2160" dirty="0" err="1"/>
              <a:t>ptr</a:t>
            </a:r>
            <a:r>
              <a:rPr lang="en-US" sz="2160" dirty="0"/>
              <a:t>;</a:t>
            </a:r>
          </a:p>
          <a:p>
            <a:r>
              <a:rPr lang="en-US" sz="2160" dirty="0"/>
              <a:t>  </a:t>
            </a:r>
            <a:r>
              <a:rPr lang="en-US" sz="2160" dirty="0" err="1"/>
              <a:t>ptr</a:t>
            </a:r>
            <a:r>
              <a:rPr lang="en-US" sz="2160" dirty="0"/>
              <a:t> = &amp;p;</a:t>
            </a:r>
          </a:p>
          <a:p>
            <a:r>
              <a:rPr lang="en-US" sz="2160" dirty="0"/>
              <a:t>    switch(*</a:t>
            </a:r>
            <a:r>
              <a:rPr lang="en-US" sz="2160" dirty="0" err="1"/>
              <a:t>ptr</a:t>
            </a:r>
            <a:r>
              <a:rPr lang="en-US" sz="2160" dirty="0"/>
              <a:t>) {</a:t>
            </a:r>
          </a:p>
          <a:p>
            <a:r>
              <a:rPr lang="en-US" sz="2160" dirty="0"/>
              <a:t>    case *</a:t>
            </a:r>
            <a:r>
              <a:rPr lang="en-US" sz="2160" dirty="0" err="1"/>
              <a:t>ptr</a:t>
            </a:r>
            <a:r>
              <a:rPr lang="en-US" sz="2160" dirty="0"/>
              <a:t>:	</a:t>
            </a:r>
            <a:r>
              <a:rPr lang="en-US" sz="2160" dirty="0" err="1"/>
              <a:t>printf</a:t>
            </a:r>
            <a:r>
              <a:rPr lang="en-US" sz="2160" dirty="0"/>
              <a:t>("*</a:t>
            </a:r>
            <a:r>
              <a:rPr lang="en-US" sz="2160" dirty="0" err="1"/>
              <a:t>ptr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r>
              <a:rPr lang="en-US" sz="2160" dirty="0"/>
              <a:t>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&amp;p: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ptr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r>
              <a:rPr lang="en-US" sz="2160" dirty="0"/>
              <a:t>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		</a:t>
            </a:r>
            <a:r>
              <a:rPr lang="en-US" sz="2160" dirty="0" err="1"/>
              <a:t>printf</a:t>
            </a:r>
            <a:r>
              <a:rPr lang="en-US" sz="2160" dirty="0"/>
              <a:t>("default </a:t>
            </a:r>
            <a:r>
              <a:rPr lang="en-US" sz="2160" dirty="0" err="1"/>
              <a:t>Hai</a:t>
            </a:r>
            <a:r>
              <a:rPr lang="en-US" sz="2160" dirty="0"/>
              <a:t>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    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7680" y="4876800"/>
            <a:ext cx="429768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*</a:t>
            </a:r>
            <a:r>
              <a:rPr lang="en-US" sz="2160" dirty="0" err="1"/>
              <a:t>ptr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endParaRPr lang="en-US" sz="2160" dirty="0"/>
          </a:p>
          <a:p>
            <a:r>
              <a:rPr lang="en-US" sz="2160" dirty="0"/>
              <a:t>B. </a:t>
            </a:r>
            <a:r>
              <a:rPr lang="en-US" sz="2160" dirty="0" err="1"/>
              <a:t>ptr</a:t>
            </a:r>
            <a:r>
              <a:rPr lang="en-US" sz="2160" dirty="0"/>
              <a:t> </a:t>
            </a:r>
            <a:r>
              <a:rPr lang="en-US" sz="2160" dirty="0" err="1"/>
              <a:t>Hai</a:t>
            </a:r>
            <a:endParaRPr lang="en-US" sz="2160" dirty="0"/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default </a:t>
            </a:r>
            <a:r>
              <a:rPr lang="en-US" sz="2160" dirty="0" err="1"/>
              <a:t>Hai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371601"/>
            <a:ext cx="996410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  </a:t>
            </a:r>
            <a:r>
              <a:rPr lang="en-US" sz="2160" dirty="0" err="1"/>
              <a:t>int</a:t>
            </a:r>
            <a:r>
              <a:rPr lang="en-US" sz="2160" dirty="0"/>
              <a:t> i = 0;</a:t>
            </a:r>
          </a:p>
          <a:p>
            <a:r>
              <a:rPr lang="en-US" sz="2160" dirty="0"/>
              <a:t>  while(i &lt; 2)</a:t>
            </a:r>
          </a:p>
          <a:p>
            <a:r>
              <a:rPr lang="en-US" sz="2160" dirty="0"/>
              <a:t>  switch(i){</a:t>
            </a:r>
          </a:p>
          <a:p>
            <a:r>
              <a:rPr lang="en-US" sz="2160" dirty="0"/>
              <a:t>  i = 2;</a:t>
            </a:r>
          </a:p>
          <a:p>
            <a:r>
              <a:rPr lang="en-US" sz="2160" dirty="0"/>
              <a:t>  case 0: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. This is case 0");</a:t>
            </a:r>
          </a:p>
          <a:p>
            <a:r>
              <a:rPr lang="en-US" sz="2160" dirty="0"/>
              <a:t>	i++;</a:t>
            </a:r>
          </a:p>
          <a:p>
            <a:r>
              <a:rPr lang="en-US" sz="2160" dirty="0"/>
              <a:t>  case 1: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. This is case 1");</a:t>
            </a:r>
          </a:p>
          <a:p>
            <a:r>
              <a:rPr lang="en-US" sz="2160" dirty="0"/>
              <a:t>	i++;	break;</a:t>
            </a:r>
          </a:p>
          <a:p>
            <a:r>
              <a:rPr lang="en-US" sz="2160" dirty="0"/>
              <a:t>  case 2: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. This is case 2");</a:t>
            </a:r>
          </a:p>
          <a:p>
            <a:r>
              <a:rPr lang="en-US" sz="2160" dirty="0"/>
              <a:t>	i++;	break;</a:t>
            </a:r>
          </a:p>
          <a:p>
            <a:r>
              <a:rPr lang="en-US" sz="2160" dirty="0"/>
              <a:t>  default: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. This is default");</a:t>
            </a:r>
          </a:p>
          <a:p>
            <a:r>
              <a:rPr lang="en-US" sz="2160" dirty="0"/>
              <a:t>	i++;	break;	}</a:t>
            </a:r>
          </a:p>
          <a:p>
            <a:r>
              <a:rPr lang="en-US" sz="2160" dirty="0"/>
              <a:t>  return 0;	}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905001"/>
            <a:ext cx="886968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</a:t>
            </a:r>
            <a:r>
              <a:rPr lang="en-US" sz="2160" dirty="0" err="1"/>
              <a:t>Hai</a:t>
            </a:r>
            <a:r>
              <a:rPr lang="en-US" sz="2160" dirty="0"/>
              <a:t>. This is case 0 </a:t>
            </a:r>
            <a:r>
              <a:rPr lang="en-US" sz="2160" dirty="0" err="1"/>
              <a:t>Hai</a:t>
            </a:r>
            <a:r>
              <a:rPr lang="en-US" sz="2160" dirty="0"/>
              <a:t>. This is case 1</a:t>
            </a:r>
          </a:p>
          <a:p>
            <a:r>
              <a:rPr lang="en-US" sz="2160" dirty="0"/>
              <a:t>B. </a:t>
            </a:r>
            <a:r>
              <a:rPr lang="en-US" sz="2160" dirty="0" err="1"/>
              <a:t>Hai</a:t>
            </a:r>
            <a:r>
              <a:rPr lang="en-US" sz="2160" dirty="0"/>
              <a:t>. This is case 0 </a:t>
            </a:r>
            <a:r>
              <a:rPr lang="en-US" sz="2160" dirty="0" err="1"/>
              <a:t>Hai</a:t>
            </a:r>
            <a:r>
              <a:rPr lang="en-US" sz="2160" dirty="0"/>
              <a:t>. This is case 2</a:t>
            </a:r>
          </a:p>
          <a:p>
            <a:r>
              <a:rPr lang="en-US" sz="2160" dirty="0"/>
              <a:t>C. </a:t>
            </a:r>
            <a:r>
              <a:rPr lang="en-US" sz="2160" dirty="0" err="1"/>
              <a:t>Hai</a:t>
            </a:r>
            <a:r>
              <a:rPr lang="en-US" sz="2160" dirty="0"/>
              <a:t>. This is case 0 </a:t>
            </a:r>
            <a:r>
              <a:rPr lang="en-US" sz="2160" dirty="0" err="1"/>
              <a:t>Hai</a:t>
            </a:r>
            <a:r>
              <a:rPr lang="en-US" sz="2160" dirty="0"/>
              <a:t>. This is case 1 </a:t>
            </a:r>
            <a:r>
              <a:rPr lang="en-US" sz="2160" dirty="0" err="1"/>
              <a:t>Hai</a:t>
            </a:r>
            <a:r>
              <a:rPr lang="en-US" sz="2160" dirty="0"/>
              <a:t>. This is case 2</a:t>
            </a:r>
          </a:p>
          <a:p>
            <a:r>
              <a:rPr lang="en-US" sz="2160" dirty="0"/>
              <a:t>D. </a:t>
            </a:r>
            <a:r>
              <a:rPr lang="en-US" sz="2160" dirty="0" err="1"/>
              <a:t>Hai</a:t>
            </a:r>
            <a:r>
              <a:rPr lang="en-US" sz="2160" dirty="0"/>
              <a:t>. This is case 0 </a:t>
            </a:r>
            <a:r>
              <a:rPr lang="en-US" sz="2160" dirty="0" err="1"/>
              <a:t>Hai</a:t>
            </a:r>
            <a:r>
              <a:rPr lang="en-US" sz="2160" dirty="0"/>
              <a:t>. This is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10329863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n = 4;</a:t>
            </a:r>
          </a:p>
          <a:p>
            <a:r>
              <a:rPr lang="en-US" sz="2160" dirty="0"/>
              <a:t>switch(n)</a:t>
            </a:r>
          </a:p>
          <a:p>
            <a:r>
              <a:rPr lang="en-US" sz="2160" dirty="0"/>
              <a:t>{</a:t>
            </a:r>
          </a:p>
          <a:p>
            <a:pPr lvl="1"/>
            <a:r>
              <a:rPr lang="en-US" sz="2160" dirty="0"/>
              <a:t>default: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 default ");</a:t>
            </a:r>
          </a:p>
          <a:p>
            <a:pPr lvl="1"/>
            <a:r>
              <a:rPr lang="en-US" sz="2160" dirty="0"/>
              <a:t>case 1: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 case 1 ");</a:t>
            </a:r>
          </a:p>
          <a:p>
            <a:pPr lvl="1"/>
            <a:r>
              <a:rPr lang="en-US" sz="2160" dirty="0"/>
              <a:t>case 2: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 case 2 ");</a:t>
            </a:r>
          </a:p>
          <a:p>
            <a:pPr lvl="1"/>
            <a:r>
              <a:rPr lang="en-US" sz="2160" dirty="0"/>
              <a:t>case 3:	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 case 3 ");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return 0;	}</a:t>
            </a:r>
          </a:p>
          <a:p>
            <a:endParaRPr lang="en-US" sz="2160" dirty="0"/>
          </a:p>
          <a:p>
            <a:r>
              <a:rPr lang="en-US" sz="2160" dirty="0"/>
              <a:t>A. Runtime Error</a:t>
            </a:r>
          </a:p>
          <a:p>
            <a:r>
              <a:rPr lang="en-US" sz="2160" dirty="0"/>
              <a:t>B. </a:t>
            </a:r>
            <a:r>
              <a:rPr lang="en-US" sz="2160" dirty="0" err="1"/>
              <a:t>Hai</a:t>
            </a:r>
            <a:r>
              <a:rPr lang="en-US" sz="2160" dirty="0"/>
              <a:t> default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</a:t>
            </a:r>
            <a:r>
              <a:rPr lang="en-US" sz="2160" dirty="0" err="1"/>
              <a:t>Hai</a:t>
            </a:r>
            <a:r>
              <a:rPr lang="en-US" sz="2160" dirty="0"/>
              <a:t> default </a:t>
            </a:r>
            <a:r>
              <a:rPr lang="en-US" sz="2160" dirty="0" err="1"/>
              <a:t>Hai</a:t>
            </a:r>
            <a:r>
              <a:rPr lang="en-US" sz="2160" dirty="0"/>
              <a:t> case 1 </a:t>
            </a:r>
            <a:r>
              <a:rPr lang="en-US" sz="2160" dirty="0" err="1"/>
              <a:t>Hai</a:t>
            </a:r>
            <a:r>
              <a:rPr lang="en-US" sz="2160" dirty="0"/>
              <a:t> case 2 </a:t>
            </a:r>
            <a:r>
              <a:rPr lang="en-US" sz="2160" dirty="0" err="1"/>
              <a:t>Hai</a:t>
            </a:r>
            <a:r>
              <a:rPr lang="en-US" sz="2160" dirty="0"/>
              <a:t> case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2" y="1447801"/>
            <a:ext cx="11521441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char </a:t>
            </a:r>
            <a:r>
              <a:rPr lang="en-US" sz="2160" dirty="0" err="1"/>
              <a:t>arr</a:t>
            </a:r>
            <a:r>
              <a:rPr lang="en-US" sz="2160" dirty="0"/>
              <a:t>[5] = {'i', 'n', 'd', 'i', 'a'};</a:t>
            </a:r>
          </a:p>
          <a:p>
            <a:r>
              <a:rPr lang="en-US" sz="2160" dirty="0"/>
              <a:t>	char *</a:t>
            </a:r>
            <a:r>
              <a:rPr lang="en-US" sz="2160" dirty="0" err="1"/>
              <a:t>ptr</a:t>
            </a:r>
            <a:r>
              <a:rPr lang="en-US" sz="2160" dirty="0"/>
              <a:t>;</a:t>
            </a:r>
          </a:p>
          <a:p>
            <a:r>
              <a:rPr lang="en-US" sz="2160" dirty="0"/>
              <a:t>	*</a:t>
            </a:r>
            <a:r>
              <a:rPr lang="en-US" sz="2160" dirty="0" err="1"/>
              <a:t>ptr</a:t>
            </a:r>
            <a:r>
              <a:rPr lang="en-US" sz="2160" dirty="0"/>
              <a:t> = (</a:t>
            </a:r>
            <a:r>
              <a:rPr lang="en-US" sz="2160" dirty="0" err="1"/>
              <a:t>arr</a:t>
            </a:r>
            <a:r>
              <a:rPr lang="en-US" sz="2160" dirty="0"/>
              <a:t> + 1)[3];</a:t>
            </a:r>
          </a:p>
          <a:p>
            <a:r>
              <a:rPr lang="en-US" sz="2160" dirty="0"/>
              <a:t>	switch(*</a:t>
            </a:r>
            <a:r>
              <a:rPr lang="en-US" sz="2160" dirty="0" err="1"/>
              <a:t>ptr</a:t>
            </a:r>
            <a:r>
              <a:rPr lang="en-US" sz="2160" dirty="0"/>
              <a:t>) {</a:t>
            </a:r>
          </a:p>
          <a:p>
            <a:r>
              <a:rPr lang="en-US" sz="2160" dirty="0"/>
              <a:t>	case 'i':		</a:t>
            </a:r>
            <a:r>
              <a:rPr lang="en-US" sz="2160" dirty="0" err="1"/>
              <a:t>printf</a:t>
            </a:r>
            <a:r>
              <a:rPr lang="en-US" sz="2160" dirty="0"/>
              <a:t>("Innovations Inventions");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'n':		</a:t>
            </a:r>
            <a:r>
              <a:rPr lang="en-US" sz="2160" dirty="0" err="1"/>
              <a:t>printf</a:t>
            </a:r>
            <a:r>
              <a:rPr lang="en-US" sz="2160" dirty="0"/>
              <a:t>("Nation of Integrity");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'd':		</a:t>
            </a:r>
            <a:r>
              <a:rPr lang="en-US" sz="2160" dirty="0" err="1"/>
              <a:t>printf</a:t>
            </a:r>
            <a:r>
              <a:rPr lang="en-US" sz="2160" dirty="0"/>
              <a:t>("Dedicated");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case 'a':		</a:t>
            </a:r>
            <a:r>
              <a:rPr lang="en-US" sz="2160" dirty="0" err="1"/>
              <a:t>printf</a:t>
            </a:r>
            <a:r>
              <a:rPr lang="en-US" sz="2160" dirty="0"/>
              <a:t>("Affectionate People");</a:t>
            </a:r>
          </a:p>
          <a:p>
            <a:r>
              <a:rPr lang="en-US" sz="2160" dirty="0"/>
              <a:t>	break;</a:t>
            </a:r>
          </a:p>
          <a:p>
            <a:r>
              <a:rPr lang="en-US" sz="2160" dirty="0"/>
              <a:t>	default:		</a:t>
            </a:r>
            <a:r>
              <a:rPr lang="en-US" sz="2160" dirty="0" err="1"/>
              <a:t>printf</a:t>
            </a:r>
            <a:r>
              <a:rPr lang="en-US" sz="2160" dirty="0"/>
              <a:t>("India - Next Super Power");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80" dirty="0"/>
              <a:t>1.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</a:t>
            </a:r>
            <a:r>
              <a:rPr lang="en-US" sz="2880" dirty="0" err="1"/>
              <a:t>d",printf</a:t>
            </a:r>
            <a:r>
              <a:rPr lang="en-US" sz="2880" dirty="0"/>
              <a:t>(“Campus"));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6827522" y="4724400"/>
            <a:ext cx="557403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compilation error</a:t>
            </a:r>
          </a:p>
          <a:p>
            <a:r>
              <a:rPr lang="en-US" sz="2880" dirty="0"/>
              <a:t>B. Runtime error</a:t>
            </a:r>
          </a:p>
          <a:p>
            <a:r>
              <a:rPr lang="en-US" sz="2880" dirty="0"/>
              <a:t>C. Campus</a:t>
            </a:r>
          </a:p>
          <a:p>
            <a:r>
              <a:rPr lang="en-US" sz="2880" dirty="0"/>
              <a:t>D. Campus6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682" y="1447800"/>
            <a:ext cx="98726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19.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char </a:t>
            </a:r>
            <a:r>
              <a:rPr lang="en-US" sz="2400" dirty="0" err="1"/>
              <a:t>ch</a:t>
            </a:r>
            <a:r>
              <a:rPr lang="en-US" sz="2400" dirty="0"/>
              <a:t>[20] = "</a:t>
            </a:r>
            <a:r>
              <a:rPr lang="en-US" sz="2400" dirty="0" err="1"/>
              <a:t>abcdefghijklm</a:t>
            </a:r>
            <a:r>
              <a:rPr lang="en-US" sz="2400" dirty="0"/>
              <a:t>";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("\n%5.2s",ch);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3122" y="4191000"/>
            <a:ext cx="731139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A. </a:t>
            </a:r>
            <a:r>
              <a:rPr lang="en-US" sz="2400" dirty="0" err="1"/>
              <a:t>abcde.fg</a:t>
            </a:r>
            <a:endParaRPr lang="en-US" sz="2400" dirty="0"/>
          </a:p>
          <a:p>
            <a:r>
              <a:rPr lang="en-US" sz="2400" dirty="0"/>
              <a:t>B.      </a:t>
            </a:r>
            <a:r>
              <a:rPr lang="en-US" sz="2400" dirty="0" err="1"/>
              <a:t>ab</a:t>
            </a:r>
            <a:endParaRPr lang="en-US" sz="2400" dirty="0"/>
          </a:p>
          <a:p>
            <a:r>
              <a:rPr lang="en-US" sz="2400" dirty="0"/>
              <a:t>C. junk characters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abcdef</a:t>
            </a:r>
            <a:endParaRPr lang="en-US" sz="2400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524001"/>
            <a:ext cx="996410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break;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  <a:p>
            <a:r>
              <a:rPr lang="en-US" sz="2160" dirty="0"/>
              <a:t>A. Innovations Inventions</a:t>
            </a:r>
          </a:p>
          <a:p>
            <a:r>
              <a:rPr lang="en-US" sz="2160" dirty="0"/>
              <a:t>B. Affectionate People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India - Next Super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295400"/>
            <a:ext cx="996410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25. What will be the output of the C program 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 switch(true){</a:t>
            </a:r>
          </a:p>
          <a:p>
            <a:r>
              <a:rPr lang="en-US" sz="2160" dirty="0"/>
              <a:t>        	case true: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. This is True");</a:t>
            </a:r>
          </a:p>
          <a:p>
            <a:r>
              <a:rPr lang="en-US" sz="2160" dirty="0"/>
              <a:t> 		break;</a:t>
            </a:r>
          </a:p>
          <a:p>
            <a:r>
              <a:rPr lang="en-US" sz="2160" dirty="0"/>
              <a:t>	case false: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Hai</a:t>
            </a:r>
            <a:r>
              <a:rPr lang="en-US" sz="2160" dirty="0"/>
              <a:t>. This is False");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default:		</a:t>
            </a:r>
            <a:r>
              <a:rPr lang="en-US" sz="2160" dirty="0" err="1"/>
              <a:t>printf</a:t>
            </a:r>
            <a:r>
              <a:rPr lang="en-US" sz="2160" dirty="0"/>
              <a:t>("Bye. Take some rest");</a:t>
            </a:r>
          </a:p>
          <a:p>
            <a:r>
              <a:rPr lang="en-US" sz="2160" dirty="0"/>
              <a:t>		break;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return 0;	}</a:t>
            </a:r>
          </a:p>
          <a:p>
            <a:r>
              <a:rPr lang="en-US" sz="2160" dirty="0"/>
              <a:t>A. </a:t>
            </a:r>
            <a:r>
              <a:rPr lang="en-US" sz="2160" dirty="0" err="1"/>
              <a:t>Hai</a:t>
            </a:r>
            <a:r>
              <a:rPr lang="en-US" sz="2160" dirty="0"/>
              <a:t>. This is True</a:t>
            </a:r>
          </a:p>
          <a:p>
            <a:r>
              <a:rPr lang="en-US" sz="2160" dirty="0"/>
              <a:t>B. </a:t>
            </a:r>
            <a:r>
              <a:rPr lang="en-US" sz="2160" dirty="0" err="1"/>
              <a:t>Hai</a:t>
            </a:r>
            <a:r>
              <a:rPr lang="en-US" sz="2160" dirty="0"/>
              <a:t>. This is False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Bye. Take some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0080" y="2895601"/>
            <a:ext cx="2871492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80" b="1" dirty="0"/>
              <a:t>ARRAYS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41120" y="1371600"/>
            <a:ext cx="9601200" cy="508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920" dirty="0"/>
              <a:t>1.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main(void)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</a:t>
            </a:r>
            <a:r>
              <a:rPr lang="en-US" sz="1920" dirty="0" err="1"/>
              <a:t>arr</a:t>
            </a:r>
            <a:r>
              <a:rPr lang="en-US" sz="1920" dirty="0"/>
              <a:t>[5] = { 1, 2, 3, 5, 7 };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*</a:t>
            </a:r>
            <a:r>
              <a:rPr lang="en-US" sz="1920" dirty="0" err="1"/>
              <a:t>ptr</a:t>
            </a:r>
            <a:r>
              <a:rPr lang="en-US" sz="1920" dirty="0"/>
              <a:t> = (&amp;</a:t>
            </a:r>
            <a:r>
              <a:rPr lang="en-US" sz="1920" dirty="0" err="1"/>
              <a:t>arr</a:t>
            </a:r>
            <a:r>
              <a:rPr lang="en-US" sz="1920" dirty="0"/>
              <a:t> + 1);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("%d %d\n", *(</a:t>
            </a:r>
            <a:r>
              <a:rPr lang="en-US" sz="1920" dirty="0" err="1"/>
              <a:t>arr</a:t>
            </a:r>
            <a:r>
              <a:rPr lang="en-US" sz="1920" dirty="0"/>
              <a:t> + 1), *(</a:t>
            </a:r>
            <a:r>
              <a:rPr lang="en-US" sz="1920" dirty="0" err="1"/>
              <a:t>ptr</a:t>
            </a:r>
            <a:r>
              <a:rPr lang="en-US" sz="1920" dirty="0"/>
              <a:t> - 1));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r>
              <a:rPr lang="en-US" sz="1920" dirty="0"/>
              <a:t>A. 2 5</a:t>
            </a:r>
          </a:p>
          <a:p>
            <a:pPr>
              <a:buNone/>
            </a:pPr>
            <a:r>
              <a:rPr lang="en-US" sz="1920" dirty="0"/>
              <a:t>B. 3 5</a:t>
            </a:r>
          </a:p>
          <a:p>
            <a:pPr>
              <a:buNone/>
            </a:pPr>
            <a:r>
              <a:rPr lang="en-US" sz="1920" dirty="0"/>
              <a:t>C. 2 7</a:t>
            </a:r>
          </a:p>
          <a:p>
            <a:pPr>
              <a:buNone/>
            </a:pPr>
            <a:r>
              <a:rPr lang="en-US" sz="1920" dirty="0"/>
              <a:t>D. 3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371602"/>
            <a:ext cx="9509760" cy="587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920" dirty="0"/>
              <a:t>2.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a[][3] = {0, 1, 2, 3, 4, 5};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(*</a:t>
            </a:r>
            <a:r>
              <a:rPr lang="en-US" sz="1920" dirty="0" err="1"/>
              <a:t>ptr</a:t>
            </a:r>
            <a:r>
              <a:rPr lang="en-US" sz="1920" dirty="0"/>
              <a:t>)[3] = a;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("%d %d ", (*</a:t>
            </a:r>
            <a:r>
              <a:rPr lang="en-US" sz="1920" dirty="0" err="1"/>
              <a:t>ptr</a:t>
            </a:r>
            <a:r>
              <a:rPr lang="en-US" sz="1920" dirty="0"/>
              <a:t>)[0], (*</a:t>
            </a:r>
            <a:r>
              <a:rPr lang="en-US" sz="1920" dirty="0" err="1"/>
              <a:t>ptr</a:t>
            </a:r>
            <a:r>
              <a:rPr lang="en-US" sz="1920" dirty="0"/>
              <a:t>)[1]);</a:t>
            </a:r>
          </a:p>
          <a:p>
            <a:pPr>
              <a:buNone/>
            </a:pPr>
            <a:r>
              <a:rPr lang="en-US" sz="1920" dirty="0"/>
              <a:t>	++</a:t>
            </a:r>
            <a:r>
              <a:rPr lang="en-US" sz="1920" dirty="0" err="1"/>
              <a:t>ptr</a:t>
            </a:r>
            <a:r>
              <a:rPr lang="en-US" sz="1920" dirty="0"/>
              <a:t>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("%d %d\n", (*</a:t>
            </a:r>
            <a:r>
              <a:rPr lang="en-US" sz="1920" dirty="0" err="1"/>
              <a:t>ptr</a:t>
            </a:r>
            <a:r>
              <a:rPr lang="en-US" sz="1920" dirty="0"/>
              <a:t>)[0], (*</a:t>
            </a:r>
            <a:r>
              <a:rPr lang="en-US" sz="1920" dirty="0" err="1"/>
              <a:t>ptr</a:t>
            </a:r>
            <a:r>
              <a:rPr lang="en-US" sz="1920" dirty="0"/>
              <a:t>)[1]);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r>
              <a:rPr lang="en-US" sz="1920" dirty="0"/>
              <a:t>A. 0 1 3 4</a:t>
            </a:r>
          </a:p>
          <a:p>
            <a:pPr>
              <a:buNone/>
            </a:pPr>
            <a:r>
              <a:rPr lang="en-US" sz="1920" dirty="0"/>
              <a:t>B. 0 1 0 1</a:t>
            </a:r>
          </a:p>
          <a:p>
            <a:pPr>
              <a:buNone/>
            </a:pPr>
            <a:r>
              <a:rPr lang="en-US" sz="1920" dirty="0"/>
              <a:t>C. 0 1 2 3</a:t>
            </a:r>
          </a:p>
          <a:p>
            <a:pPr>
              <a:buNone/>
            </a:pPr>
            <a:r>
              <a:rPr lang="en-US" sz="1920" dirty="0"/>
              <a:t>D. 0 1 1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2560" y="1447800"/>
            <a:ext cx="9509760" cy="5482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920" dirty="0"/>
              <a:t>3.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char temp;</a:t>
            </a:r>
          </a:p>
          <a:p>
            <a:pPr>
              <a:buNone/>
            </a:pPr>
            <a:r>
              <a:rPr lang="en-US" sz="1920" dirty="0"/>
              <a:t>	char </a:t>
            </a:r>
            <a:r>
              <a:rPr lang="en-US" sz="1920" dirty="0" err="1"/>
              <a:t>arr</a:t>
            </a:r>
            <a:r>
              <a:rPr lang="en-US" sz="1920" dirty="0"/>
              <a:t>[10] = {1, 2, 3, 4, 5, 6, 9, 8};</a:t>
            </a:r>
          </a:p>
          <a:p>
            <a:pPr>
              <a:buNone/>
            </a:pPr>
            <a:r>
              <a:rPr lang="en-US" sz="1920" dirty="0"/>
              <a:t>	temp = (</a:t>
            </a:r>
            <a:r>
              <a:rPr lang="en-US" sz="1920" dirty="0" err="1"/>
              <a:t>arr</a:t>
            </a:r>
            <a:r>
              <a:rPr lang="en-US" sz="1920" dirty="0"/>
              <a:t> + 1)[2];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("%d\n", temp);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r>
              <a:rPr lang="en-US" sz="1920" dirty="0"/>
              <a:t>A. 2</a:t>
            </a:r>
          </a:p>
          <a:p>
            <a:pPr>
              <a:buNone/>
            </a:pPr>
            <a:r>
              <a:rPr lang="en-US" sz="1920" dirty="0"/>
              <a:t>B. 3</a:t>
            </a:r>
          </a:p>
          <a:p>
            <a:pPr>
              <a:buNone/>
            </a:pPr>
            <a:r>
              <a:rPr lang="en-US" sz="1920" dirty="0"/>
              <a:t>C. 4</a:t>
            </a:r>
          </a:p>
          <a:p>
            <a:pPr>
              <a:buNone/>
            </a:pPr>
            <a:r>
              <a:rPr lang="en-US" sz="1920" dirty="0"/>
              <a:t>D.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2560" y="1371600"/>
            <a:ext cx="9601200" cy="5482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920" dirty="0"/>
              <a:t>4. What will be the code to print 5 contains in a[4][1][0]?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a[1][2][3] = {0};</a:t>
            </a:r>
          </a:p>
          <a:p>
            <a:pPr>
              <a:buNone/>
            </a:pPr>
            <a:r>
              <a:rPr lang="en-US" sz="1920" dirty="0"/>
              <a:t>	a[0][1][2] = 5;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("%d",*(*(*(a+0)+1)+2));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endParaRPr lang="en-US" sz="1920" dirty="0"/>
          </a:p>
          <a:p>
            <a:pPr>
              <a:buNone/>
            </a:pPr>
            <a:r>
              <a:rPr lang="en-US" sz="1920" dirty="0"/>
              <a:t>A. </a:t>
            </a:r>
            <a:r>
              <a:rPr lang="en-US" sz="1920" dirty="0" err="1"/>
              <a:t>printf</a:t>
            </a:r>
            <a:r>
              <a:rPr lang="en-US" sz="1920" dirty="0"/>
              <a:t>("%d",*(((a+0)+1)+2));</a:t>
            </a:r>
          </a:p>
          <a:p>
            <a:pPr>
              <a:buNone/>
            </a:pPr>
            <a:r>
              <a:rPr lang="en-US" sz="1920" dirty="0"/>
              <a:t>B. </a:t>
            </a:r>
            <a:r>
              <a:rPr lang="en-US" sz="1920" dirty="0" err="1"/>
              <a:t>printf</a:t>
            </a:r>
            <a:r>
              <a:rPr lang="en-US" sz="1920" dirty="0"/>
              <a:t>("%d",*(*(*(a+0)+1)+2));</a:t>
            </a:r>
          </a:p>
          <a:p>
            <a:pPr>
              <a:buNone/>
            </a:pPr>
            <a:r>
              <a:rPr lang="en-US" sz="1920" dirty="0"/>
              <a:t>C. </a:t>
            </a:r>
            <a:r>
              <a:rPr lang="en-US" sz="1920" dirty="0" err="1"/>
              <a:t>printf</a:t>
            </a:r>
            <a:r>
              <a:rPr lang="en-US" sz="1920" dirty="0"/>
              <a:t>("%d",***((a+0)+1)+2);</a:t>
            </a:r>
          </a:p>
          <a:p>
            <a:pPr>
              <a:buNone/>
            </a:pPr>
            <a:r>
              <a:rPr lang="en-US" sz="1920" dirty="0"/>
              <a:t>D. None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2560" y="1371602"/>
            <a:ext cx="9875520" cy="587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920" dirty="0"/>
              <a:t>5.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/>
              <a:t>void fun(char**);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char *</a:t>
            </a:r>
            <a:r>
              <a:rPr lang="en-US" sz="1920" dirty="0" err="1"/>
              <a:t>arr</a:t>
            </a:r>
            <a:r>
              <a:rPr lang="en-US" sz="1920" dirty="0"/>
              <a:t>[] = { "bat", "cat", "fat", "hat", "mat", "pat" };</a:t>
            </a:r>
          </a:p>
          <a:p>
            <a:pPr>
              <a:buNone/>
            </a:pPr>
            <a:r>
              <a:rPr lang="en-US" sz="1920" dirty="0"/>
              <a:t>	fun(</a:t>
            </a:r>
            <a:r>
              <a:rPr lang="en-US" sz="1920" dirty="0" err="1"/>
              <a:t>arr</a:t>
            </a:r>
            <a:r>
              <a:rPr lang="en-US" sz="1920" dirty="0"/>
              <a:t>);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r>
              <a:rPr lang="en-US" sz="1920" dirty="0"/>
              <a:t>void fun(char **p)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char *t;</a:t>
            </a:r>
          </a:p>
          <a:p>
            <a:pPr>
              <a:buNone/>
            </a:pPr>
            <a:r>
              <a:rPr lang="en-US" sz="1920" dirty="0"/>
              <a:t>	t = (p += sizeof(</a:t>
            </a:r>
            <a:r>
              <a:rPr lang="en-US" sz="1920" dirty="0" err="1"/>
              <a:t>int</a:t>
            </a:r>
            <a:r>
              <a:rPr lang="en-US" sz="1920" dirty="0"/>
              <a:t>))[-1];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("%s\n", t);</a:t>
            </a:r>
          </a:p>
          <a:p>
            <a:pPr>
              <a:buNone/>
            </a:pPr>
            <a:r>
              <a:rPr lang="en-US" sz="1920" dirty="0"/>
              <a:t>}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99120" y="3581400"/>
            <a:ext cx="1714500" cy="190571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160"/>
              <a:t>A. mat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160"/>
              <a:t>B. fat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160"/>
              <a:t>C. hat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160"/>
              <a:t>D. cat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endParaRPr lang="en-US" sz="2160"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440" y="1447800"/>
            <a:ext cx="9418320" cy="4678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6.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[5][5][5] = {0};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( &amp;arr+1 - &amp;</a:t>
            </a:r>
            <a:r>
              <a:rPr lang="en-US" dirty="0" err="1"/>
              <a:t>arr</a:t>
            </a:r>
            <a:r>
              <a:rPr lang="en-US" dirty="0"/>
              <a:t> ));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0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1</a:t>
            </a:r>
          </a:p>
          <a:p>
            <a:pPr>
              <a:buNone/>
            </a:pPr>
            <a:r>
              <a:rPr lang="en-US" dirty="0"/>
              <a:t>D. 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2560" y="1371602"/>
            <a:ext cx="9509760" cy="587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920" dirty="0"/>
              <a:t>7.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/>
              <a:t>void fun(</a:t>
            </a:r>
            <a:r>
              <a:rPr lang="en-US" sz="1920" dirty="0" err="1"/>
              <a:t>int</a:t>
            </a:r>
            <a:r>
              <a:rPr lang="en-US" sz="1920" dirty="0"/>
              <a:t>[][3]);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main(void)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</a:t>
            </a:r>
            <a:r>
              <a:rPr lang="en-US" sz="1920" dirty="0" err="1"/>
              <a:t>arr</a:t>
            </a:r>
            <a:r>
              <a:rPr lang="en-US" sz="1920" dirty="0"/>
              <a:t>[3][3] = { {1, 2, 3}, {4, 5, 6}, {7, 8, 9} };</a:t>
            </a:r>
          </a:p>
          <a:p>
            <a:pPr>
              <a:buNone/>
            </a:pPr>
            <a:r>
              <a:rPr lang="en-US" sz="1920" dirty="0"/>
              <a:t>	fun(</a:t>
            </a:r>
            <a:r>
              <a:rPr lang="en-US" sz="1920" dirty="0" err="1"/>
              <a:t>arr</a:t>
            </a:r>
            <a:r>
              <a:rPr lang="en-US" sz="1920" dirty="0"/>
              <a:t>);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("%d\n", </a:t>
            </a:r>
            <a:r>
              <a:rPr lang="en-US" sz="1920" dirty="0" err="1"/>
              <a:t>arr</a:t>
            </a:r>
            <a:r>
              <a:rPr lang="en-US" sz="1920" dirty="0"/>
              <a:t>[2][1]);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r>
              <a:rPr lang="en-US" sz="1920" dirty="0"/>
              <a:t>void fun(</a:t>
            </a:r>
            <a:r>
              <a:rPr lang="en-US" sz="1920" dirty="0" err="1"/>
              <a:t>int</a:t>
            </a:r>
            <a:r>
              <a:rPr lang="en-US" sz="1920" dirty="0"/>
              <a:t> b[][3])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++b;</a:t>
            </a:r>
          </a:p>
          <a:p>
            <a:pPr>
              <a:buNone/>
            </a:pPr>
            <a:r>
              <a:rPr lang="en-US" sz="1920" dirty="0"/>
              <a:t>	b[1][1] = 15;</a:t>
            </a:r>
          </a:p>
          <a:p>
            <a:pPr>
              <a:buNone/>
            </a:pPr>
            <a:r>
              <a:rPr lang="en-US" sz="1920" dirty="0"/>
              <a:t>}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90560" y="3733800"/>
            <a:ext cx="1623060" cy="190571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920"/>
              <a:t>A. 15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920"/>
              <a:t>B. 9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920"/>
              <a:t>C. 8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920"/>
              <a:t>D. 7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endParaRPr lang="en-US" sz="192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122" y="1524000"/>
            <a:ext cx="9689783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20.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*</a:t>
            </a:r>
            <a:r>
              <a:rPr lang="en-US" sz="2160" dirty="0" err="1"/>
              <a:t>ptr</a:t>
            </a:r>
            <a:r>
              <a:rPr lang="en-US" sz="2160" dirty="0"/>
              <a:t> = "</a:t>
            </a:r>
            <a:r>
              <a:rPr lang="en-US" sz="2160" dirty="0" err="1"/>
              <a:t>India%s</a:t>
            </a:r>
            <a:r>
              <a:rPr lang="en-US" sz="2160" dirty="0"/>
              <a:t>";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</a:t>
            </a:r>
            <a:r>
              <a:rPr lang="en-US" sz="2160" dirty="0" err="1"/>
              <a:t>ptr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4482" y="41910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</a:t>
            </a:r>
            <a:r>
              <a:rPr lang="en-US" sz="2160" dirty="0" err="1"/>
              <a:t>India%s</a:t>
            </a:r>
            <a:endParaRPr lang="en-US" sz="2160" dirty="0"/>
          </a:p>
          <a:p>
            <a:r>
              <a:rPr lang="en-US" sz="2160" dirty="0"/>
              <a:t>C. India</a:t>
            </a:r>
          </a:p>
          <a:p>
            <a:r>
              <a:rPr lang="en-US" sz="2160" dirty="0"/>
              <a:t>D. none of the above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447800"/>
            <a:ext cx="9509760" cy="3230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8.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rows = 3, </a:t>
            </a:r>
            <a:r>
              <a:rPr lang="en-US" sz="2160" dirty="0" err="1"/>
              <a:t>colums</a:t>
            </a:r>
            <a:r>
              <a:rPr lang="en-US" sz="2160" dirty="0"/>
              <a:t> = 4, </a:t>
            </a:r>
            <a:r>
              <a:rPr lang="en-US" sz="2160" dirty="0" err="1"/>
              <a:t>i</a:t>
            </a:r>
            <a:r>
              <a:rPr lang="en-US" sz="2160" dirty="0"/>
              <a:t>, j, k;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a[3][4] = {1, 2, 3, 5, 7};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</a:t>
            </a:r>
            <a:r>
              <a:rPr lang="en-US" sz="2160" dirty="0"/>
              <a:t> = j = k = 00;</a:t>
            </a:r>
          </a:p>
          <a:p>
            <a:pPr>
              <a:buNone/>
            </a:pPr>
            <a:r>
              <a:rPr lang="en-US" sz="2160" dirty="0"/>
              <a:t>	for(</a:t>
            </a:r>
            <a:r>
              <a:rPr lang="en-US" sz="2160" dirty="0" err="1"/>
              <a:t>i</a:t>
            </a:r>
            <a:r>
              <a:rPr lang="en-US" sz="2160" dirty="0"/>
              <a:t> = 0;i&lt;</a:t>
            </a:r>
            <a:r>
              <a:rPr lang="en-US" sz="2160" dirty="0" err="1"/>
              <a:t>rows;i</a:t>
            </a:r>
            <a:r>
              <a:rPr lang="en-US" sz="2160" dirty="0"/>
              <a:t>++)</a:t>
            </a:r>
          </a:p>
          <a:p>
            <a:pPr>
              <a:buNone/>
            </a:pPr>
            <a:r>
              <a:rPr lang="en-US" sz="2160" dirty="0"/>
              <a:t>	for(j = 0;j&lt;</a:t>
            </a:r>
            <a:r>
              <a:rPr lang="en-US" sz="2160" dirty="0" err="1"/>
              <a:t>colums;j</a:t>
            </a:r>
            <a:r>
              <a:rPr lang="en-US" sz="2160" dirty="0"/>
              <a:t>++)</a:t>
            </a:r>
          </a:p>
          <a:p>
            <a:pPr>
              <a:buNone/>
            </a:pPr>
            <a:r>
              <a:rPr lang="en-US" sz="2160" dirty="0"/>
              <a:t>	if(a[k][j]&lt;k)</a:t>
            </a:r>
          </a:p>
          <a:p>
            <a:pPr>
              <a:buNone/>
            </a:pPr>
            <a:r>
              <a:rPr lang="en-US" sz="2160" dirty="0"/>
              <a:t>	k = a[</a:t>
            </a:r>
            <a:r>
              <a:rPr lang="en-US" sz="2160" dirty="0" err="1"/>
              <a:t>i</a:t>
            </a:r>
            <a:r>
              <a:rPr lang="en-US" sz="2160" dirty="0"/>
              <a:t>][j];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("%d\n", k);</a:t>
            </a:r>
          </a:p>
          <a:p>
            <a:pPr>
              <a:buNone/>
            </a:pPr>
            <a:r>
              <a:rPr lang="en-US" sz="2160" dirty="0"/>
              <a:t>	return 0;}</a:t>
            </a:r>
          </a:p>
          <a:p>
            <a:pPr>
              <a:buNone/>
            </a:pPr>
            <a:endParaRPr lang="en-US" sz="2160" dirty="0"/>
          </a:p>
          <a:p>
            <a:pPr>
              <a:buNone/>
            </a:pPr>
            <a:r>
              <a:rPr lang="en-US" sz="2160" dirty="0"/>
              <a:t>A. 00		B. No output		C. 0		D. 7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447800"/>
            <a:ext cx="9601200" cy="4678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9. What will be the code to print 5 contains in a[4][1][0]?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 ]={1.2, 2.4, 3.6, 4.8, 5};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j,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for(j = 0;j&lt;5;j++)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", *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++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2 2 2 2 2</a:t>
            </a:r>
          </a:p>
          <a:p>
            <a:pPr>
              <a:buNone/>
            </a:pPr>
            <a:r>
              <a:rPr lang="en-US" dirty="0"/>
              <a:t>B. 1 1 1 1 1</a:t>
            </a:r>
          </a:p>
          <a:p>
            <a:pPr>
              <a:buNone/>
            </a:pPr>
            <a:r>
              <a:rPr lang="en-US" dirty="0"/>
              <a:t>C. 1 2 3 4 5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371600"/>
            <a:ext cx="9601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10.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pPr>
              <a:buNone/>
            </a:pPr>
            <a:r>
              <a:rPr lang="en-US" sz="2160" dirty="0"/>
              <a:t>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arr</a:t>
            </a:r>
            <a:r>
              <a:rPr lang="en-US" sz="2160" dirty="0"/>
              <a:t>[5][5][5] = {0};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*b = </a:t>
            </a:r>
            <a:r>
              <a:rPr lang="en-US" sz="2160" dirty="0" err="1"/>
              <a:t>arr</a:t>
            </a:r>
            <a:r>
              <a:rPr lang="en-US" sz="2160" dirty="0"/>
              <a:t>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*c = </a:t>
            </a:r>
            <a:r>
              <a:rPr lang="en-US" sz="2160" dirty="0" err="1"/>
              <a:t>arr</a:t>
            </a:r>
            <a:r>
              <a:rPr lang="en-US" sz="2160" dirty="0"/>
              <a:t> + 1;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 c - b);</a:t>
            </a:r>
          </a:p>
          <a:p>
            <a:pPr>
              <a:buNone/>
            </a:pPr>
            <a:r>
              <a:rPr lang="en-US" sz="2160" dirty="0"/>
              <a:t>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endParaRPr lang="en-US" sz="2160" dirty="0"/>
          </a:p>
          <a:p>
            <a:pPr>
              <a:buNone/>
            </a:pPr>
            <a:r>
              <a:rPr lang="en-US" sz="2160" dirty="0"/>
              <a:t>A. 0</a:t>
            </a:r>
          </a:p>
          <a:p>
            <a:pPr>
              <a:buNone/>
            </a:pPr>
            <a:r>
              <a:rPr lang="en-US" sz="2160" dirty="0"/>
              <a:t>B. Runtime Error</a:t>
            </a:r>
          </a:p>
          <a:p>
            <a:pPr>
              <a:buNone/>
            </a:pPr>
            <a:r>
              <a:rPr lang="en-US" sz="2160" dirty="0"/>
              <a:t>C. 25</a:t>
            </a:r>
          </a:p>
          <a:p>
            <a:pPr>
              <a:buNone/>
            </a:pPr>
            <a:r>
              <a:rPr lang="en-US" sz="2160" dirty="0"/>
              <a:t>D. Some address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71600"/>
            <a:ext cx="96012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160" dirty="0"/>
              <a:t>11.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pPr>
              <a:buNone/>
            </a:pPr>
            <a:r>
              <a:rPr lang="en-US" sz="2160" dirty="0"/>
              <a:t>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i</a:t>
            </a:r>
            <a:r>
              <a:rPr lang="en-US" sz="2160" dirty="0"/>
              <a:t> = 0;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("Hello"); </a:t>
            </a:r>
          </a:p>
          <a:p>
            <a:pPr>
              <a:buNone/>
            </a:pPr>
            <a:r>
              <a:rPr lang="en-US" sz="2160" dirty="0"/>
              <a:t>	char s[4] = {'\b', '\t', '\r', '\n'};</a:t>
            </a:r>
          </a:p>
          <a:p>
            <a:pPr>
              <a:buNone/>
            </a:pPr>
            <a:r>
              <a:rPr lang="en-US" sz="2160" dirty="0"/>
              <a:t>	for(</a:t>
            </a:r>
            <a:r>
              <a:rPr lang="en-US" sz="2160" dirty="0" err="1"/>
              <a:t>i</a:t>
            </a:r>
            <a:r>
              <a:rPr lang="en-US" sz="2160" dirty="0"/>
              <a:t> = 0;i&lt;4;i++){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("%c", s[</a:t>
            </a:r>
            <a:r>
              <a:rPr lang="en-US" sz="2160" dirty="0" err="1"/>
              <a:t>i</a:t>
            </a:r>
            <a:r>
              <a:rPr lang="en-US" sz="2160" dirty="0"/>
              <a:t>]);	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A. Hello</a:t>
            </a:r>
          </a:p>
          <a:p>
            <a:pPr>
              <a:buNone/>
            </a:pPr>
            <a:r>
              <a:rPr lang="en-US" sz="2160" dirty="0"/>
              <a:t>B. Compilation error</a:t>
            </a:r>
          </a:p>
          <a:p>
            <a:pPr>
              <a:buNone/>
            </a:pPr>
            <a:r>
              <a:rPr lang="en-US" sz="2160" dirty="0"/>
              <a:t>C. Hell</a:t>
            </a:r>
          </a:p>
          <a:p>
            <a:pPr>
              <a:buNone/>
            </a:pPr>
            <a:r>
              <a:rPr lang="en-US" sz="2160" dirty="0"/>
              <a:t>D. None of the above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5400"/>
            <a:ext cx="9601200" cy="3459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20" dirty="0"/>
              <a:t>12.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static </a:t>
            </a:r>
            <a:r>
              <a:rPr lang="en-US" sz="1920" dirty="0" err="1"/>
              <a:t>int</a:t>
            </a:r>
            <a:r>
              <a:rPr lang="en-US" sz="1920" dirty="0"/>
              <a:t> a[ ] = {0, 1, 2, 3, 4};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*p[ ] = {a, a + 1, a + 2, a + 3, a + 4};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**</a:t>
            </a:r>
            <a:r>
              <a:rPr lang="en-US" sz="1920" dirty="0" err="1"/>
              <a:t>ptr</a:t>
            </a:r>
            <a:r>
              <a:rPr lang="en-US" sz="1920" dirty="0"/>
              <a:t> =  p;</a:t>
            </a:r>
          </a:p>
          <a:p>
            <a:pPr>
              <a:buNone/>
            </a:pPr>
            <a:r>
              <a:rPr lang="en-US" sz="1920" dirty="0"/>
              <a:t>	++*</a:t>
            </a:r>
            <a:r>
              <a:rPr lang="en-US" sz="1920" dirty="0" err="1"/>
              <a:t>ptr</a:t>
            </a:r>
            <a:r>
              <a:rPr lang="en-US" sz="1920" dirty="0"/>
              <a:t>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("%d  %d  %d", </a:t>
            </a:r>
            <a:r>
              <a:rPr lang="en-US" sz="1920" dirty="0" err="1"/>
              <a:t>ptr</a:t>
            </a:r>
            <a:r>
              <a:rPr lang="en-US" sz="1920" dirty="0"/>
              <a:t> - p, *</a:t>
            </a:r>
            <a:r>
              <a:rPr lang="en-US" sz="1920" dirty="0" err="1"/>
              <a:t>ptr</a:t>
            </a:r>
            <a:r>
              <a:rPr lang="en-US" sz="1920" dirty="0"/>
              <a:t> - a, **</a:t>
            </a:r>
            <a:r>
              <a:rPr lang="en-US" sz="1920" dirty="0" err="1"/>
              <a:t>ptr</a:t>
            </a:r>
            <a:r>
              <a:rPr lang="en-US" sz="1920" dirty="0"/>
              <a:t>);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r>
              <a:rPr lang="en-US" sz="1920" dirty="0"/>
              <a:t>A. 0 1 1</a:t>
            </a:r>
          </a:p>
          <a:p>
            <a:pPr>
              <a:buNone/>
            </a:pPr>
            <a:r>
              <a:rPr lang="en-US" sz="1920" dirty="0"/>
              <a:t>B. 0 0 1</a:t>
            </a:r>
          </a:p>
          <a:p>
            <a:pPr>
              <a:buNone/>
            </a:pPr>
            <a:r>
              <a:rPr lang="en-US" sz="1920" dirty="0"/>
              <a:t>C. 0 1 2</a:t>
            </a:r>
          </a:p>
          <a:p>
            <a:pPr>
              <a:buNone/>
            </a:pPr>
            <a:r>
              <a:rPr lang="en-US" sz="1920" dirty="0"/>
              <a:t>D. 1 1 2</a:t>
            </a:r>
          </a:p>
          <a:p>
            <a:pPr>
              <a:buNone/>
            </a:pPr>
            <a:endParaRPr lang="en-US" sz="1920"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71600"/>
            <a:ext cx="9509760" cy="3687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20" dirty="0"/>
              <a:t>13.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</a:t>
            </a:r>
            <a:r>
              <a:rPr lang="en-US" sz="1920" dirty="0" err="1"/>
              <a:t>i</a:t>
            </a:r>
            <a:r>
              <a:rPr lang="en-US" sz="1920" dirty="0"/>
              <a:t> = 0;</a:t>
            </a:r>
          </a:p>
          <a:p>
            <a:pPr>
              <a:buNone/>
            </a:pPr>
            <a:r>
              <a:rPr lang="en-US" sz="1920" dirty="0"/>
              <a:t>	char s[4] = {'\0', '\0', '\0', '\0'};</a:t>
            </a:r>
          </a:p>
          <a:p>
            <a:pPr>
              <a:buNone/>
            </a:pPr>
            <a:r>
              <a:rPr lang="en-US" sz="1920" dirty="0"/>
              <a:t>	for(</a:t>
            </a:r>
            <a:r>
              <a:rPr lang="en-US" sz="1920" dirty="0" err="1"/>
              <a:t>i</a:t>
            </a:r>
            <a:r>
              <a:rPr lang="en-US" sz="1920" dirty="0"/>
              <a:t> = 0;i&lt;4;i++)</a:t>
            </a:r>
          </a:p>
          <a:p>
            <a:pPr>
              <a:buNone/>
            </a:pPr>
            <a:r>
              <a:rPr lang="en-US" sz="1920" dirty="0"/>
              <a:t>	{</a:t>
            </a:r>
          </a:p>
          <a:p>
            <a:pPr>
              <a:buNone/>
            </a:pPr>
            <a:r>
              <a:rPr lang="en-US" sz="1920" dirty="0"/>
              <a:t>		</a:t>
            </a:r>
            <a:r>
              <a:rPr lang="en-US" sz="1920" dirty="0" err="1"/>
              <a:t>printf</a:t>
            </a:r>
            <a:r>
              <a:rPr lang="en-US" sz="1920" dirty="0"/>
              <a:t>("%c", s[</a:t>
            </a:r>
            <a:r>
              <a:rPr lang="en-US" sz="1920" dirty="0" err="1"/>
              <a:t>i</a:t>
            </a:r>
            <a:r>
              <a:rPr lang="en-US" sz="1920" dirty="0"/>
              <a:t>]);	</a:t>
            </a:r>
          </a:p>
          <a:p>
            <a:pPr>
              <a:buNone/>
            </a:pPr>
            <a:r>
              <a:rPr lang="en-US" sz="1920" dirty="0"/>
              <a:t>	}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r>
              <a:rPr lang="en-US" sz="1920" dirty="0"/>
              <a:t>A. \0 \0 \0</a:t>
            </a:r>
          </a:p>
          <a:p>
            <a:pPr>
              <a:buNone/>
            </a:pPr>
            <a:r>
              <a:rPr lang="en-US" sz="1920" dirty="0"/>
              <a:t>B. \0 \0 \0 \0</a:t>
            </a:r>
          </a:p>
          <a:p>
            <a:pPr>
              <a:buNone/>
            </a:pPr>
            <a:r>
              <a:rPr lang="en-US" sz="1920" dirty="0"/>
              <a:t>C. No output</a:t>
            </a:r>
          </a:p>
          <a:p>
            <a:pPr>
              <a:buNone/>
            </a:pPr>
            <a:r>
              <a:rPr lang="en-US" sz="1920" dirty="0"/>
              <a:t>D. None of the above</a:t>
            </a:r>
          </a:p>
          <a:p>
            <a:pPr>
              <a:buNone/>
            </a:pPr>
            <a:endParaRPr lang="en-US" sz="1920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5400"/>
            <a:ext cx="9784080" cy="3611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20" dirty="0"/>
              <a:t>14.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char s[] = {'a', 'b', 'c', '\n', 'c', '\0'};</a:t>
            </a:r>
          </a:p>
          <a:p>
            <a:pPr>
              <a:buNone/>
            </a:pPr>
            <a:r>
              <a:rPr lang="en-US" sz="1920" dirty="0"/>
              <a:t>	char *p, *</a:t>
            </a:r>
            <a:r>
              <a:rPr lang="en-US" sz="1920" dirty="0" err="1"/>
              <a:t>str</a:t>
            </a:r>
            <a:r>
              <a:rPr lang="en-US" sz="1920" dirty="0"/>
              <a:t>, *str1;</a:t>
            </a:r>
          </a:p>
          <a:p>
            <a:pPr>
              <a:buNone/>
            </a:pPr>
            <a:r>
              <a:rPr lang="en-US" sz="1920" dirty="0"/>
              <a:t>	p = &amp;s[3];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str</a:t>
            </a:r>
            <a:r>
              <a:rPr lang="en-US" sz="1920" dirty="0"/>
              <a:t> = p;</a:t>
            </a:r>
          </a:p>
          <a:p>
            <a:pPr>
              <a:buNone/>
            </a:pPr>
            <a:r>
              <a:rPr lang="en-US" sz="1920" dirty="0"/>
              <a:t>	str1 = s;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("%d", ++*p + ++*str1-32);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r>
              <a:rPr lang="en-US" sz="1920" dirty="0"/>
              <a:t>A. 76</a:t>
            </a:r>
          </a:p>
          <a:p>
            <a:pPr>
              <a:buNone/>
            </a:pPr>
            <a:r>
              <a:rPr lang="en-US" sz="1920" dirty="0"/>
              <a:t>B. 77</a:t>
            </a:r>
          </a:p>
          <a:p>
            <a:pPr>
              <a:buNone/>
            </a:pPr>
            <a:r>
              <a:rPr lang="en-US" sz="1920" dirty="0"/>
              <a:t>C. 78</a:t>
            </a:r>
          </a:p>
          <a:p>
            <a:pPr>
              <a:buNone/>
            </a:pPr>
            <a:r>
              <a:rPr lang="en-US" sz="1920" dirty="0"/>
              <a:t>D. 79</a:t>
            </a:r>
          </a:p>
          <a:p>
            <a:pPr>
              <a:buNone/>
            </a:pPr>
            <a:endParaRPr lang="en-US" sz="1920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371600"/>
            <a:ext cx="9509760" cy="3535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20" dirty="0"/>
              <a:t>15.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main(){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</a:t>
            </a:r>
            <a:r>
              <a:rPr lang="en-US" sz="1920" dirty="0" err="1"/>
              <a:t>i</a:t>
            </a:r>
            <a:r>
              <a:rPr lang="en-US" sz="1920" dirty="0"/>
              <a:t> = 0;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("Hello"); </a:t>
            </a:r>
          </a:p>
          <a:p>
            <a:pPr>
              <a:buNone/>
            </a:pPr>
            <a:r>
              <a:rPr lang="en-US" sz="1920" dirty="0"/>
              <a:t>	char s[4] = {'\b', '\r', '\t', '\n'};</a:t>
            </a:r>
          </a:p>
          <a:p>
            <a:pPr>
              <a:buNone/>
            </a:pPr>
            <a:r>
              <a:rPr lang="en-US" sz="1920" dirty="0"/>
              <a:t>	for(</a:t>
            </a:r>
            <a:r>
              <a:rPr lang="en-US" sz="1920" dirty="0" err="1"/>
              <a:t>i</a:t>
            </a:r>
            <a:r>
              <a:rPr lang="en-US" sz="1920" dirty="0"/>
              <a:t> = 0;i&lt;4;i++){</a:t>
            </a:r>
          </a:p>
          <a:p>
            <a:pPr>
              <a:buNone/>
            </a:pPr>
            <a:r>
              <a:rPr lang="en-US" sz="1920" dirty="0"/>
              <a:t>		</a:t>
            </a:r>
            <a:r>
              <a:rPr lang="en-US" sz="1920" dirty="0" err="1"/>
              <a:t>printf</a:t>
            </a:r>
            <a:r>
              <a:rPr lang="en-US" sz="1920" dirty="0"/>
              <a:t>("%c", s[</a:t>
            </a:r>
            <a:r>
              <a:rPr lang="en-US" sz="1920" dirty="0" err="1"/>
              <a:t>i</a:t>
            </a:r>
            <a:r>
              <a:rPr lang="en-US" sz="1920" dirty="0"/>
              <a:t>]);	</a:t>
            </a:r>
          </a:p>
          <a:p>
            <a:pPr>
              <a:buNone/>
            </a:pPr>
            <a:r>
              <a:rPr lang="en-US" sz="1920" dirty="0"/>
              <a:t>	}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endParaRPr lang="en-US" sz="1920" dirty="0"/>
          </a:p>
          <a:p>
            <a:pPr>
              <a:buNone/>
            </a:pPr>
            <a:r>
              <a:rPr lang="en-US" sz="1920" dirty="0"/>
              <a:t>A. Hello</a:t>
            </a:r>
          </a:p>
          <a:p>
            <a:pPr>
              <a:buNone/>
            </a:pPr>
            <a:r>
              <a:rPr lang="en-US" sz="1920" dirty="0"/>
              <a:t>B. Hell</a:t>
            </a:r>
          </a:p>
          <a:p>
            <a:pPr>
              <a:buNone/>
            </a:pPr>
            <a:r>
              <a:rPr lang="en-US" sz="1920" dirty="0"/>
              <a:t>C. No output</a:t>
            </a:r>
          </a:p>
          <a:p>
            <a:pPr>
              <a:buNone/>
            </a:pPr>
            <a:r>
              <a:rPr lang="en-US" sz="1920" dirty="0"/>
              <a:t>D. Compilation error</a:t>
            </a:r>
          </a:p>
          <a:p>
            <a:pPr>
              <a:buNone/>
            </a:pPr>
            <a:endParaRPr lang="en-US" sz="1920"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524000"/>
            <a:ext cx="9601200" cy="4602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16.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[2] = {1, 2, 3, 4, 5};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arr</a:t>
            </a:r>
            <a:r>
              <a:rPr lang="en-US" dirty="0"/>
              <a:t>[3]);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3</a:t>
            </a:r>
          </a:p>
          <a:p>
            <a:pPr>
              <a:buNone/>
            </a:pPr>
            <a:r>
              <a:rPr lang="en-US" dirty="0"/>
              <a:t>B. 4</a:t>
            </a:r>
          </a:p>
          <a:p>
            <a:pPr>
              <a:buNone/>
            </a:pPr>
            <a:r>
              <a:rPr lang="en-US" dirty="0"/>
              <a:t>C. 0</a:t>
            </a:r>
          </a:p>
          <a:p>
            <a:pPr>
              <a:buNone/>
            </a:pPr>
            <a:r>
              <a:rPr lang="en-US" dirty="0"/>
              <a:t>D. 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50976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17.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a, b, c;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{1, 2, 3, 25, 7};</a:t>
            </a:r>
          </a:p>
          <a:p>
            <a:pPr>
              <a:buNone/>
            </a:pPr>
            <a:r>
              <a:rPr lang="en-US" dirty="0"/>
              <a:t>	a = ++</a:t>
            </a:r>
            <a:r>
              <a:rPr lang="en-US" dirty="0" err="1"/>
              <a:t>arr</a:t>
            </a:r>
            <a:r>
              <a:rPr lang="en-US" dirty="0"/>
              <a:t>[1];</a:t>
            </a:r>
          </a:p>
          <a:p>
            <a:pPr>
              <a:buNone/>
            </a:pPr>
            <a:r>
              <a:rPr lang="en-US" dirty="0"/>
              <a:t>	b = </a:t>
            </a:r>
            <a:r>
              <a:rPr lang="en-US" dirty="0" err="1"/>
              <a:t>arr</a:t>
            </a:r>
            <a:r>
              <a:rPr lang="en-US" dirty="0"/>
              <a:t>[1]++;</a:t>
            </a:r>
          </a:p>
          <a:p>
            <a:pPr>
              <a:buNone/>
            </a:pPr>
            <a:r>
              <a:rPr lang="en-US" dirty="0"/>
              <a:t>	c = </a:t>
            </a:r>
            <a:r>
              <a:rPr lang="en-US" dirty="0" err="1"/>
              <a:t>arr</a:t>
            </a:r>
            <a:r>
              <a:rPr lang="en-US" dirty="0"/>
              <a:t>[a++];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("%d--%d--%d", a, b, c);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4--3--25</a:t>
            </a:r>
          </a:p>
          <a:p>
            <a:pPr>
              <a:buNone/>
            </a:pPr>
            <a:r>
              <a:rPr lang="en-US" dirty="0"/>
              <a:t>B. 3--3--25</a:t>
            </a:r>
          </a:p>
          <a:p>
            <a:pPr>
              <a:buNone/>
            </a:pPr>
            <a:r>
              <a:rPr lang="en-US" dirty="0"/>
              <a:t>C. 4--4--25</a:t>
            </a:r>
          </a:p>
          <a:p>
            <a:pPr>
              <a:buNone/>
            </a:pPr>
            <a:r>
              <a:rPr lang="en-US" dirty="0"/>
              <a:t>D. 3--4—25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2" y="1371600"/>
            <a:ext cx="9781223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char </a:t>
            </a:r>
            <a:r>
              <a:rPr lang="en-US" sz="2160" dirty="0" err="1"/>
              <a:t>str</a:t>
            </a:r>
            <a:r>
              <a:rPr lang="en-US" sz="2160" dirty="0"/>
              <a:t>[25];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 %d ",</a:t>
            </a:r>
            <a:r>
              <a:rPr lang="en-US" sz="2160" dirty="0" err="1"/>
              <a:t>printf</a:t>
            </a:r>
            <a:r>
              <a:rPr lang="en-US" sz="2160" dirty="0"/>
              <a:t>("c-aptitude"));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442" y="43434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10  c-aptitude</a:t>
            </a:r>
          </a:p>
          <a:p>
            <a:r>
              <a:rPr lang="en-US" sz="2160" dirty="0"/>
              <a:t>B. c-aptitude  9 </a:t>
            </a:r>
          </a:p>
          <a:p>
            <a:r>
              <a:rPr lang="en-US" sz="2160" dirty="0"/>
              <a:t>C. 9  c-aptitude</a:t>
            </a:r>
          </a:p>
          <a:p>
            <a:r>
              <a:rPr lang="en-US" sz="2160" dirty="0"/>
              <a:t>D. c-aptitude  10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371600"/>
            <a:ext cx="969264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18.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{1, 3, 5, 7, 11};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, *ptr1;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ptr1 = *</a:t>
            </a:r>
            <a:r>
              <a:rPr lang="en-US" dirty="0" err="1"/>
              <a:t>ptr</a:t>
            </a:r>
            <a:r>
              <a:rPr lang="en-US" dirty="0"/>
              <a:t> + 3;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("%d--%d", *</a:t>
            </a:r>
            <a:r>
              <a:rPr lang="en-US" dirty="0" err="1"/>
              <a:t>ptr</a:t>
            </a:r>
            <a:r>
              <a:rPr lang="en-US" dirty="0"/>
              <a:t>, ptr1);	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1--11</a:t>
            </a:r>
          </a:p>
          <a:p>
            <a:pPr>
              <a:buNone/>
            </a:pPr>
            <a:r>
              <a:rPr lang="en-US" dirty="0"/>
              <a:t>B. 1--7</a:t>
            </a:r>
          </a:p>
          <a:p>
            <a:pPr>
              <a:buNone/>
            </a:pPr>
            <a:r>
              <a:rPr lang="en-US" dirty="0"/>
              <a:t>C. 1--4</a:t>
            </a:r>
          </a:p>
          <a:p>
            <a:pPr>
              <a:buNone/>
            </a:pPr>
            <a:r>
              <a:rPr lang="en-US" dirty="0"/>
              <a:t>D. 1--some address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524000"/>
            <a:ext cx="9601200" cy="4602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19.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 1, 3, 5, 7, 11 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*</a:t>
            </a:r>
            <a:r>
              <a:rPr lang="en-US" dirty="0" err="1"/>
              <a:t>ptr</a:t>
            </a:r>
            <a:r>
              <a:rPr lang="en-US" dirty="0"/>
              <a:t> + 1);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</a:t>
            </a:r>
          </a:p>
          <a:p>
            <a:pPr>
              <a:buNone/>
            </a:pPr>
            <a:r>
              <a:rPr lang="en-US" dirty="0"/>
              <a:t>B. 2</a:t>
            </a:r>
          </a:p>
          <a:p>
            <a:pPr>
              <a:buNone/>
            </a:pPr>
            <a:r>
              <a:rPr lang="en-US" dirty="0"/>
              <a:t>C. 3</a:t>
            </a:r>
          </a:p>
          <a:p>
            <a:pPr>
              <a:buNone/>
            </a:pPr>
            <a:r>
              <a:rPr lang="en-US" dirty="0"/>
              <a:t>D. Runtime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524000"/>
            <a:ext cx="9601200" cy="4602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20.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static char *</a:t>
            </a:r>
            <a:r>
              <a:rPr lang="en-US" dirty="0" err="1"/>
              <a:t>arr</a:t>
            </a:r>
            <a:r>
              <a:rPr lang="en-US" dirty="0"/>
              <a:t>[ ]  = {"bike", "bus", "car", "van"};</a:t>
            </a:r>
          </a:p>
          <a:p>
            <a:pPr>
              <a:buNone/>
            </a:pPr>
            <a:r>
              <a:rPr lang="en-US" dirty="0"/>
              <a:t>	char **</a:t>
            </a:r>
            <a:r>
              <a:rPr lang="en-US" dirty="0" err="1"/>
              <a:t>ptr</a:t>
            </a:r>
            <a:r>
              <a:rPr lang="en-US" dirty="0"/>
              <a:t>[ ] = {arr+3, arr+2, arr+1, </a:t>
            </a:r>
            <a:r>
              <a:rPr lang="en-US" dirty="0" err="1"/>
              <a:t>arr</a:t>
            </a:r>
            <a:r>
              <a:rPr lang="en-US" dirty="0"/>
              <a:t>};</a:t>
            </a:r>
          </a:p>
          <a:p>
            <a:pPr>
              <a:buNone/>
            </a:pPr>
            <a:r>
              <a:rPr lang="en-US" dirty="0"/>
              <a:t>	char ***p;</a:t>
            </a:r>
          </a:p>
          <a:p>
            <a:pPr>
              <a:buNone/>
            </a:pPr>
            <a:r>
              <a:rPr lang="en-US" dirty="0"/>
              <a:t>	p 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**++p;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("%s",*--*++p + 2);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Nothing prints</a:t>
            </a:r>
          </a:p>
          <a:p>
            <a:pPr>
              <a:buNone/>
            </a:pPr>
            <a:r>
              <a:rPr lang="en-US" dirty="0"/>
              <a:t>B. </a:t>
            </a:r>
            <a:r>
              <a:rPr lang="en-US" dirty="0" err="1"/>
              <a:t>ke</a:t>
            </a:r>
            <a:endParaRPr lang="en-US" dirty="0"/>
          </a:p>
          <a:p>
            <a:pPr>
              <a:buNone/>
            </a:pPr>
            <a:r>
              <a:rPr lang="en-US" dirty="0"/>
              <a:t>C. </a:t>
            </a:r>
            <a:r>
              <a:rPr lang="en-US" dirty="0" err="1"/>
              <a:t>ike</a:t>
            </a:r>
            <a:endParaRPr lang="en-US" dirty="0"/>
          </a:p>
          <a:p>
            <a:pPr>
              <a:buNone/>
            </a:pPr>
            <a:r>
              <a:rPr lang="en-US" dirty="0"/>
              <a:t>D. 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9509760" cy="4678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21.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#define </a:t>
            </a:r>
            <a:r>
              <a:rPr lang="en-US" dirty="0" err="1"/>
              <a:t>arr</a:t>
            </a:r>
            <a:r>
              <a:rPr lang="en-US" dirty="0"/>
              <a:t>[5] {1, 2, 3, 4, 5}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arr</a:t>
            </a:r>
            <a:r>
              <a:rPr lang="en-US" dirty="0"/>
              <a:t>[1]);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</a:t>
            </a:r>
          </a:p>
          <a:p>
            <a:pPr>
              <a:buNone/>
            </a:pPr>
            <a:r>
              <a:rPr lang="en-US" dirty="0"/>
              <a:t>B. 2</a:t>
            </a:r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Runtime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440" y="1524000"/>
            <a:ext cx="9418320" cy="4602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22.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#define </a:t>
            </a:r>
            <a:r>
              <a:rPr lang="en-US" dirty="0" err="1"/>
              <a:t>arr</a:t>
            </a:r>
            <a:r>
              <a:rPr lang="en-US" dirty="0"/>
              <a:t> "</a:t>
            </a:r>
            <a:r>
              <a:rPr lang="en-US" dirty="0" err="1"/>
              <a:t>abcd</a:t>
            </a:r>
            <a:r>
              <a:rPr lang="en-US" dirty="0"/>
              <a:t>"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("%c", </a:t>
            </a:r>
            <a:r>
              <a:rPr lang="en-US" dirty="0" err="1"/>
              <a:t>arr</a:t>
            </a:r>
            <a:r>
              <a:rPr lang="en-US" dirty="0"/>
              <a:t>[2]);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</a:t>
            </a:r>
          </a:p>
          <a:p>
            <a:pPr>
              <a:buNone/>
            </a:pPr>
            <a:r>
              <a:rPr lang="en-US" dirty="0"/>
              <a:t>B. b</a:t>
            </a:r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Runtime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9509760" cy="4678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23.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[1] = {2};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0[</a:t>
            </a:r>
            <a:r>
              <a:rPr lang="en-US" dirty="0" err="1"/>
              <a:t>arr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Some Garbage value</a:t>
            </a:r>
          </a:p>
          <a:p>
            <a:pPr>
              <a:buNone/>
            </a:pPr>
            <a:r>
              <a:rPr lang="en-US" dirty="0"/>
              <a:t>C. 2</a:t>
            </a:r>
          </a:p>
          <a:p>
            <a:pPr>
              <a:buNone/>
            </a:pPr>
            <a:r>
              <a:rPr lang="en-US" dirty="0"/>
              <a:t>D.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371600"/>
            <a:ext cx="987552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920" dirty="0"/>
              <a:t>24.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/>
              <a:t>void array(</a:t>
            </a:r>
            <a:r>
              <a:rPr lang="en-US" sz="1920" dirty="0" err="1"/>
              <a:t>int</a:t>
            </a:r>
            <a:r>
              <a:rPr lang="en-US" sz="1920" dirty="0"/>
              <a:t> **p);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</a:t>
            </a:r>
            <a:r>
              <a:rPr lang="en-US" sz="1920" dirty="0" err="1"/>
              <a:t>arr</a:t>
            </a:r>
            <a:r>
              <a:rPr lang="en-US" sz="1920" dirty="0"/>
              <a:t>[2][3] = {{3, 6, 9 }, {12, 15, 18}};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*</a:t>
            </a:r>
            <a:r>
              <a:rPr lang="en-US" sz="1920" dirty="0" err="1"/>
              <a:t>ptr</a:t>
            </a:r>
            <a:r>
              <a:rPr lang="en-US" sz="1920" dirty="0"/>
              <a:t>;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ptr</a:t>
            </a:r>
            <a:r>
              <a:rPr lang="en-US" sz="1920" dirty="0"/>
              <a:t> = &amp;</a:t>
            </a:r>
            <a:r>
              <a:rPr lang="en-US" sz="1920" dirty="0" err="1"/>
              <a:t>arr</a:t>
            </a:r>
            <a:r>
              <a:rPr lang="en-US" sz="1920" dirty="0"/>
              <a:t>;</a:t>
            </a:r>
          </a:p>
          <a:p>
            <a:pPr>
              <a:buNone/>
            </a:pPr>
            <a:r>
              <a:rPr lang="en-US" sz="1920" dirty="0"/>
              <a:t>	array(&amp;</a:t>
            </a:r>
            <a:r>
              <a:rPr lang="en-US" sz="1920" dirty="0" err="1"/>
              <a:t>ptr</a:t>
            </a:r>
            <a:r>
              <a:rPr lang="en-US" sz="1920" dirty="0"/>
              <a:t>);</a:t>
            </a:r>
          </a:p>
          <a:p>
            <a:pPr>
              <a:buNone/>
            </a:pPr>
            <a:r>
              <a:rPr lang="en-US" sz="1920" dirty="0"/>
              <a:t>	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r>
              <a:rPr lang="en-US" sz="1920" dirty="0"/>
              <a:t>void array(</a:t>
            </a:r>
            <a:r>
              <a:rPr lang="en-US" sz="1920" dirty="0" err="1"/>
              <a:t>int</a:t>
            </a:r>
            <a:r>
              <a:rPr lang="en-US" sz="1920" dirty="0"/>
              <a:t> **p)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printf</a:t>
            </a:r>
            <a:r>
              <a:rPr lang="en-US" sz="1920" dirty="0"/>
              <a:t>("%d", **p);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endParaRPr lang="en-US" sz="192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638800" y="4114800"/>
            <a:ext cx="5943600" cy="1636089"/>
          </a:xfrm>
          <a:prstGeom prst="rect">
            <a:avLst/>
          </a:prstGeom>
        </p:spPr>
        <p:txBody>
          <a:bodyPr vert="horz" wrap="square" lIns="109728" tIns="54864" rIns="109728" bIns="54864" rtlCol="0">
            <a:spAutoFit/>
          </a:bodyPr>
          <a:lstStyle/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920"/>
              <a:t>A. address of first element in array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920"/>
              <a:t>B. 3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920"/>
              <a:t>C. address of ptr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920"/>
              <a:t>D. Runtime error</a:t>
            </a:r>
            <a:endParaRPr lang="en-US" sz="19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417638"/>
            <a:ext cx="9875520" cy="5440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20" dirty="0"/>
              <a:t>25. What will be the output of the C program?</a:t>
            </a:r>
          </a:p>
          <a:p>
            <a:pPr>
              <a:buNone/>
            </a:pPr>
            <a:r>
              <a:rPr lang="en-US" sz="1920" dirty="0"/>
              <a:t>#include&lt;</a:t>
            </a:r>
            <a:r>
              <a:rPr lang="en-US" sz="1920" dirty="0" err="1"/>
              <a:t>stdio.h</a:t>
            </a:r>
            <a:r>
              <a:rPr lang="en-US" sz="1920" dirty="0"/>
              <a:t>&gt;</a:t>
            </a:r>
          </a:p>
          <a:p>
            <a:pPr>
              <a:buNone/>
            </a:pPr>
            <a:r>
              <a:rPr lang="en-US" sz="1920" dirty="0" err="1"/>
              <a:t>int</a:t>
            </a:r>
            <a:r>
              <a:rPr lang="en-US" sz="1920" dirty="0"/>
              <a:t> main()</a:t>
            </a:r>
          </a:p>
          <a:p>
            <a:pPr>
              <a:buNone/>
            </a:pPr>
            <a:r>
              <a:rPr lang="en-US" sz="1920" dirty="0"/>
              <a:t>{</a:t>
            </a:r>
          </a:p>
          <a:p>
            <a:pPr>
              <a:buNone/>
            </a:pPr>
            <a:r>
              <a:rPr lang="en-US" sz="1920" dirty="0"/>
              <a:t>	</a:t>
            </a:r>
            <a:r>
              <a:rPr lang="en-US" sz="1920" dirty="0" err="1"/>
              <a:t>int</a:t>
            </a:r>
            <a:r>
              <a:rPr lang="en-US" sz="1920" dirty="0"/>
              <a:t> </a:t>
            </a:r>
            <a:r>
              <a:rPr lang="en-US" sz="1920" dirty="0" err="1"/>
              <a:t>arr</a:t>
            </a:r>
            <a:r>
              <a:rPr lang="en-US" sz="1920" dirty="0"/>
              <a:t>[3], </a:t>
            </a:r>
            <a:r>
              <a:rPr lang="en-US" sz="1920" dirty="0" err="1"/>
              <a:t>i</a:t>
            </a:r>
            <a:r>
              <a:rPr lang="en-US" sz="1920" dirty="0"/>
              <a:t> = 0;</a:t>
            </a:r>
          </a:p>
          <a:p>
            <a:pPr>
              <a:buNone/>
            </a:pPr>
            <a:r>
              <a:rPr lang="en-US" sz="1920" dirty="0"/>
              <a:t>	while(</a:t>
            </a:r>
            <a:r>
              <a:rPr lang="en-US" sz="1920" dirty="0" err="1"/>
              <a:t>i</a:t>
            </a:r>
            <a:r>
              <a:rPr lang="en-US" sz="1920" dirty="0"/>
              <a:t> &lt; 3)</a:t>
            </a:r>
          </a:p>
          <a:p>
            <a:pPr>
              <a:buNone/>
            </a:pPr>
            <a:r>
              <a:rPr lang="en-US" sz="1920" dirty="0"/>
              <a:t>	{</a:t>
            </a:r>
          </a:p>
          <a:p>
            <a:pPr>
              <a:buNone/>
            </a:pPr>
            <a:r>
              <a:rPr lang="en-US" sz="1920" dirty="0"/>
              <a:t>		</a:t>
            </a:r>
            <a:r>
              <a:rPr lang="en-US" sz="1920" dirty="0" err="1"/>
              <a:t>arr</a:t>
            </a:r>
            <a:r>
              <a:rPr lang="en-US" sz="1920" dirty="0"/>
              <a:t>[</a:t>
            </a:r>
            <a:r>
              <a:rPr lang="en-US" sz="1920" dirty="0" err="1"/>
              <a:t>i</a:t>
            </a:r>
            <a:r>
              <a:rPr lang="en-US" sz="1920" dirty="0"/>
              <a:t>] = ++</a:t>
            </a:r>
            <a:r>
              <a:rPr lang="en-US" sz="1920" dirty="0" err="1"/>
              <a:t>i</a:t>
            </a:r>
            <a:r>
              <a:rPr lang="en-US" sz="1920" dirty="0"/>
              <a:t>;</a:t>
            </a:r>
          </a:p>
          <a:p>
            <a:pPr>
              <a:buNone/>
            </a:pPr>
            <a:r>
              <a:rPr lang="en-US" sz="1920" dirty="0"/>
              <a:t>	}</a:t>
            </a:r>
          </a:p>
          <a:p>
            <a:pPr>
              <a:buNone/>
            </a:pPr>
            <a:r>
              <a:rPr lang="en-US" sz="1920" dirty="0"/>
              <a:t>	for(</a:t>
            </a:r>
            <a:r>
              <a:rPr lang="en-US" sz="1920" dirty="0" err="1"/>
              <a:t>i</a:t>
            </a:r>
            <a:r>
              <a:rPr lang="en-US" sz="1920" dirty="0"/>
              <a:t>=0; </a:t>
            </a:r>
            <a:r>
              <a:rPr lang="en-US" sz="1920" dirty="0" err="1"/>
              <a:t>i</a:t>
            </a:r>
            <a:r>
              <a:rPr lang="en-US" sz="1920" dirty="0"/>
              <a:t>&lt;3; </a:t>
            </a:r>
            <a:r>
              <a:rPr lang="en-US" sz="1920" dirty="0" err="1"/>
              <a:t>i</a:t>
            </a:r>
            <a:r>
              <a:rPr lang="en-US" sz="1920" dirty="0"/>
              <a:t>++)</a:t>
            </a:r>
          </a:p>
          <a:p>
            <a:pPr>
              <a:buNone/>
            </a:pPr>
            <a:r>
              <a:rPr lang="en-US" sz="1920" dirty="0"/>
              <a:t>	{</a:t>
            </a:r>
          </a:p>
          <a:p>
            <a:pPr>
              <a:buNone/>
            </a:pPr>
            <a:r>
              <a:rPr lang="en-US" sz="1920" dirty="0"/>
              <a:t>		</a:t>
            </a:r>
            <a:r>
              <a:rPr lang="en-US" sz="1920" dirty="0" err="1"/>
              <a:t>printf</a:t>
            </a:r>
            <a:r>
              <a:rPr lang="en-US" sz="1920" dirty="0"/>
              <a:t>("%d--", </a:t>
            </a:r>
            <a:r>
              <a:rPr lang="en-US" sz="1920" dirty="0" err="1"/>
              <a:t>arr</a:t>
            </a:r>
            <a:r>
              <a:rPr lang="en-US" sz="1920" dirty="0"/>
              <a:t>[</a:t>
            </a:r>
            <a:r>
              <a:rPr lang="en-US" sz="1920" dirty="0" err="1"/>
              <a:t>i</a:t>
            </a:r>
            <a:r>
              <a:rPr lang="en-US" sz="1920" dirty="0"/>
              <a:t>]);</a:t>
            </a:r>
          </a:p>
          <a:p>
            <a:pPr>
              <a:buNone/>
            </a:pPr>
            <a:r>
              <a:rPr lang="en-US" sz="1920" dirty="0"/>
              <a:t>	}</a:t>
            </a:r>
          </a:p>
          <a:p>
            <a:pPr>
              <a:buNone/>
            </a:pPr>
            <a:r>
              <a:rPr lang="en-US" sz="1920" dirty="0"/>
              <a:t>return 0;</a:t>
            </a:r>
          </a:p>
          <a:p>
            <a:pPr>
              <a:buNone/>
            </a:pPr>
            <a:r>
              <a:rPr lang="en-US" sz="1920" dirty="0"/>
              <a:t>}</a:t>
            </a:r>
          </a:p>
          <a:p>
            <a:pPr>
              <a:buNone/>
            </a:pPr>
            <a:endParaRPr lang="en-US" sz="192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284720" y="4191000"/>
            <a:ext cx="4297680" cy="1769202"/>
          </a:xfrm>
          <a:prstGeom prst="rect">
            <a:avLst/>
          </a:prstGeom>
        </p:spPr>
        <p:txBody>
          <a:bodyPr vert="horz" wrap="square" lIns="109728" tIns="54864" rIns="109728" bIns="54864" rtlCol="0">
            <a:spAutoFit/>
          </a:bodyPr>
          <a:lstStyle/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160"/>
              <a:t>A. Compilation error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160"/>
              <a:t>B. 1--2--3--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160"/>
              <a:t>C. Garbage value--1--2--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160"/>
              <a:t>D. None of the above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6480" b="1" dirty="0"/>
              <a:t>POINTERS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130;</a:t>
            </a:r>
          </a:p>
          <a:p>
            <a:pPr>
              <a:buNone/>
            </a:pPr>
            <a:r>
              <a:rPr lang="en-US" dirty="0"/>
              <a:t>	char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 = (char *)&amp;a;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",*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27522" y="4495800"/>
            <a:ext cx="731139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80" dirty="0"/>
              <a:t>A. -126</a:t>
            </a:r>
          </a:p>
          <a:p>
            <a:r>
              <a:rPr lang="en-US" sz="2880" dirty="0"/>
              <a:t>B. Run Time Error </a:t>
            </a:r>
          </a:p>
          <a:p>
            <a:r>
              <a:rPr lang="en-US" sz="2880" dirty="0"/>
              <a:t>C. Garbage value</a:t>
            </a:r>
          </a:p>
          <a:p>
            <a:r>
              <a:rPr lang="en-US" sz="2880" dirty="0"/>
              <a:t>D. Compile Time Error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1023747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/>
              <a:t># define loop while(true)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loop;  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("c-aptitude");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442" y="44958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program never ends</a:t>
            </a:r>
          </a:p>
          <a:p>
            <a:r>
              <a:rPr lang="en-US" sz="2160" dirty="0"/>
              <a:t>B. c-aptitude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none of the above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980" y="1325230"/>
            <a:ext cx="9464040" cy="506166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2.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3;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*j;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**k;</a:t>
            </a:r>
          </a:p>
          <a:p>
            <a:pPr>
              <a:buNone/>
            </a:pPr>
            <a:r>
              <a:rPr lang="en-US" dirty="0"/>
              <a:t>	j = &amp;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k = &amp;j;</a:t>
            </a:r>
          </a:p>
          <a:p>
            <a:pPr>
              <a:buNone/>
            </a:pPr>
            <a:r>
              <a:rPr lang="en-US" dirty="0"/>
              <a:t>	k++;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",**k);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1840" y="4831140"/>
            <a:ext cx="41148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Garbage value</a:t>
            </a:r>
          </a:p>
          <a:p>
            <a:r>
              <a:rPr lang="en-US" sz="2880" dirty="0"/>
              <a:t>B. Compilation Error </a:t>
            </a:r>
          </a:p>
          <a:p>
            <a:r>
              <a:rPr lang="en-US" sz="2880" dirty="0"/>
              <a:t>C. Run time error</a:t>
            </a:r>
          </a:p>
          <a:p>
            <a:r>
              <a:rPr lang="en-US" sz="2880" dirty="0"/>
              <a:t>D. Linker Error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3.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3;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*j;</a:t>
            </a:r>
          </a:p>
          <a:p>
            <a:pPr>
              <a:buNone/>
            </a:pPr>
            <a:r>
              <a:rPr lang="en-US" dirty="0"/>
              <a:t>	j = &amp;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j++;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",*j);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04562" y="4648200"/>
            <a:ext cx="731139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80" dirty="0"/>
              <a:t>A. Linker Error </a:t>
            </a:r>
          </a:p>
          <a:p>
            <a:r>
              <a:rPr lang="en-US" sz="2880" dirty="0"/>
              <a:t>B. Run time error </a:t>
            </a:r>
          </a:p>
          <a:p>
            <a:r>
              <a:rPr lang="en-US" sz="2880" dirty="0"/>
              <a:t>C. Compilation Error </a:t>
            </a:r>
          </a:p>
          <a:p>
            <a:r>
              <a:rPr lang="en-US" sz="2880" dirty="0"/>
              <a:t>D. Garbage value.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char *</a:t>
            </a:r>
            <a:r>
              <a:rPr lang="en-US" dirty="0" err="1"/>
              <a:t>ptr</a:t>
            </a:r>
            <a:r>
              <a:rPr lang="en-US" dirty="0"/>
              <a:t> = "hello";</a:t>
            </a:r>
          </a:p>
          <a:p>
            <a:pPr>
              <a:buNone/>
            </a:pPr>
            <a:r>
              <a:rPr lang="en-US" dirty="0"/>
              <a:t>	char a[22];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(a, "world");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n%s</a:t>
            </a:r>
            <a:r>
              <a:rPr lang="en-US" dirty="0"/>
              <a:t> %</a:t>
            </a:r>
            <a:r>
              <a:rPr lang="en-US" dirty="0" err="1"/>
              <a:t>s",ptr</a:t>
            </a:r>
            <a:r>
              <a:rPr lang="en-US" dirty="0"/>
              <a:t>, a);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78882" y="4648200"/>
            <a:ext cx="731139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80" dirty="0"/>
              <a:t>A. hello world </a:t>
            </a:r>
          </a:p>
          <a:p>
            <a:r>
              <a:rPr lang="en-US" sz="2880" dirty="0"/>
              <a:t>B. Run time error </a:t>
            </a:r>
          </a:p>
          <a:p>
            <a:r>
              <a:rPr lang="en-US" sz="2880" dirty="0"/>
              <a:t>C. Compilation Error </a:t>
            </a:r>
          </a:p>
          <a:p>
            <a:r>
              <a:rPr lang="en-US" sz="2880" dirty="0"/>
              <a:t>D. Garbage value 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80" dirty="0"/>
              <a:t>5.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string.h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pPr>
              <a:buNone/>
            </a:pPr>
            <a:r>
              <a:rPr lang="en-US" sz="2880" dirty="0"/>
              <a:t>	char *</a:t>
            </a:r>
            <a:r>
              <a:rPr lang="en-US" sz="2880" dirty="0" err="1"/>
              <a:t>ptr</a:t>
            </a:r>
            <a:r>
              <a:rPr lang="en-US" sz="2880" dirty="0"/>
              <a:t> = "hello";</a:t>
            </a:r>
          </a:p>
          <a:p>
            <a:pPr>
              <a:buNone/>
            </a:pPr>
            <a:r>
              <a:rPr lang="en-US" sz="2880" dirty="0"/>
              <a:t>	char a[22];</a:t>
            </a:r>
          </a:p>
          <a:p>
            <a:pPr>
              <a:buNone/>
            </a:pPr>
            <a:r>
              <a:rPr lang="en-US" sz="2880" dirty="0"/>
              <a:t>	*</a:t>
            </a:r>
            <a:r>
              <a:rPr lang="en-US" sz="2880" dirty="0" err="1"/>
              <a:t>ptr</a:t>
            </a:r>
            <a:r>
              <a:rPr lang="en-US" sz="2880" dirty="0"/>
              <a:t> = "world";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("\</a:t>
            </a:r>
            <a:r>
              <a:rPr lang="en-US" sz="2880" dirty="0" err="1"/>
              <a:t>n%s</a:t>
            </a:r>
            <a:r>
              <a:rPr lang="en-US" sz="2880" dirty="0"/>
              <a:t> %</a:t>
            </a:r>
            <a:r>
              <a:rPr lang="en-US" sz="2880" dirty="0" err="1"/>
              <a:t>s",ptr</a:t>
            </a:r>
            <a:r>
              <a:rPr lang="en-US" sz="2880" dirty="0"/>
              <a:t>, a);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6096002" y="4724400"/>
            <a:ext cx="731139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80" dirty="0"/>
              <a:t>A. Linker Error</a:t>
            </a:r>
          </a:p>
          <a:p>
            <a:r>
              <a:rPr lang="en-US" sz="2880" dirty="0"/>
              <a:t>B. Run time error</a:t>
            </a:r>
          </a:p>
          <a:p>
            <a:r>
              <a:rPr lang="en-US" sz="2880" dirty="0"/>
              <a:t>C. Compilation Error</a:t>
            </a:r>
          </a:p>
          <a:p>
            <a:r>
              <a:rPr lang="en-US" sz="2880" dirty="0"/>
              <a:t>D. Garbage value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80" dirty="0"/>
              <a:t>6.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char *</a:t>
            </a:r>
            <a:r>
              <a:rPr lang="en-US" sz="2880" dirty="0" err="1"/>
              <a:t>ptr</a:t>
            </a:r>
            <a:r>
              <a:rPr lang="en-US" sz="2880" dirty="0"/>
              <a:t> = "</a:t>
            </a:r>
            <a:r>
              <a:rPr lang="en-US" sz="2880" dirty="0" err="1"/>
              <a:t>helloworld</a:t>
            </a:r>
            <a:r>
              <a:rPr lang="en-US" sz="2880" dirty="0"/>
              <a:t>";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(“%</a:t>
            </a:r>
            <a:r>
              <a:rPr lang="en-US" sz="2880" dirty="0" err="1"/>
              <a:t>s”,ptr</a:t>
            </a:r>
            <a:r>
              <a:rPr lang="en-US" sz="2880" dirty="0"/>
              <a:t> + 4);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7467600" y="4495800"/>
            <a:ext cx="292608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</a:t>
            </a:r>
            <a:r>
              <a:rPr lang="en-US" sz="2880" dirty="0" err="1"/>
              <a:t>oworld</a:t>
            </a:r>
            <a:endParaRPr lang="en-US" sz="2880" dirty="0"/>
          </a:p>
          <a:p>
            <a:r>
              <a:rPr lang="en-US" sz="2880" dirty="0"/>
              <a:t>B. world</a:t>
            </a:r>
          </a:p>
          <a:p>
            <a:r>
              <a:rPr lang="en-US" sz="2880" dirty="0"/>
              <a:t>C. hell</a:t>
            </a:r>
          </a:p>
          <a:p>
            <a:r>
              <a:rPr lang="en-US" sz="2880" dirty="0"/>
              <a:t>D. hello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80" dirty="0"/>
              <a:t>7.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char *</a:t>
            </a:r>
            <a:r>
              <a:rPr lang="en-US" sz="2880" dirty="0" err="1"/>
              <a:t>ptr</a:t>
            </a:r>
            <a:r>
              <a:rPr lang="en-US" sz="2880" dirty="0"/>
              <a:t> = “Campus";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("%c\n",*&amp;*</a:t>
            </a:r>
            <a:r>
              <a:rPr lang="en-US" sz="2880" dirty="0" err="1"/>
              <a:t>ptr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6278882" y="4419600"/>
            <a:ext cx="41109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Address of 2</a:t>
            </a:r>
          </a:p>
          <a:p>
            <a:r>
              <a:rPr lang="en-US" sz="2880" dirty="0"/>
              <a:t>B. Compilation Error </a:t>
            </a:r>
          </a:p>
          <a:p>
            <a:r>
              <a:rPr lang="en-US" sz="2880" dirty="0"/>
              <a:t>C. C</a:t>
            </a:r>
          </a:p>
          <a:p>
            <a:r>
              <a:rPr lang="en-US" sz="2880" dirty="0"/>
              <a:t>D. Run time error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80" dirty="0"/>
              <a:t>8.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string.h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pPr>
              <a:buNone/>
            </a:pPr>
            <a:r>
              <a:rPr lang="en-US" sz="2880" dirty="0"/>
              <a:t>	register a = 1;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far *</a:t>
            </a:r>
            <a:r>
              <a:rPr lang="en-US" sz="2880" dirty="0" err="1"/>
              <a:t>ptr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ptr</a:t>
            </a:r>
            <a:r>
              <a:rPr lang="en-US" sz="2880" dirty="0"/>
              <a:t> = &amp;a;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</a:t>
            </a:r>
            <a:r>
              <a:rPr lang="en-US" sz="2880" dirty="0" err="1"/>
              <a:t>u",ptr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5730242" y="4724400"/>
            <a:ext cx="731139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80" dirty="0"/>
              <a:t>A. Address of a</a:t>
            </a:r>
          </a:p>
          <a:p>
            <a:r>
              <a:rPr lang="en-US" sz="2880" dirty="0"/>
              <a:t>B. Run time error </a:t>
            </a:r>
          </a:p>
          <a:p>
            <a:r>
              <a:rPr lang="en-US" sz="2880" dirty="0"/>
              <a:t>C. Garbage value</a:t>
            </a:r>
          </a:p>
          <a:p>
            <a:r>
              <a:rPr lang="en-US" sz="2880" dirty="0"/>
              <a:t>D. Compile time error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80" dirty="0"/>
              <a:t>9.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string.h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pPr>
              <a:buNone/>
            </a:pPr>
            <a:r>
              <a:rPr lang="en-US" sz="2880" dirty="0"/>
              <a:t>	char a = 30, b = 5;</a:t>
            </a:r>
          </a:p>
          <a:p>
            <a:pPr>
              <a:buNone/>
            </a:pPr>
            <a:r>
              <a:rPr lang="en-US" sz="2880" dirty="0"/>
              <a:t>	char *p = &amp;a, *q = &amp;b;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("%d", p - q);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6187441" y="4800600"/>
            <a:ext cx="731139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80" dirty="0"/>
              <a:t>A. 1</a:t>
            </a:r>
          </a:p>
          <a:p>
            <a:r>
              <a:rPr lang="en-US" sz="2880" dirty="0"/>
              <a:t>B. Run time error</a:t>
            </a:r>
          </a:p>
          <a:p>
            <a:r>
              <a:rPr lang="en-US" sz="2880" dirty="0"/>
              <a:t>C. Compilation Error</a:t>
            </a:r>
          </a:p>
          <a:p>
            <a:r>
              <a:rPr lang="en-US" sz="2880" dirty="0"/>
              <a:t>D. 25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80" dirty="0"/>
              <a:t>10.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*</a:t>
            </a:r>
            <a:r>
              <a:rPr lang="en-US" sz="2880" dirty="0" err="1"/>
              <a:t>ptr</a:t>
            </a:r>
            <a:r>
              <a:rPr lang="en-US" sz="2880" dirty="0"/>
              <a:t>, b;</a:t>
            </a:r>
          </a:p>
          <a:p>
            <a:pPr>
              <a:buNone/>
            </a:pPr>
            <a:r>
              <a:rPr lang="en-US" sz="2880" dirty="0"/>
              <a:t>	b = </a:t>
            </a:r>
            <a:r>
              <a:rPr lang="en-US" sz="2880" dirty="0" err="1"/>
              <a:t>sizeof</a:t>
            </a:r>
            <a:r>
              <a:rPr lang="en-US" sz="2880" dirty="0"/>
              <a:t>(</a:t>
            </a:r>
            <a:r>
              <a:rPr lang="en-US" sz="2880" dirty="0" err="1"/>
              <a:t>ptr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 , b);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5638802" y="4572000"/>
            <a:ext cx="731139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80" dirty="0"/>
              <a:t>A. 2</a:t>
            </a:r>
          </a:p>
          <a:p>
            <a:r>
              <a:rPr lang="en-US" sz="2880" dirty="0"/>
              <a:t>B. 4 </a:t>
            </a:r>
          </a:p>
          <a:p>
            <a:r>
              <a:rPr lang="en-US" sz="2880" dirty="0"/>
              <a:t>C. Compilation Error </a:t>
            </a:r>
          </a:p>
          <a:p>
            <a:r>
              <a:rPr lang="en-US" sz="2880" dirty="0"/>
              <a:t>D. Run time error 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0" y="1295401"/>
            <a:ext cx="941832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struct</a:t>
            </a:r>
            <a:r>
              <a:rPr lang="en-US" sz="2160" dirty="0"/>
              <a:t> classroom{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students[7];</a:t>
            </a:r>
          </a:p>
          <a:p>
            <a:r>
              <a:rPr lang="en-US" sz="2160" dirty="0"/>
              <a:t>};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classroom </a:t>
            </a:r>
            <a:r>
              <a:rPr lang="en-US" sz="2160" dirty="0" err="1"/>
              <a:t>cr</a:t>
            </a:r>
            <a:r>
              <a:rPr lang="en-US" sz="2160" dirty="0"/>
              <a:t> = {2, 3, 5, 7, 11, 13};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</a:t>
            </a:r>
            <a:r>
              <a:rPr lang="en-US" sz="2160" dirty="0" err="1"/>
              <a:t>ptr</a:t>
            </a:r>
            <a:r>
              <a:rPr lang="en-US" sz="2160" dirty="0"/>
              <a:t>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ptr</a:t>
            </a:r>
            <a:r>
              <a:rPr lang="en-US" sz="2160" dirty="0"/>
              <a:t> = (</a:t>
            </a:r>
            <a:r>
              <a:rPr lang="en-US" sz="2160" dirty="0" err="1"/>
              <a:t>int</a:t>
            </a:r>
            <a:r>
              <a:rPr lang="en-US" sz="2160" dirty="0"/>
              <a:t> *)&amp;</a:t>
            </a:r>
            <a:r>
              <a:rPr lang="en-US" sz="2160" dirty="0" err="1"/>
              <a:t>cr</a:t>
            </a:r>
            <a:r>
              <a:rPr lang="en-US" sz="2160" dirty="0"/>
              <a:t>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("%d",*(</a:t>
            </a:r>
            <a:r>
              <a:rPr lang="en-US" sz="2160" dirty="0" err="1"/>
              <a:t>ptr</a:t>
            </a:r>
            <a:r>
              <a:rPr lang="en-US" sz="2160" dirty="0"/>
              <a:t> + 4));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6880" y="5029200"/>
            <a:ext cx="18288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5</a:t>
            </a:r>
          </a:p>
          <a:p>
            <a:r>
              <a:rPr lang="en-US" sz="2160" dirty="0"/>
              <a:t>B. 11</a:t>
            </a:r>
          </a:p>
          <a:p>
            <a:r>
              <a:rPr lang="en-US" sz="2160" dirty="0"/>
              <a:t>C. 13</a:t>
            </a:r>
          </a:p>
          <a:p>
            <a:r>
              <a:rPr lang="en-US" sz="2160" dirty="0"/>
              <a:t>D. 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0" y="1600200"/>
            <a:ext cx="886968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    </a:t>
            </a:r>
            <a:r>
              <a:rPr lang="en-US" sz="2160" dirty="0" err="1"/>
              <a:t>printf</a:t>
            </a:r>
            <a:r>
              <a:rPr lang="en-US" sz="2160" dirty="0"/>
              <a:t>("%d", 5.00);</a:t>
            </a:r>
          </a:p>
          <a:p>
            <a:r>
              <a:rPr lang="en-US" sz="2160" dirty="0"/>
              <a:t>    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8322" y="44958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Runtime error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5</a:t>
            </a:r>
          </a:p>
          <a:p>
            <a:r>
              <a:rPr lang="en-US" sz="2160" dirty="0"/>
              <a:t>D. 0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1106043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/>
              <a:t>unsigned long </a:t>
            </a:r>
            <a:r>
              <a:rPr lang="en-US" sz="2160" dirty="0" err="1"/>
              <a:t>int</a:t>
            </a:r>
            <a:r>
              <a:rPr lang="en-US" sz="2160" dirty="0"/>
              <a:t> (*function())[5]{</a:t>
            </a:r>
          </a:p>
          <a:p>
            <a:r>
              <a:rPr lang="en-US" sz="2160" dirty="0"/>
              <a:t>	static unsigned long 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arr</a:t>
            </a:r>
            <a:r>
              <a:rPr lang="en-US" sz="2160" dirty="0"/>
              <a:t>[5] = {2, 3, 5, 7, 11};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 *</a:t>
            </a:r>
            <a:r>
              <a:rPr lang="en-US" sz="2160" dirty="0" err="1"/>
              <a:t>arr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&amp;</a:t>
            </a:r>
            <a:r>
              <a:rPr lang="en-US" sz="2160" dirty="0" err="1"/>
              <a:t>arr</a:t>
            </a:r>
            <a:r>
              <a:rPr lang="en-US" sz="2160" dirty="0"/>
              <a:t>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unsigned long </a:t>
            </a:r>
            <a:r>
              <a:rPr lang="en-US" sz="2160" dirty="0" err="1"/>
              <a:t>int</a:t>
            </a:r>
            <a:r>
              <a:rPr lang="en-US" sz="2160" dirty="0"/>
              <a:t> (*</a:t>
            </a:r>
            <a:r>
              <a:rPr lang="en-US" sz="2160" dirty="0" err="1"/>
              <a:t>ptr</a:t>
            </a:r>
            <a:r>
              <a:rPr lang="en-US" sz="2160" dirty="0"/>
              <a:t>)[5];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ptr</a:t>
            </a:r>
            <a:r>
              <a:rPr lang="en-US" sz="2160" dirty="0"/>
              <a:t> = function();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 *(*</a:t>
            </a:r>
            <a:r>
              <a:rPr lang="en-US" sz="2160" dirty="0" err="1"/>
              <a:t>ptr</a:t>
            </a:r>
            <a:r>
              <a:rPr lang="en-US" sz="2160" dirty="0"/>
              <a:t> + 4));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442" y="528834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2, 5</a:t>
            </a:r>
          </a:p>
          <a:p>
            <a:r>
              <a:rPr lang="en-US" sz="2160" dirty="0"/>
              <a:t>B. 2, 7</a:t>
            </a:r>
          </a:p>
          <a:p>
            <a:r>
              <a:rPr lang="en-US" sz="2160" dirty="0"/>
              <a:t>C. 2, 11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447801"/>
            <a:ext cx="96012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a = 25, b;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</a:t>
            </a:r>
            <a:r>
              <a:rPr lang="en-US" sz="2160" dirty="0" err="1"/>
              <a:t>ptr</a:t>
            </a:r>
            <a:r>
              <a:rPr lang="en-US" sz="2160" dirty="0"/>
              <a:t>, *ptr1;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ptr</a:t>
            </a:r>
            <a:r>
              <a:rPr lang="en-US" sz="2160" dirty="0"/>
              <a:t> = &amp;a;</a:t>
            </a:r>
          </a:p>
          <a:p>
            <a:r>
              <a:rPr lang="en-US" sz="2160" dirty="0"/>
              <a:t>	ptr1 = &amp;b;</a:t>
            </a:r>
          </a:p>
          <a:p>
            <a:r>
              <a:rPr lang="en-US" sz="2160" dirty="0"/>
              <a:t>	b = 36;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 %d",*</a:t>
            </a:r>
            <a:r>
              <a:rPr lang="en-US" sz="2160" dirty="0" err="1"/>
              <a:t>ptr</a:t>
            </a:r>
            <a:r>
              <a:rPr lang="en-US" sz="2160" dirty="0"/>
              <a:t>, *ptr1);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442" y="49530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25 45632845 </a:t>
            </a:r>
          </a:p>
          <a:p>
            <a:r>
              <a:rPr lang="en-US" sz="2160" dirty="0"/>
              <a:t>B. Run time error </a:t>
            </a:r>
          </a:p>
          <a:p>
            <a:r>
              <a:rPr lang="en-US" sz="2160" dirty="0"/>
              <a:t>C. Compilation Error </a:t>
            </a:r>
          </a:p>
          <a:p>
            <a:r>
              <a:rPr lang="en-US" sz="2160" dirty="0"/>
              <a:t>D. 25 36 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600200"/>
            <a:ext cx="905256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 </a:t>
            </a:r>
            <a:r>
              <a:rPr lang="en-US" sz="2160" dirty="0" err="1"/>
              <a:t>ptr</a:t>
            </a:r>
            <a:r>
              <a:rPr lang="en-US" sz="2160" dirty="0"/>
              <a:t> 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 sizeof(</a:t>
            </a:r>
            <a:r>
              <a:rPr lang="en-US" sz="2160" dirty="0" err="1"/>
              <a:t>ptr</a:t>
            </a:r>
            <a:r>
              <a:rPr lang="en-US" sz="2160" dirty="0"/>
              <a:t>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6882" y="43434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4</a:t>
            </a:r>
          </a:p>
          <a:p>
            <a:r>
              <a:rPr lang="en-US" sz="2160" dirty="0"/>
              <a:t>B. 8</a:t>
            </a:r>
          </a:p>
          <a:p>
            <a:r>
              <a:rPr lang="en-US" sz="2160" dirty="0"/>
              <a:t>C. 2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2" y="1447800"/>
            <a:ext cx="941451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15.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</a:t>
            </a:r>
            <a:r>
              <a:rPr lang="en-US" sz="2160" dirty="0" err="1"/>
              <a:t>ptr</a:t>
            </a:r>
            <a:r>
              <a:rPr lang="en-US" sz="2160" dirty="0"/>
              <a:t> = 2;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 sizeof(</a:t>
            </a:r>
            <a:r>
              <a:rPr lang="en-US" sz="2160" dirty="0" err="1"/>
              <a:t>ptr</a:t>
            </a:r>
            <a:r>
              <a:rPr lang="en-US" sz="2160" dirty="0"/>
              <a:t>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9762" y="44196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Garbage value</a:t>
            </a:r>
          </a:p>
          <a:p>
            <a:r>
              <a:rPr lang="en-US" sz="2160" dirty="0"/>
              <a:t>B. 2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4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0" y="1295400"/>
            <a:ext cx="1042416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16.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</a:t>
            </a:r>
            <a:r>
              <a:rPr lang="en-US" sz="2160" dirty="0" err="1"/>
              <a:t>ptr</a:t>
            </a:r>
            <a:r>
              <a:rPr lang="en-US" sz="2160" dirty="0"/>
              <a:t>;</a:t>
            </a:r>
          </a:p>
          <a:p>
            <a:r>
              <a:rPr lang="en-US" sz="2160" dirty="0"/>
              <a:t>	*</a:t>
            </a:r>
            <a:r>
              <a:rPr lang="en-US" sz="2160" dirty="0" err="1"/>
              <a:t>ptr</a:t>
            </a:r>
            <a:r>
              <a:rPr lang="en-US" sz="2160" dirty="0"/>
              <a:t> = 5;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 , *</a:t>
            </a:r>
            <a:r>
              <a:rPr lang="en-US" sz="2160" dirty="0" err="1"/>
              <a:t>ptr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442" y="45720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Runtime error</a:t>
            </a:r>
          </a:p>
          <a:p>
            <a:r>
              <a:rPr lang="en-US" sz="2160" dirty="0"/>
              <a:t>C. 5</a:t>
            </a:r>
          </a:p>
          <a:p>
            <a:r>
              <a:rPr lang="en-US" sz="2160" dirty="0"/>
              <a:t>D. linker error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524001"/>
            <a:ext cx="969264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17.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a = 36;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</a:t>
            </a:r>
            <a:r>
              <a:rPr lang="en-US" sz="2160" dirty="0" err="1"/>
              <a:t>ptr</a:t>
            </a:r>
            <a:r>
              <a:rPr lang="en-US" sz="2160" dirty="0"/>
              <a:t>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ptr</a:t>
            </a:r>
            <a:r>
              <a:rPr lang="en-US" sz="2160" dirty="0"/>
              <a:t> = &amp;a;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("%u %u", *&amp;</a:t>
            </a:r>
            <a:r>
              <a:rPr lang="en-US" sz="2160" dirty="0" err="1"/>
              <a:t>ptr</a:t>
            </a:r>
            <a:r>
              <a:rPr lang="en-US" sz="2160" dirty="0"/>
              <a:t> , &amp;*</a:t>
            </a:r>
            <a:r>
              <a:rPr lang="en-US" sz="2160" dirty="0" err="1"/>
              <a:t>ptr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442" y="46482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Address Value</a:t>
            </a:r>
          </a:p>
          <a:p>
            <a:r>
              <a:rPr lang="en-US" sz="2160" dirty="0"/>
              <a:t>B. Value Address</a:t>
            </a:r>
          </a:p>
          <a:p>
            <a:r>
              <a:rPr lang="en-US" sz="2160" dirty="0"/>
              <a:t>C. Address </a:t>
            </a:r>
            <a:r>
              <a:rPr lang="en-US" sz="2160" dirty="0" err="1"/>
              <a:t>Address</a:t>
            </a:r>
            <a:endParaRPr lang="en-US" sz="2160" dirty="0"/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0" y="1371601"/>
            <a:ext cx="1225296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18.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num</a:t>
            </a:r>
            <a:r>
              <a:rPr lang="en-US" sz="2160" dirty="0"/>
              <a:t> = 10;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</a:t>
            </a:r>
            <a:r>
              <a:rPr lang="en-US" sz="2160" dirty="0" err="1"/>
              <a:t>num</a:t>
            </a:r>
            <a:r>
              <a:rPr lang="en-US" sz="2160" dirty="0"/>
              <a:t> = %d </a:t>
            </a:r>
            <a:r>
              <a:rPr lang="en-US" sz="2160" dirty="0" err="1"/>
              <a:t>addresss</a:t>
            </a:r>
            <a:r>
              <a:rPr lang="en-US" sz="2160" dirty="0"/>
              <a:t> of </a:t>
            </a:r>
            <a:r>
              <a:rPr lang="en-US" sz="2160" dirty="0" err="1"/>
              <a:t>num</a:t>
            </a:r>
            <a:r>
              <a:rPr lang="en-US" sz="2160" dirty="0"/>
              <a:t> = %u",</a:t>
            </a:r>
            <a:r>
              <a:rPr lang="en-US" sz="2160" dirty="0" err="1"/>
              <a:t>num</a:t>
            </a:r>
            <a:r>
              <a:rPr lang="en-US" sz="2160" dirty="0"/>
              <a:t>, &amp;</a:t>
            </a:r>
            <a:r>
              <a:rPr lang="en-US" sz="2160" dirty="0" err="1"/>
              <a:t>num</a:t>
            </a:r>
            <a:r>
              <a:rPr lang="en-US" sz="2160" dirty="0"/>
              <a:t>);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num</a:t>
            </a:r>
            <a:r>
              <a:rPr lang="en-US" sz="2160" dirty="0"/>
              <a:t>++;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("\n </a:t>
            </a:r>
            <a:r>
              <a:rPr lang="en-US" sz="2160" dirty="0" err="1"/>
              <a:t>num</a:t>
            </a:r>
            <a:r>
              <a:rPr lang="en-US" sz="2160" dirty="0"/>
              <a:t> = %d </a:t>
            </a:r>
            <a:r>
              <a:rPr lang="en-US" sz="2160" dirty="0" err="1"/>
              <a:t>addresss</a:t>
            </a:r>
            <a:r>
              <a:rPr lang="en-US" sz="2160" dirty="0"/>
              <a:t> of </a:t>
            </a:r>
            <a:r>
              <a:rPr lang="en-US" sz="2160" dirty="0" err="1"/>
              <a:t>num</a:t>
            </a:r>
            <a:r>
              <a:rPr lang="en-US" sz="2160" dirty="0"/>
              <a:t> = %u",</a:t>
            </a:r>
            <a:r>
              <a:rPr lang="en-US" sz="2160" dirty="0" err="1"/>
              <a:t>num</a:t>
            </a:r>
            <a:r>
              <a:rPr lang="en-US" sz="2160" dirty="0"/>
              <a:t>, &amp;</a:t>
            </a:r>
            <a:r>
              <a:rPr lang="en-US" sz="2160" dirty="0" err="1"/>
              <a:t>num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440" y="4343400"/>
            <a:ext cx="77724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</a:t>
            </a:r>
            <a:r>
              <a:rPr lang="en-US" sz="2160" dirty="0" err="1"/>
              <a:t>num</a:t>
            </a:r>
            <a:r>
              <a:rPr lang="en-US" sz="2160" dirty="0"/>
              <a:t> = 10 address of </a:t>
            </a:r>
            <a:r>
              <a:rPr lang="en-US" sz="2160" dirty="0" err="1"/>
              <a:t>num</a:t>
            </a:r>
            <a:r>
              <a:rPr lang="en-US" sz="2160" dirty="0"/>
              <a:t> = 2293436 </a:t>
            </a:r>
          </a:p>
          <a:p>
            <a:r>
              <a:rPr lang="en-US" sz="2160" dirty="0"/>
              <a:t>    </a:t>
            </a:r>
            <a:r>
              <a:rPr lang="en-US" sz="2160" dirty="0" err="1"/>
              <a:t>num</a:t>
            </a:r>
            <a:r>
              <a:rPr lang="en-US" sz="2160" dirty="0"/>
              <a:t> = 11 address of </a:t>
            </a:r>
            <a:r>
              <a:rPr lang="en-US" sz="2160" dirty="0" err="1"/>
              <a:t>num</a:t>
            </a:r>
            <a:r>
              <a:rPr lang="en-US" sz="2160" dirty="0"/>
              <a:t> = 2293438 </a:t>
            </a:r>
          </a:p>
          <a:p>
            <a:r>
              <a:rPr lang="en-US" sz="2160" dirty="0"/>
              <a:t>C. </a:t>
            </a:r>
            <a:r>
              <a:rPr lang="en-US" sz="2160" dirty="0" err="1"/>
              <a:t>num</a:t>
            </a:r>
            <a:r>
              <a:rPr lang="en-US" sz="2160" dirty="0"/>
              <a:t> = 10 address of </a:t>
            </a:r>
            <a:r>
              <a:rPr lang="en-US" sz="2160" dirty="0" err="1"/>
              <a:t>num</a:t>
            </a:r>
            <a:r>
              <a:rPr lang="en-US" sz="2160" dirty="0"/>
              <a:t> = 2293436 </a:t>
            </a:r>
          </a:p>
          <a:p>
            <a:r>
              <a:rPr lang="en-US" sz="2160" dirty="0"/>
              <a:t>    </a:t>
            </a:r>
            <a:r>
              <a:rPr lang="en-US" sz="2160" dirty="0" err="1"/>
              <a:t>num</a:t>
            </a:r>
            <a:r>
              <a:rPr lang="en-US" sz="2160" dirty="0"/>
              <a:t> = 11 address of </a:t>
            </a:r>
            <a:r>
              <a:rPr lang="en-US" sz="2160" dirty="0" err="1"/>
              <a:t>num</a:t>
            </a:r>
            <a:r>
              <a:rPr lang="en-US" sz="2160" dirty="0"/>
              <a:t> = 2293440 </a:t>
            </a:r>
          </a:p>
          <a:p>
            <a:r>
              <a:rPr lang="en-US" sz="2160" dirty="0"/>
              <a:t>D. </a:t>
            </a:r>
            <a:r>
              <a:rPr lang="en-US" sz="2160" dirty="0" err="1"/>
              <a:t>num</a:t>
            </a:r>
            <a:r>
              <a:rPr lang="en-US" sz="2160" dirty="0"/>
              <a:t> = 10 address of </a:t>
            </a:r>
            <a:r>
              <a:rPr lang="en-US" sz="2160" dirty="0" err="1"/>
              <a:t>num</a:t>
            </a:r>
            <a:r>
              <a:rPr lang="en-US" sz="2160" dirty="0"/>
              <a:t> = 2293436 </a:t>
            </a:r>
          </a:p>
          <a:p>
            <a:r>
              <a:rPr lang="en-US" sz="2160" dirty="0"/>
              <a:t>    </a:t>
            </a:r>
            <a:r>
              <a:rPr lang="en-US" sz="2160" dirty="0" err="1"/>
              <a:t>num</a:t>
            </a:r>
            <a:r>
              <a:rPr lang="en-US" sz="2160" dirty="0"/>
              <a:t> = 11 address of </a:t>
            </a:r>
            <a:r>
              <a:rPr lang="en-US" sz="2160" dirty="0" err="1"/>
              <a:t>num</a:t>
            </a:r>
            <a:r>
              <a:rPr lang="en-US" sz="2160" dirty="0"/>
              <a:t> = 2293436 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0" y="1371601"/>
            <a:ext cx="96012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19.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25;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*j;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**k;</a:t>
            </a:r>
          </a:p>
          <a:p>
            <a:r>
              <a:rPr lang="en-US" sz="2160" dirty="0"/>
              <a:t>	j = &amp;i;</a:t>
            </a:r>
          </a:p>
          <a:p>
            <a:r>
              <a:rPr lang="en-US" sz="2160" dirty="0"/>
              <a:t>	k = &amp;j;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("%u %u %u ",k,*k,**k);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8322" y="4953000"/>
            <a:ext cx="539115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address </a:t>
            </a:r>
            <a:r>
              <a:rPr lang="en-US" sz="2160" dirty="0" err="1"/>
              <a:t>address</a:t>
            </a:r>
            <a:r>
              <a:rPr lang="en-US" sz="2160" dirty="0"/>
              <a:t> value</a:t>
            </a:r>
          </a:p>
          <a:p>
            <a:r>
              <a:rPr lang="en-US" sz="2160" dirty="0"/>
              <a:t>B. address value </a:t>
            </a:r>
            <a:r>
              <a:rPr lang="en-US" sz="2160" dirty="0" err="1"/>
              <a:t>value</a:t>
            </a:r>
            <a:endParaRPr lang="en-US" sz="2160" dirty="0"/>
          </a:p>
          <a:p>
            <a:r>
              <a:rPr lang="en-US" sz="2160" dirty="0"/>
              <a:t>C. address </a:t>
            </a:r>
            <a:r>
              <a:rPr lang="en-US" sz="2160" dirty="0" err="1"/>
              <a:t>address</a:t>
            </a:r>
            <a:r>
              <a:rPr lang="en-US" sz="2160" dirty="0"/>
              <a:t> </a:t>
            </a:r>
            <a:r>
              <a:rPr lang="en-US" sz="2160" dirty="0" err="1"/>
              <a:t>address</a:t>
            </a:r>
            <a:endParaRPr lang="en-US" sz="2160" dirty="0"/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371601"/>
            <a:ext cx="1051560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20.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a, b, c;</a:t>
            </a:r>
          </a:p>
          <a:p>
            <a:r>
              <a:rPr lang="en-US" sz="2160" dirty="0"/>
              <a:t>	char *p = 0;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*q = 0;</a:t>
            </a:r>
          </a:p>
          <a:p>
            <a:r>
              <a:rPr lang="en-US" sz="2160" dirty="0"/>
              <a:t>	double *r = 0;</a:t>
            </a:r>
          </a:p>
          <a:p>
            <a:r>
              <a:rPr lang="en-US" sz="2160" dirty="0"/>
              <a:t>	a = (</a:t>
            </a:r>
            <a:r>
              <a:rPr lang="en-US" sz="2160" dirty="0" err="1"/>
              <a:t>int</a:t>
            </a:r>
            <a:r>
              <a:rPr lang="en-US" sz="2160" dirty="0"/>
              <a:t>)(p + 1);</a:t>
            </a:r>
          </a:p>
          <a:p>
            <a:r>
              <a:rPr lang="en-US" sz="2160" dirty="0"/>
              <a:t>	b = (</a:t>
            </a:r>
            <a:r>
              <a:rPr lang="en-US" sz="2160" dirty="0" err="1"/>
              <a:t>int</a:t>
            </a:r>
            <a:r>
              <a:rPr lang="en-US" sz="2160" dirty="0"/>
              <a:t>)(q + 1);</a:t>
            </a:r>
          </a:p>
          <a:p>
            <a:r>
              <a:rPr lang="en-US" sz="2160" dirty="0"/>
              <a:t>	c = (</a:t>
            </a:r>
            <a:r>
              <a:rPr lang="en-US" sz="2160" dirty="0" err="1"/>
              <a:t>int</a:t>
            </a:r>
            <a:r>
              <a:rPr lang="en-US" sz="2160" dirty="0"/>
              <a:t>)(r + 1);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 %d  %</a:t>
            </a:r>
            <a:r>
              <a:rPr lang="en-US" sz="2160" dirty="0" err="1"/>
              <a:t>d",a</a:t>
            </a:r>
            <a:r>
              <a:rPr lang="en-US" sz="2160" dirty="0"/>
              <a:t>, b, c);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6882" y="528834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Runtime error</a:t>
            </a:r>
          </a:p>
          <a:p>
            <a:r>
              <a:rPr lang="en-US" sz="2160" dirty="0"/>
              <a:t>B. 0 0 0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1 4 8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9781223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*</a:t>
            </a:r>
            <a:r>
              <a:rPr lang="en-US" sz="2160" dirty="0" err="1"/>
              <a:t>ptr</a:t>
            </a:r>
            <a:r>
              <a:rPr lang="en-US" sz="2160" dirty="0"/>
              <a:t>;</a:t>
            </a:r>
          </a:p>
          <a:p>
            <a:r>
              <a:rPr lang="en-US" sz="2160" dirty="0"/>
              <a:t>	char string[] = "</a:t>
            </a:r>
            <a:r>
              <a:rPr lang="en-US" sz="2160" dirty="0" err="1"/>
              <a:t>CampusConnect</a:t>
            </a:r>
            <a:r>
              <a:rPr lang="en-US" sz="2160" dirty="0"/>
              <a:t>";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ptr</a:t>
            </a:r>
            <a:r>
              <a:rPr lang="en-US" sz="2160" dirty="0"/>
              <a:t> = string;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ptr</a:t>
            </a:r>
            <a:r>
              <a:rPr lang="en-US" sz="2160" dirty="0"/>
              <a:t> += 6;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("%s",</a:t>
            </a:r>
            <a:r>
              <a:rPr lang="en-US" sz="2160" dirty="0" err="1"/>
              <a:t>ptr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442" y="4919008"/>
            <a:ext cx="731139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Runtime error</a:t>
            </a:r>
          </a:p>
          <a:p>
            <a:r>
              <a:rPr lang="en-US" sz="2160" dirty="0"/>
              <a:t>C. </a:t>
            </a:r>
            <a:r>
              <a:rPr lang="en-US" sz="2160" dirty="0" err="1"/>
              <a:t>CampusConnect</a:t>
            </a:r>
            <a:endParaRPr lang="en-US" sz="2160" dirty="0"/>
          </a:p>
          <a:p>
            <a:r>
              <a:rPr lang="en-US" sz="2160" dirty="0"/>
              <a:t>D. Connect</a:t>
            </a:r>
          </a:p>
          <a:p>
            <a:endParaRPr lang="en-US" sz="216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447800"/>
            <a:ext cx="9689783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("%d",5.25);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6882" y="43434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garbage value</a:t>
            </a:r>
          </a:p>
          <a:p>
            <a:r>
              <a:rPr lang="en-US" sz="2160" dirty="0"/>
              <a:t>C. 5</a:t>
            </a:r>
          </a:p>
          <a:p>
            <a:r>
              <a:rPr lang="en-US" sz="2160" dirty="0"/>
              <a:t>D. 0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2" y="1371601"/>
            <a:ext cx="941451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const</a:t>
            </a:r>
            <a:r>
              <a:rPr lang="en-US" sz="2160" dirty="0"/>
              <a:t> </a:t>
            </a:r>
            <a:r>
              <a:rPr lang="en-US" sz="2160" dirty="0" err="1"/>
              <a:t>int</a:t>
            </a:r>
            <a:r>
              <a:rPr lang="en-US" sz="2160" dirty="0"/>
              <a:t> a = 5;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const</a:t>
            </a:r>
            <a:r>
              <a:rPr lang="en-US" sz="2160" dirty="0"/>
              <a:t> </a:t>
            </a:r>
            <a:r>
              <a:rPr lang="en-US" sz="2160" dirty="0" err="1"/>
              <a:t>int</a:t>
            </a:r>
            <a:r>
              <a:rPr lang="en-US" sz="2160" dirty="0"/>
              <a:t> *</a:t>
            </a:r>
            <a:r>
              <a:rPr lang="en-US" sz="2160" dirty="0" err="1"/>
              <a:t>ptr</a:t>
            </a:r>
            <a:r>
              <a:rPr lang="en-US" sz="2160" dirty="0"/>
              <a:t>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ptr</a:t>
            </a:r>
            <a:r>
              <a:rPr lang="en-US" sz="2160" dirty="0"/>
              <a:t> = &amp;a;</a:t>
            </a:r>
          </a:p>
          <a:p>
            <a:r>
              <a:rPr lang="en-US" sz="2160" dirty="0"/>
              <a:t>	*</a:t>
            </a:r>
            <a:r>
              <a:rPr lang="en-US" sz="2160" dirty="0" err="1"/>
              <a:t>ptr</a:t>
            </a:r>
            <a:r>
              <a:rPr lang="en-US" sz="2160" dirty="0"/>
              <a:t> = 10;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("%d\n", a);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6882" y="49530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Garbage Value </a:t>
            </a:r>
          </a:p>
          <a:p>
            <a:r>
              <a:rPr lang="en-US" sz="2160" dirty="0"/>
              <a:t>C. Address</a:t>
            </a:r>
          </a:p>
          <a:p>
            <a:r>
              <a:rPr lang="en-US" sz="2160" dirty="0"/>
              <a:t>D. 5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0" y="1600200"/>
            <a:ext cx="969264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 sizeof(void *));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6882" y="42672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1</a:t>
            </a:r>
          </a:p>
          <a:p>
            <a:r>
              <a:rPr lang="en-US" sz="2160" dirty="0"/>
              <a:t>B. compilation error </a:t>
            </a:r>
          </a:p>
          <a:p>
            <a:r>
              <a:rPr lang="en-US" sz="2160" dirty="0"/>
              <a:t>C. Runtime error</a:t>
            </a:r>
          </a:p>
          <a:p>
            <a:r>
              <a:rPr lang="en-US" sz="2160" dirty="0"/>
              <a:t>D. 4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447800"/>
            <a:ext cx="121586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/>
              <a:t>void function(char**);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*</a:t>
            </a:r>
            <a:r>
              <a:rPr lang="en-US" sz="2160" dirty="0" err="1"/>
              <a:t>arr</a:t>
            </a:r>
            <a:r>
              <a:rPr lang="en-US" sz="2160" dirty="0"/>
              <a:t>[] = { "ant", "bat", "cat", "dog", "egg", "fly" };</a:t>
            </a:r>
          </a:p>
          <a:p>
            <a:r>
              <a:rPr lang="en-US" sz="2160" dirty="0"/>
              <a:t>	function(</a:t>
            </a:r>
            <a:r>
              <a:rPr lang="en-US" sz="2160" dirty="0" err="1"/>
              <a:t>arr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void function(char **</a:t>
            </a:r>
            <a:r>
              <a:rPr lang="en-US" sz="2160" dirty="0" err="1"/>
              <a:t>ptr</a:t>
            </a:r>
            <a:r>
              <a:rPr lang="en-US" sz="2160" dirty="0"/>
              <a:t>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*ptr1;</a:t>
            </a:r>
          </a:p>
          <a:p>
            <a:r>
              <a:rPr lang="en-US" sz="2160" dirty="0"/>
              <a:t>	ptr1 = (</a:t>
            </a:r>
            <a:r>
              <a:rPr lang="en-US" sz="2160" dirty="0" err="1"/>
              <a:t>ptr</a:t>
            </a:r>
            <a:r>
              <a:rPr lang="en-US" sz="2160" dirty="0"/>
              <a:t> += sizeof(</a:t>
            </a:r>
            <a:r>
              <a:rPr lang="en-US" sz="2160" dirty="0" err="1"/>
              <a:t>int</a:t>
            </a:r>
            <a:r>
              <a:rPr lang="en-US" sz="2160" dirty="0"/>
              <a:t>))[-2];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("%s\n", ptr1);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68692" y="4038600"/>
            <a:ext cx="301371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cat</a:t>
            </a:r>
          </a:p>
          <a:p>
            <a:r>
              <a:rPr lang="en-US" sz="2160" dirty="0"/>
              <a:t>B. bat</a:t>
            </a:r>
          </a:p>
          <a:p>
            <a:r>
              <a:rPr lang="en-US" sz="2160" dirty="0"/>
              <a:t>C. dog</a:t>
            </a:r>
          </a:p>
          <a:p>
            <a:r>
              <a:rPr lang="en-US" sz="2160" dirty="0"/>
              <a:t>D. egg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3979" y="1371601"/>
            <a:ext cx="10238423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25.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node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a, b, c;</a:t>
            </a:r>
          </a:p>
          <a:p>
            <a:r>
              <a:rPr lang="en-US" sz="2160" dirty="0"/>
              <a:t>	};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node </a:t>
            </a:r>
            <a:r>
              <a:rPr lang="en-US" sz="2160" dirty="0" err="1"/>
              <a:t>num</a:t>
            </a:r>
            <a:r>
              <a:rPr lang="en-US" sz="2160" dirty="0"/>
              <a:t> = {3, 5, 6};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node *</a:t>
            </a:r>
            <a:r>
              <a:rPr lang="en-US" sz="2160" dirty="0" err="1"/>
              <a:t>ptr</a:t>
            </a:r>
            <a:r>
              <a:rPr lang="en-US" sz="2160" dirty="0"/>
              <a:t> = &amp; </a:t>
            </a:r>
            <a:r>
              <a:rPr lang="en-US" sz="2160" dirty="0" err="1"/>
              <a:t>num</a:t>
            </a:r>
            <a:r>
              <a:rPr lang="en-US" sz="2160" dirty="0"/>
              <a:t>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("%d\n", *((</a:t>
            </a:r>
            <a:r>
              <a:rPr lang="en-US" sz="2160" dirty="0" err="1"/>
              <a:t>int</a:t>
            </a:r>
            <a:r>
              <a:rPr lang="en-US" sz="2160" dirty="0"/>
              <a:t>*)</a:t>
            </a:r>
            <a:r>
              <a:rPr lang="en-US" sz="2160" dirty="0" err="1"/>
              <a:t>ptr</a:t>
            </a:r>
            <a:r>
              <a:rPr lang="en-US" sz="2160" dirty="0"/>
              <a:t> + 1 + (3-2)));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2" y="5288340"/>
            <a:ext cx="40219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3</a:t>
            </a:r>
          </a:p>
          <a:p>
            <a:r>
              <a:rPr lang="en-US" sz="2160" dirty="0"/>
              <a:t>B. 5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6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2590800"/>
            <a:ext cx="292608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280" b="1" dirty="0"/>
              <a:t>Functions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function1()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function();</a:t>
            </a:r>
          </a:p>
          <a:p>
            <a:pPr>
              <a:buNone/>
            </a:pPr>
            <a:r>
              <a:rPr lang="en-US" dirty="0"/>
              <a:t>	return 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function()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("Function in C is awesome");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Function in C is awesome</a:t>
            </a:r>
          </a:p>
          <a:p>
            <a:pPr>
              <a:buNone/>
            </a:pPr>
            <a:r>
              <a:rPr lang="en-US" dirty="0"/>
              <a:t>B. no output</a:t>
            </a:r>
          </a:p>
          <a:p>
            <a:pPr>
              <a:buNone/>
            </a:pPr>
            <a:r>
              <a:rPr lang="en-US" dirty="0"/>
              <a:t>C. Runtime error</a:t>
            </a:r>
          </a:p>
          <a:p>
            <a:pPr>
              <a:buNone/>
            </a:pPr>
            <a:r>
              <a:rPr lang="en-US" dirty="0"/>
              <a:t>D. 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2.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main();	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Runtime error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0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3.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a() 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("Function");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b()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("Function in C");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c()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("C function");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ptr</a:t>
            </a:r>
            <a:r>
              <a:rPr lang="en-US" dirty="0"/>
              <a:t>[3])();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[0] = a;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[1] = b;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[2] = c;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[2]();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1371600"/>
            <a:ext cx="118872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25. What will be the output of the C program neglecting user input?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a, b;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("%d",(</a:t>
            </a:r>
            <a:r>
              <a:rPr lang="en-US" sz="2160" dirty="0" err="1"/>
              <a:t>scanf</a:t>
            </a:r>
            <a:r>
              <a:rPr lang="en-US" sz="2160" dirty="0"/>
              <a:t>("%d %</a:t>
            </a:r>
            <a:r>
              <a:rPr lang="en-US" sz="2160" dirty="0" err="1"/>
              <a:t>d",&amp;a,&amp;b</a:t>
            </a:r>
            <a:r>
              <a:rPr lang="en-US" sz="2160" dirty="0"/>
              <a:t>)));	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8322" y="49530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1</a:t>
            </a:r>
          </a:p>
          <a:p>
            <a:r>
              <a:rPr lang="en-US" sz="2160" dirty="0"/>
              <a:t>C. 2</a:t>
            </a:r>
          </a:p>
          <a:p>
            <a:r>
              <a:rPr lang="en-US" sz="2160" dirty="0"/>
              <a:t>D. none of the above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Function</a:t>
            </a:r>
          </a:p>
          <a:p>
            <a:pPr>
              <a:buNone/>
            </a:pPr>
            <a:r>
              <a:rPr lang="en-US" dirty="0"/>
              <a:t>B. Function in C</a:t>
            </a:r>
          </a:p>
          <a:p>
            <a:pPr>
              <a:buNone/>
            </a:pPr>
            <a:r>
              <a:rPr lang="en-US" dirty="0"/>
              <a:t>C. C function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function();</a:t>
            </a:r>
          </a:p>
          <a:p>
            <a:pPr>
              <a:buNone/>
            </a:pPr>
            <a:r>
              <a:rPr lang="en-US" dirty="0"/>
              <a:t>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function();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function()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>
              <a:buNone/>
            </a:pPr>
            <a:r>
              <a:rPr lang="en-US" dirty="0"/>
              <a:t>	a = 250;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Runtime error</a:t>
            </a:r>
          </a:p>
          <a:p>
            <a:pPr>
              <a:buNone/>
            </a:pPr>
            <a:r>
              <a:rPr lang="en-US" dirty="0"/>
              <a:t>B. 0</a:t>
            </a:r>
          </a:p>
          <a:p>
            <a:pPr>
              <a:buNone/>
            </a:pPr>
            <a:r>
              <a:rPr lang="en-US" dirty="0"/>
              <a:t>C. 250</a:t>
            </a:r>
          </a:p>
          <a:p>
            <a:pPr>
              <a:buNone/>
            </a:pPr>
            <a:r>
              <a:rPr lang="en-US" dirty="0"/>
              <a:t>D. No output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5.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function();</a:t>
            </a:r>
          </a:p>
          <a:p>
            <a:pPr>
              <a:buNone/>
            </a:pPr>
            <a:r>
              <a:rPr lang="en-US" sz="2400" dirty="0"/>
              <a:t>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 = function();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("%d",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function()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a;</a:t>
            </a:r>
          </a:p>
          <a:p>
            <a:pPr>
              <a:buNone/>
            </a:pPr>
            <a:r>
              <a:rPr lang="en-US" sz="2400" dirty="0"/>
              <a:t>	a = 250;	}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250</a:t>
            </a:r>
          </a:p>
          <a:p>
            <a:pPr>
              <a:buNone/>
            </a:pPr>
            <a:r>
              <a:rPr lang="en-US" dirty="0"/>
              <a:t>B. 0</a:t>
            </a:r>
          </a:p>
          <a:p>
            <a:pPr>
              <a:buNone/>
            </a:pPr>
            <a:r>
              <a:rPr lang="en-US" dirty="0"/>
              <a:t>C. 1</a:t>
            </a:r>
          </a:p>
          <a:p>
            <a:pPr>
              <a:buNone/>
            </a:pPr>
            <a:r>
              <a:rPr lang="en-US" dirty="0"/>
              <a:t>D. Some Garbage value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6.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function(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25, b = 24 + 1, c;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function(a, b));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function(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return (x - (x == y));		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25</a:t>
            </a:r>
          </a:p>
          <a:p>
            <a:pPr>
              <a:buNone/>
            </a:pPr>
            <a:r>
              <a:rPr lang="en-US" dirty="0"/>
              <a:t>C. 1</a:t>
            </a:r>
          </a:p>
          <a:p>
            <a:pPr>
              <a:buNone/>
            </a:pPr>
            <a:r>
              <a:rPr lang="en-US" dirty="0"/>
              <a:t>D. 24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7.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 = _a_123(4);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("%d\n", --num);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_a_123(</a:t>
            </a:r>
            <a:r>
              <a:rPr lang="en-US" dirty="0" err="1"/>
              <a:t>int</a:t>
            </a:r>
            <a:r>
              <a:rPr lang="en-US" dirty="0"/>
              <a:t> num)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return(num++);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3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4</a:t>
            </a:r>
          </a:p>
          <a:p>
            <a:pPr>
              <a:buNone/>
            </a:pPr>
            <a:r>
              <a:rPr lang="en-US" dirty="0"/>
              <a:t>D. 5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8. What will be the output of the C program by considering 'c' as a User input?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c = ' ', x;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getc</a:t>
            </a:r>
            <a:r>
              <a:rPr lang="en-US" dirty="0"/>
              <a:t>(c);</a:t>
            </a:r>
          </a:p>
          <a:p>
            <a:pPr>
              <a:buNone/>
            </a:pPr>
            <a:r>
              <a:rPr lang="en-US" dirty="0"/>
              <a:t>	if((c &gt;= 'a') &amp;&amp; (c &lt;= 'z'))</a:t>
            </a:r>
          </a:p>
          <a:p>
            <a:pPr>
              <a:buNone/>
            </a:pPr>
            <a:r>
              <a:rPr lang="en-US" dirty="0"/>
              <a:t>	x = convert(c);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("%c", x);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7440" y="4343400"/>
            <a:ext cx="6217920" cy="236220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880" dirty="0"/>
              <a:t>A. Runtime Error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880" dirty="0"/>
              <a:t>B. Any symbols or special characters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880" dirty="0"/>
              <a:t>C. Compilation Error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880" dirty="0"/>
              <a:t>D. B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endParaRPr lang="en-US" sz="288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1028" y="2971801"/>
            <a:ext cx="355161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80" b="1" dirty="0"/>
              <a:t>VARIABLE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980" y="1219201"/>
            <a:ext cx="9464040" cy="5061661"/>
          </a:xfrm>
        </p:spPr>
        <p:txBody>
          <a:bodyPr/>
          <a:lstStyle/>
          <a:p>
            <a:pPr>
              <a:buNone/>
            </a:pPr>
            <a:r>
              <a:rPr lang="en-US" dirty="0"/>
              <a:t>A. Runtime Error</a:t>
            </a:r>
          </a:p>
          <a:p>
            <a:pPr>
              <a:buNone/>
            </a:pPr>
            <a:r>
              <a:rPr lang="en-US" dirty="0"/>
              <a:t>B. Any symbols or special characters</a:t>
            </a:r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9.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char </a:t>
            </a:r>
            <a:r>
              <a:rPr lang="en-US" sz="2400" dirty="0" err="1"/>
              <a:t>arr</a:t>
            </a:r>
            <a:r>
              <a:rPr lang="en-US" sz="2400" dirty="0"/>
              <a:t>[100];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arr</a:t>
            </a:r>
            <a:r>
              <a:rPr lang="en-US" sz="2400" dirty="0"/>
              <a:t>[0] = 'a';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arr</a:t>
            </a:r>
            <a:r>
              <a:rPr lang="en-US" sz="2400" dirty="0"/>
              <a:t>[1] = 'b';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arr</a:t>
            </a:r>
            <a:r>
              <a:rPr lang="en-US" sz="2400" dirty="0"/>
              <a:t>[2] = 'c';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arr</a:t>
            </a:r>
            <a:r>
              <a:rPr lang="en-US" sz="2400" dirty="0"/>
              <a:t>[4] = 'd';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abc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abc</a:t>
            </a:r>
            <a:r>
              <a:rPr lang="en-US" sz="2400" dirty="0"/>
              <a:t>(char </a:t>
            </a:r>
            <a:r>
              <a:rPr lang="en-US" sz="2400" dirty="0" err="1"/>
              <a:t>arr</a:t>
            </a:r>
            <a:r>
              <a:rPr lang="en-US" sz="2400" dirty="0"/>
              <a:t>[]){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("%c", *++</a:t>
            </a:r>
            <a:r>
              <a:rPr lang="en-US" sz="2400" dirty="0" err="1"/>
              <a:t>arr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("%c", *</a:t>
            </a:r>
            <a:r>
              <a:rPr lang="en-US" sz="2400" dirty="0" err="1"/>
              <a:t>arr</a:t>
            </a:r>
            <a:r>
              <a:rPr lang="en-US" sz="2400" dirty="0"/>
              <a:t>++);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559042" y="2971800"/>
            <a:ext cx="237363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</a:t>
            </a:r>
            <a:r>
              <a:rPr lang="en-US" sz="2160" dirty="0" err="1"/>
              <a:t>bc</a:t>
            </a:r>
            <a:endParaRPr lang="en-US" sz="2160" dirty="0"/>
          </a:p>
          <a:p>
            <a:r>
              <a:rPr lang="en-US" sz="2160" dirty="0"/>
              <a:t>B. bb</a:t>
            </a:r>
          </a:p>
          <a:p>
            <a:r>
              <a:rPr lang="en-US" sz="2160" dirty="0"/>
              <a:t>C. cd</a:t>
            </a:r>
          </a:p>
          <a:p>
            <a:r>
              <a:rPr lang="en-US" sz="2160" dirty="0"/>
              <a:t>D. cc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10.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 = returns(</a:t>
            </a:r>
            <a:r>
              <a:rPr lang="en-US" dirty="0" err="1"/>
              <a:t>sizeof</a:t>
            </a:r>
            <a:r>
              <a:rPr lang="en-US" dirty="0"/>
              <a:t>(float));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("Value is %d", ++num);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returns(</a:t>
            </a:r>
            <a:r>
              <a:rPr lang="en-US" dirty="0" err="1"/>
              <a:t>int</a:t>
            </a:r>
            <a:r>
              <a:rPr lang="en-US" dirty="0"/>
              <a:t> returns)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returns += 5.01;</a:t>
            </a:r>
          </a:p>
          <a:p>
            <a:pPr>
              <a:buNone/>
            </a:pPr>
            <a:r>
              <a:rPr lang="en-US" dirty="0"/>
              <a:t>	return(returns);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18960" y="4419600"/>
            <a:ext cx="420624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9</a:t>
            </a:r>
          </a:p>
          <a:p>
            <a:r>
              <a:rPr lang="en-US" sz="2880" dirty="0"/>
              <a:t>B. Compilation error</a:t>
            </a:r>
          </a:p>
          <a:p>
            <a:r>
              <a:rPr lang="en-US" sz="2880" dirty="0"/>
              <a:t>C. 10</a:t>
            </a:r>
          </a:p>
          <a:p>
            <a:r>
              <a:rPr lang="en-US" sz="2880" dirty="0"/>
              <a:t>D. None of the above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</a:t>
            </a:r>
            <a:r>
              <a:rPr lang="en-US" dirty="0" err="1"/>
              <a:t>arr</a:t>
            </a:r>
            <a:r>
              <a:rPr lang="en-US" dirty="0"/>
              <a:t>[] = "function\0";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 = </a:t>
            </a:r>
            <a:r>
              <a:rPr lang="en-US" dirty="0" err="1"/>
              <a:t>strlen</a:t>
            </a:r>
            <a:r>
              <a:rPr lang="en-US" dirty="0"/>
              <a:t>(a);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("Length of function is  %d", num);</a:t>
            </a:r>
          </a:p>
          <a:p>
            <a:pPr>
              <a:buNone/>
            </a:pPr>
            <a:r>
              <a:rPr lang="en-US" dirty="0"/>
              <a:t>	return 0;	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6240" y="5105400"/>
            <a:ext cx="3748087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9</a:t>
            </a:r>
          </a:p>
          <a:p>
            <a:r>
              <a:rPr lang="en-US" sz="2880" dirty="0"/>
              <a:t>B. 7</a:t>
            </a:r>
          </a:p>
          <a:p>
            <a:r>
              <a:rPr lang="en-US" sz="2880" dirty="0"/>
              <a:t>C. 10</a:t>
            </a:r>
          </a:p>
          <a:p>
            <a:r>
              <a:rPr lang="en-US" sz="2880" dirty="0"/>
              <a:t>D. 8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12.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abc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*p = &amp;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abc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 </a:t>
            </a:r>
            <a:r>
              <a:rPr lang="en-US" dirty="0" err="1"/>
              <a:t>abc</a:t>
            </a:r>
            <a:r>
              <a:rPr lang="en-US" dirty="0"/>
              <a:t>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/>
              <a:t>	*</a:t>
            </a:r>
            <a:r>
              <a:rPr lang="en-US" dirty="0" err="1"/>
              <a:t>ptr</a:t>
            </a:r>
            <a:r>
              <a:rPr lang="en-US" dirty="0"/>
              <a:t> = 3;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nFunction</a:t>
            </a:r>
            <a:r>
              <a:rPr lang="en-US" dirty="0"/>
              <a:t> in C %d",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6240" y="5029200"/>
            <a:ext cx="420624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Function in C 0</a:t>
            </a:r>
          </a:p>
          <a:p>
            <a:r>
              <a:rPr lang="en-US" sz="2880" dirty="0"/>
              <a:t>B. Function in C 1</a:t>
            </a:r>
          </a:p>
          <a:p>
            <a:r>
              <a:rPr lang="en-US" sz="2880" dirty="0"/>
              <a:t>C. Function in C 2</a:t>
            </a:r>
          </a:p>
          <a:p>
            <a:r>
              <a:rPr lang="en-US" sz="2880" dirty="0"/>
              <a:t>D. No output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13. What will be the output of the C program by considering 'b' as a User input?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char normal[15] = "Ambulance";</a:t>
            </a:r>
          </a:p>
          <a:p>
            <a:pPr>
              <a:buNone/>
            </a:pPr>
            <a:r>
              <a:rPr lang="en-US" sz="2400" dirty="0"/>
              <a:t>char accident[15];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swab(normal, accident, </a:t>
            </a:r>
            <a:r>
              <a:rPr lang="en-US" sz="2400" dirty="0" err="1"/>
              <a:t>strlen</a:t>
            </a:r>
            <a:r>
              <a:rPr lang="en-US" sz="2400" dirty="0"/>
              <a:t>(normal +1));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 ("%s\n", normal);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638802" y="4724400"/>
            <a:ext cx="731139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A. Ambulance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mAubalcne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mAubalcn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ecnalubmA</a:t>
            </a:r>
            <a:endParaRPr lang="en-US" sz="2400" dirty="0"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ptr</a:t>
            </a:r>
            <a:r>
              <a:rPr lang="en-US" dirty="0"/>
              <a:t>(char**);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*</a:t>
            </a:r>
            <a:r>
              <a:rPr lang="en-US" dirty="0" err="1"/>
              <a:t>argv</a:t>
            </a:r>
            <a:r>
              <a:rPr lang="en-US" dirty="0"/>
              <a:t>[] = { "</a:t>
            </a:r>
            <a:r>
              <a:rPr lang="en-US" dirty="0" err="1"/>
              <a:t>abc</a:t>
            </a:r>
            <a:r>
              <a:rPr lang="en-US" dirty="0"/>
              <a:t>", "def", "</a:t>
            </a:r>
            <a:r>
              <a:rPr lang="en-US" dirty="0" err="1"/>
              <a:t>ghi</a:t>
            </a:r>
            <a:r>
              <a:rPr lang="en-US" dirty="0"/>
              <a:t>", "</a:t>
            </a:r>
            <a:r>
              <a:rPr lang="en-US" dirty="0" err="1"/>
              <a:t>jkl</a:t>
            </a:r>
            <a:r>
              <a:rPr lang="en-US" dirty="0"/>
              <a:t>", "</a:t>
            </a:r>
            <a:r>
              <a:rPr lang="en-US" dirty="0" err="1"/>
              <a:t>mno</a:t>
            </a:r>
            <a:r>
              <a:rPr lang="en-US" dirty="0"/>
              <a:t>", "</a:t>
            </a:r>
            <a:r>
              <a:rPr lang="en-US" dirty="0" err="1"/>
              <a:t>pqr</a:t>
            </a:r>
            <a:r>
              <a:rPr lang="en-US" dirty="0"/>
              <a:t>" 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ptr</a:t>
            </a:r>
            <a:r>
              <a:rPr lang="en-US" dirty="0"/>
              <a:t>(char **p)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*t;</a:t>
            </a:r>
          </a:p>
          <a:p>
            <a:pPr>
              <a:buNone/>
            </a:pPr>
            <a:r>
              <a:rPr lang="en-US" dirty="0"/>
              <a:t>	t = (p +=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))[-1];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("%s\n", t);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3012" y="4876800"/>
            <a:ext cx="27393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</a:t>
            </a:r>
            <a:r>
              <a:rPr lang="en-US" sz="2880" dirty="0" err="1"/>
              <a:t>ghi</a:t>
            </a:r>
            <a:endParaRPr lang="en-US" sz="2880" dirty="0"/>
          </a:p>
          <a:p>
            <a:r>
              <a:rPr lang="en-US" sz="2880" dirty="0"/>
              <a:t>B. </a:t>
            </a:r>
            <a:r>
              <a:rPr lang="en-US" sz="2880" dirty="0" err="1"/>
              <a:t>jkl</a:t>
            </a:r>
            <a:endParaRPr lang="en-US" sz="2880" dirty="0"/>
          </a:p>
          <a:p>
            <a:r>
              <a:rPr lang="en-US" sz="2880" dirty="0"/>
              <a:t>C. </a:t>
            </a:r>
            <a:r>
              <a:rPr lang="en-US" sz="2880" dirty="0" err="1"/>
              <a:t>mno</a:t>
            </a:r>
            <a:endParaRPr lang="en-US" sz="2880" dirty="0"/>
          </a:p>
          <a:p>
            <a:r>
              <a:rPr lang="en-US" sz="2880" dirty="0"/>
              <a:t>D. </a:t>
            </a:r>
            <a:r>
              <a:rPr lang="en-US" sz="2880" dirty="0" err="1"/>
              <a:t>pqr</a:t>
            </a:r>
            <a:endParaRPr lang="en-US" sz="2880" dirty="0"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15.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recursive(</a:t>
            </a:r>
            <a:r>
              <a:rPr lang="en-US" sz="2880" dirty="0" err="1"/>
              <a:t>int</a:t>
            </a:r>
            <a:r>
              <a:rPr lang="en-US" sz="2880" dirty="0"/>
              <a:t> </a:t>
            </a:r>
            <a:r>
              <a:rPr lang="en-US" sz="2880" dirty="0" err="1"/>
              <a:t>i</a:t>
            </a:r>
            <a:r>
              <a:rPr lang="en-US" sz="2880" dirty="0"/>
              <a:t>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static </a:t>
            </a:r>
            <a:r>
              <a:rPr lang="en-US" sz="2880" dirty="0" err="1"/>
              <a:t>int</a:t>
            </a:r>
            <a:r>
              <a:rPr lang="en-US" sz="2880" dirty="0"/>
              <a:t> count = 0;</a:t>
            </a:r>
          </a:p>
          <a:p>
            <a:pPr>
              <a:buNone/>
            </a:pPr>
            <a:r>
              <a:rPr lang="en-US" sz="2880" dirty="0"/>
              <a:t>	count = count + </a:t>
            </a:r>
            <a:r>
              <a:rPr lang="en-US" sz="2880" dirty="0" err="1"/>
              <a:t>i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/>
              <a:t>	return count;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pPr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	j = recursive(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("%d\n", j);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3280" y="4876800"/>
            <a:ext cx="438912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5</a:t>
            </a:r>
          </a:p>
          <a:p>
            <a:r>
              <a:rPr lang="en-US" sz="2880" dirty="0"/>
              <a:t>B. Compilation error</a:t>
            </a:r>
          </a:p>
          <a:p>
            <a:r>
              <a:rPr lang="en-US" sz="2880" dirty="0"/>
              <a:t>C. 15</a:t>
            </a:r>
          </a:p>
          <a:p>
            <a:r>
              <a:rPr lang="en-US" sz="2880" dirty="0"/>
              <a:t>D. 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948" y="761488"/>
            <a:ext cx="996410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1.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r>
              <a:rPr lang="en-US" sz="2880" dirty="0"/>
              <a:t>{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1_one = 25;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("%d",1_one);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  <a:p>
            <a:r>
              <a:rPr lang="en-US" sz="2880" dirty="0"/>
              <a:t>A. 2</a:t>
            </a:r>
          </a:p>
          <a:p>
            <a:r>
              <a:rPr lang="en-US" sz="2880" dirty="0"/>
              <a:t>B. 25</a:t>
            </a:r>
          </a:p>
          <a:p>
            <a:r>
              <a:rPr lang="en-US" sz="2880" dirty="0"/>
              <a:t>C. Runtime error</a:t>
            </a:r>
          </a:p>
          <a:p>
            <a:r>
              <a:rPr lang="en-US" sz="288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16.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*,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void (*</a:t>
            </a:r>
            <a:r>
              <a:rPr lang="en-US" dirty="0" err="1"/>
              <a:t>ptr</a:t>
            </a:r>
            <a:r>
              <a:rPr lang="en-US" dirty="0"/>
              <a:t>[1])(</a:t>
            </a:r>
            <a:r>
              <a:rPr lang="en-US" dirty="0" err="1"/>
              <a:t>int</a:t>
            </a:r>
            <a:r>
              <a:rPr lang="en-US" dirty="0"/>
              <a:t>*,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2;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 = 4;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[0] = fun;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[0](&amp;a, b);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%d ", a, b);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1840" y="1676400"/>
            <a:ext cx="448056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void fun(</a:t>
            </a:r>
            <a:r>
              <a:rPr lang="en-US" sz="2880" dirty="0" err="1"/>
              <a:t>int</a:t>
            </a:r>
            <a:r>
              <a:rPr lang="en-US" sz="2880" dirty="0"/>
              <a:t> *p, </a:t>
            </a:r>
            <a:r>
              <a:rPr lang="en-US" sz="2880" dirty="0" err="1"/>
              <a:t>int</a:t>
            </a:r>
            <a:r>
              <a:rPr lang="en-US" sz="2880" dirty="0"/>
              <a:t> q)</a:t>
            </a:r>
          </a:p>
          <a:p>
            <a:r>
              <a:rPr lang="en-US" sz="2880" dirty="0"/>
              <a:t>{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</a:t>
            </a:r>
            <a:r>
              <a:rPr lang="en-US" sz="2880" dirty="0" err="1"/>
              <a:t>tmp</a:t>
            </a:r>
            <a:r>
              <a:rPr lang="en-US" sz="2880" dirty="0"/>
              <a:t> = *p;</a:t>
            </a:r>
          </a:p>
          <a:p>
            <a:r>
              <a:rPr lang="en-US" sz="2880" dirty="0"/>
              <a:t>	*p = q;</a:t>
            </a:r>
          </a:p>
          <a:p>
            <a:r>
              <a:rPr lang="en-US" sz="2880" dirty="0"/>
              <a:t>	q = </a:t>
            </a:r>
            <a:r>
              <a:rPr lang="en-US" sz="2880" dirty="0" err="1"/>
              <a:t>tmp</a:t>
            </a:r>
            <a:r>
              <a:rPr lang="en-US" sz="2880" dirty="0"/>
              <a:t>;</a:t>
            </a:r>
          </a:p>
          <a:p>
            <a:r>
              <a:rPr lang="en-US" sz="288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2" y="4648200"/>
            <a:ext cx="256177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2 2</a:t>
            </a:r>
          </a:p>
          <a:p>
            <a:r>
              <a:rPr lang="en-US" sz="2880" dirty="0"/>
              <a:t>B. 4 2</a:t>
            </a:r>
          </a:p>
          <a:p>
            <a:r>
              <a:rPr lang="en-US" sz="2880" dirty="0"/>
              <a:t>C. 4 4</a:t>
            </a:r>
          </a:p>
          <a:p>
            <a:r>
              <a:rPr lang="en-US" sz="2880" dirty="0"/>
              <a:t>D. 2 4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17.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num = 5;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fun();</a:t>
            </a:r>
          </a:p>
          <a:p>
            <a:pPr>
              <a:buNone/>
            </a:pPr>
            <a:r>
              <a:rPr lang="en-US" sz="2880" dirty="0"/>
              <a:t>	fun();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3980" y="1294689"/>
            <a:ext cx="9464040" cy="5640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num = 2;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",num);</a:t>
            </a:r>
          </a:p>
          <a:p>
            <a:pPr>
              <a:buNone/>
            </a:pPr>
            <a:r>
              <a:rPr lang="en-US" dirty="0"/>
              <a:t>	num++;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2 3</a:t>
            </a:r>
          </a:p>
          <a:p>
            <a:pPr>
              <a:buNone/>
            </a:pPr>
            <a:r>
              <a:rPr lang="en-US" dirty="0"/>
              <a:t>B. 2 2</a:t>
            </a:r>
          </a:p>
          <a:p>
            <a:pPr>
              <a:buNone/>
            </a:pPr>
            <a:r>
              <a:rPr lang="en-US" dirty="0"/>
              <a:t>C. 5 5</a:t>
            </a:r>
          </a:p>
          <a:p>
            <a:pPr>
              <a:buNone/>
            </a:pPr>
            <a:r>
              <a:rPr lang="en-US" dirty="0"/>
              <a:t>D. 5 6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1430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18.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void fun(char *);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char *string = "function in c";</a:t>
            </a:r>
          </a:p>
          <a:p>
            <a:pPr>
              <a:buNone/>
            </a:pPr>
            <a:r>
              <a:rPr lang="en-US" sz="2400" dirty="0"/>
              <a:t>	fun(string);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("%s", string);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void fun(char *a){</a:t>
            </a:r>
          </a:p>
          <a:p>
            <a:pPr>
              <a:buNone/>
            </a:pPr>
            <a:r>
              <a:rPr lang="en-US" sz="2400" dirty="0"/>
              <a:t>	while(*a){</a:t>
            </a:r>
          </a:p>
          <a:p>
            <a:pPr>
              <a:buNone/>
            </a:pPr>
            <a:r>
              <a:rPr lang="en-US" sz="2400" dirty="0"/>
              <a:t>	*a += 1;</a:t>
            </a:r>
          </a:p>
          <a:p>
            <a:pPr>
              <a:buNone/>
            </a:pPr>
            <a:r>
              <a:rPr lang="en-US" sz="2400" dirty="0"/>
              <a:t>	a++;</a:t>
            </a:r>
          </a:p>
          <a:p>
            <a:pPr>
              <a:buNone/>
            </a:pPr>
            <a:r>
              <a:rPr lang="en-US" sz="2400" dirty="0"/>
              <a:t>}	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924800" y="4724400"/>
            <a:ext cx="41148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function in c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Runtime Error</a:t>
            </a:r>
          </a:p>
          <a:p>
            <a:r>
              <a:rPr lang="en-US" sz="2160" dirty="0"/>
              <a:t>D. Nothing prints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19.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stdlib.h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* fun();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*</a:t>
            </a:r>
            <a:r>
              <a:rPr lang="en-US" sz="2880" dirty="0" err="1"/>
              <a:t>ptr</a:t>
            </a:r>
            <a:r>
              <a:rPr lang="en-US" sz="2880" dirty="0"/>
              <a:t> = fun();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("%d", *</a:t>
            </a:r>
            <a:r>
              <a:rPr lang="en-US" sz="2880" dirty="0" err="1"/>
              <a:t>ptr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* fun()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*ptr1 = (</a:t>
            </a:r>
            <a:r>
              <a:rPr lang="en-US" dirty="0" err="1"/>
              <a:t>int</a:t>
            </a:r>
            <a:r>
              <a:rPr lang="en-US" dirty="0"/>
              <a:t>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en-US" dirty="0"/>
              <a:t>	*ptr1 = 25;</a:t>
            </a:r>
          </a:p>
          <a:p>
            <a:pPr>
              <a:buNone/>
            </a:pPr>
            <a:r>
              <a:rPr lang="en-US" dirty="0"/>
              <a:t>	return ptr1;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2560" y="5029200"/>
            <a:ext cx="41148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Compilation error</a:t>
            </a:r>
          </a:p>
          <a:p>
            <a:r>
              <a:rPr lang="en-US" sz="2880" dirty="0"/>
              <a:t>B. 25</a:t>
            </a:r>
          </a:p>
          <a:p>
            <a:r>
              <a:rPr lang="en-US" sz="2880" dirty="0"/>
              <a:t>C. address</a:t>
            </a:r>
          </a:p>
          <a:p>
            <a:r>
              <a:rPr lang="en-US" sz="2880" dirty="0"/>
              <a:t>D. Runtime error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20.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/>
              <a:t>void fun(</a:t>
            </a:r>
            <a:r>
              <a:rPr lang="en-US" sz="2880" dirty="0" err="1"/>
              <a:t>int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a = 3;</a:t>
            </a:r>
          </a:p>
          <a:p>
            <a:pPr>
              <a:buNone/>
            </a:pPr>
            <a:r>
              <a:rPr lang="en-US" sz="2880" dirty="0"/>
              <a:t>	fun(a);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n){				</a:t>
            </a:r>
          </a:p>
          <a:p>
            <a:pPr>
              <a:buNone/>
            </a:pPr>
            <a:r>
              <a:rPr lang="en-US" dirty="0"/>
              <a:t>	if (n &gt; 0)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	fun(--n);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 n);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 2 3</a:t>
            </a:r>
          </a:p>
          <a:p>
            <a:pPr>
              <a:buNone/>
            </a:pPr>
            <a:r>
              <a:rPr lang="en-US" dirty="0"/>
              <a:t>B. No Output</a:t>
            </a:r>
          </a:p>
          <a:p>
            <a:pPr>
              <a:buNone/>
            </a:pPr>
            <a:r>
              <a:rPr lang="en-US" dirty="0"/>
              <a:t>C. 0 1 2</a:t>
            </a:r>
          </a:p>
          <a:p>
            <a:pPr>
              <a:buNone/>
            </a:pPr>
            <a:r>
              <a:rPr lang="en-US" dirty="0"/>
              <a:t>D.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fun();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 = 10;</a:t>
            </a:r>
          </a:p>
          <a:p>
            <a:pPr>
              <a:buNone/>
            </a:pPr>
            <a:r>
              <a:rPr lang="en-US" dirty="0"/>
              <a:t>	return num;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762" y="3962400"/>
            <a:ext cx="566547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10</a:t>
            </a:r>
          </a:p>
          <a:p>
            <a:r>
              <a:rPr lang="en-US" sz="2880" dirty="0"/>
              <a:t>B. Compilation error</a:t>
            </a:r>
          </a:p>
          <a:p>
            <a:r>
              <a:rPr lang="en-US" sz="2880" dirty="0"/>
              <a:t>C. Runtime error</a:t>
            </a:r>
          </a:p>
          <a:p>
            <a:r>
              <a:rPr lang="en-US" sz="2880" dirty="0"/>
              <a:t>D. None of the above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22.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str1[] = {'H', 'A', 'I'}; </a:t>
            </a:r>
          </a:p>
          <a:p>
            <a:pPr>
              <a:buNone/>
            </a:pPr>
            <a:r>
              <a:rPr lang="en-US" dirty="0"/>
              <a:t>	char str2[] = {'H', 'A', 'I'};</a:t>
            </a:r>
          </a:p>
          <a:p>
            <a:pPr>
              <a:buNone/>
            </a:pPr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(str1, str2)){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("strings are not equal");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	else{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("strings are equal");		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7682" y="4572000"/>
            <a:ext cx="45007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A. strings are not equal</a:t>
            </a:r>
          </a:p>
          <a:p>
            <a:r>
              <a:rPr lang="en-US" sz="2400" dirty="0"/>
              <a:t>B. Compilation Error</a:t>
            </a:r>
          </a:p>
          <a:p>
            <a:r>
              <a:rPr lang="en-US" sz="2400" dirty="0"/>
              <a:t>C. strings are equal</a:t>
            </a:r>
          </a:p>
          <a:p>
            <a:r>
              <a:rPr lang="en-US" sz="2400" dirty="0"/>
              <a:t>D. None of the above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723644"/>
            <a:ext cx="905256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2.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default = 5, a = 3;</a:t>
            </a:r>
          </a:p>
          <a:p>
            <a:r>
              <a:rPr lang="en-US" sz="2880" dirty="0"/>
              <a:t>	if(a &gt; 2)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</a:t>
            </a:r>
            <a:r>
              <a:rPr lang="en-US" sz="2880" dirty="0" err="1"/>
              <a:t>d",default</a:t>
            </a:r>
            <a:r>
              <a:rPr lang="en-US" sz="2880" dirty="0"/>
              <a:t>);	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  <a:p>
            <a:r>
              <a:rPr lang="en-US" sz="2880" dirty="0"/>
              <a:t>A. Compilation error</a:t>
            </a:r>
          </a:p>
          <a:p>
            <a:r>
              <a:rPr lang="en-US" sz="2880" dirty="0"/>
              <a:t>B. Runtime error</a:t>
            </a:r>
          </a:p>
          <a:p>
            <a:r>
              <a:rPr lang="en-US" sz="2880" dirty="0"/>
              <a:t>C. 5</a:t>
            </a:r>
          </a:p>
          <a:p>
            <a:r>
              <a:rPr lang="en-US" sz="2880" dirty="0"/>
              <a:t>D.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23.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void swap();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 = 5, y = 10;</a:t>
            </a:r>
          </a:p>
          <a:p>
            <a:pPr>
              <a:buNone/>
            </a:pPr>
            <a:r>
              <a:rPr lang="en-US" dirty="0"/>
              <a:t>	swap(&amp;x, &amp;y);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("x = %d y = %</a:t>
            </a:r>
            <a:r>
              <a:rPr lang="en-US" dirty="0" err="1"/>
              <a:t>d",x,y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*a, </a:t>
            </a:r>
            <a:r>
              <a:rPr lang="en-US" dirty="0" err="1"/>
              <a:t>int</a:t>
            </a:r>
            <a:r>
              <a:rPr lang="en-US" dirty="0"/>
              <a:t> *b)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*a ^= *b, *b ^= *a, *a ^= *b;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6160" y="4724400"/>
            <a:ext cx="3655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A. x = 5 y = 10</a:t>
            </a:r>
          </a:p>
          <a:p>
            <a:r>
              <a:rPr lang="en-US" sz="2400" dirty="0"/>
              <a:t>B. x = 10 y = 10</a:t>
            </a:r>
          </a:p>
          <a:p>
            <a:r>
              <a:rPr lang="en-US" sz="2400" dirty="0"/>
              <a:t>C. x = 10 y = 5</a:t>
            </a:r>
          </a:p>
          <a:p>
            <a:r>
              <a:rPr lang="en-US" sz="2400" dirty="0"/>
              <a:t>D. x = 5 y = 5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24.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main();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>
              <a:buNone/>
            </a:pPr>
            <a:r>
              <a:rPr lang="en-US" dirty="0"/>
              <a:t>	a = 5 * 5;</a:t>
            </a:r>
          </a:p>
          <a:p>
            <a:pPr>
              <a:buNone/>
            </a:pPr>
            <a:r>
              <a:rPr lang="en-US" dirty="0"/>
              <a:t>	return a;			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9040" y="4267200"/>
            <a:ext cx="402336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Runtime error</a:t>
            </a:r>
          </a:p>
          <a:p>
            <a:r>
              <a:rPr lang="en-US" sz="2160" dirty="0"/>
              <a:t>C. address</a:t>
            </a:r>
          </a:p>
          <a:p>
            <a:r>
              <a:rPr lang="en-US" sz="2160" dirty="0"/>
              <a:t>D. 25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25.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swap(</a:t>
            </a:r>
            <a:r>
              <a:rPr lang="en-US" dirty="0" err="1"/>
              <a:t>int</a:t>
            </a:r>
            <a:r>
              <a:rPr lang="en-US" dirty="0"/>
              <a:t> *a, </a:t>
            </a:r>
            <a:r>
              <a:rPr lang="en-US" dirty="0" err="1"/>
              <a:t>int</a:t>
            </a:r>
            <a:r>
              <a:rPr lang="en-US" dirty="0"/>
              <a:t> *b)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*a = *a + *b;</a:t>
            </a:r>
          </a:p>
          <a:p>
            <a:pPr>
              <a:buNone/>
            </a:pPr>
            <a:r>
              <a:rPr lang="en-US" dirty="0"/>
              <a:t>	*b = *a - *b;</a:t>
            </a:r>
          </a:p>
          <a:p>
            <a:pPr>
              <a:buNone/>
            </a:pPr>
            <a:r>
              <a:rPr lang="en-US" dirty="0"/>
              <a:t>	*a = *a - *b;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 = 5, y = 10; </a:t>
            </a:r>
          </a:p>
          <a:p>
            <a:pPr>
              <a:buNone/>
            </a:pPr>
            <a:r>
              <a:rPr lang="en-US" dirty="0"/>
              <a:t>	swap(&amp;x, &amp;y);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%d\n", x, y);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9040" y="4267200"/>
            <a:ext cx="420624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Runtime error</a:t>
            </a:r>
          </a:p>
          <a:p>
            <a:r>
              <a:rPr lang="en-US" sz="2160" dirty="0"/>
              <a:t>B. 5 10</a:t>
            </a:r>
          </a:p>
          <a:p>
            <a:r>
              <a:rPr lang="en-US" sz="2160" dirty="0"/>
              <a:t>C. 10 5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480" dirty="0"/>
          </a:p>
          <a:p>
            <a:pPr algn="ctr">
              <a:buNone/>
            </a:pPr>
            <a:endParaRPr lang="en-US" sz="6480" dirty="0"/>
          </a:p>
          <a:p>
            <a:pPr algn="ctr">
              <a:buNone/>
            </a:pPr>
            <a:r>
              <a:rPr lang="en-US" sz="6480" dirty="0"/>
              <a:t>Structures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simp</a:t>
            </a: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6;</a:t>
            </a:r>
          </a:p>
          <a:p>
            <a:pPr>
              <a:buNone/>
            </a:pPr>
            <a:r>
              <a:rPr lang="en-US" sz="2400" dirty="0"/>
              <a:t>		char city[] = "</a:t>
            </a:r>
            <a:r>
              <a:rPr lang="en-US" sz="2400" dirty="0" err="1"/>
              <a:t>chennai</a:t>
            </a:r>
            <a:r>
              <a:rPr lang="en-US" sz="2400" dirty="0"/>
              <a:t>";</a:t>
            </a:r>
          </a:p>
          <a:p>
            <a:pPr>
              <a:buNone/>
            </a:pPr>
            <a:r>
              <a:rPr lang="en-US" sz="2400" dirty="0"/>
              <a:t>	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simp</a:t>
            </a:r>
            <a:r>
              <a:rPr lang="en-US" sz="2400" dirty="0"/>
              <a:t> s1;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("%d",s1.city);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("%d", s1.i);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</a:t>
            </a:r>
            <a:r>
              <a:rPr lang="en-US" sz="2400" dirty="0" err="1"/>
              <a:t>chennai</a:t>
            </a:r>
            <a:r>
              <a:rPr lang="en-US" sz="2400" dirty="0"/>
              <a:t> 6		B. Nothing will be displayed</a:t>
            </a:r>
          </a:p>
          <a:p>
            <a:pPr>
              <a:buNone/>
            </a:pPr>
            <a:r>
              <a:rPr lang="en-US" sz="2400" dirty="0"/>
              <a:t>C. Runtime Error		D. Compilation Error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980" y="1294690"/>
            <a:ext cx="9464040" cy="55633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2.What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struct</a:t>
            </a:r>
            <a:r>
              <a:rPr lang="en-US" sz="2400" dirty="0"/>
              <a:t> 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	float ft;</a:t>
            </a:r>
          </a:p>
          <a:p>
            <a:pPr>
              <a:buNone/>
            </a:pPr>
            <a:r>
              <a:rPr lang="en-US" sz="2400" dirty="0"/>
              <a:t>}</a:t>
            </a:r>
            <a:r>
              <a:rPr lang="en-US" sz="2400" dirty="0" err="1"/>
              <a:t>decl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decl.i</a:t>
            </a:r>
            <a:r>
              <a:rPr lang="en-US" sz="2400" dirty="0"/>
              <a:t> = 4;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decl.ft</a:t>
            </a:r>
            <a:r>
              <a:rPr lang="en-US" sz="2400" dirty="0"/>
              <a:t> = 7.96623;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%.2f", </a:t>
            </a:r>
            <a:r>
              <a:rPr lang="en-US" sz="2400" dirty="0" err="1"/>
              <a:t>decl.i</a:t>
            </a:r>
            <a:r>
              <a:rPr lang="en-US" sz="2400" dirty="0"/>
              <a:t>, </a:t>
            </a:r>
            <a:r>
              <a:rPr lang="en-US" sz="2400" dirty="0" err="1"/>
              <a:t>decl.ft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4 7.97			B. 4 7.96623</a:t>
            </a:r>
          </a:p>
          <a:p>
            <a:pPr>
              <a:buNone/>
            </a:pPr>
            <a:r>
              <a:rPr lang="en-US" sz="2400" dirty="0"/>
              <a:t>C. Compilation error	D. None of the above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3.What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 {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bitfields</a:t>
            </a: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bits_1: 2;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bits_2: 4;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bits_3: 4;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bits_4: 3;</a:t>
            </a:r>
          </a:p>
          <a:p>
            <a:pPr>
              <a:buNone/>
            </a:pPr>
            <a:r>
              <a:rPr lang="en-US" sz="2400" dirty="0"/>
              <a:t>	}bit = {2, 3, 8, 7};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%d %d %d", bit.bits_1, bits.bit_2, bit.bits_3, bits.bit_4);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Runtime error		B. Compilation error</a:t>
            </a:r>
          </a:p>
          <a:p>
            <a:pPr>
              <a:buNone/>
            </a:pPr>
            <a:r>
              <a:rPr lang="en-US" sz="2400" dirty="0"/>
              <a:t>C. 2 3 8 7		D. -2 3 -8 -1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4.What will be the output of the C program?</a:t>
            </a:r>
          </a:p>
          <a:p>
            <a:pPr>
              <a:buNone/>
            </a:pPr>
            <a:r>
              <a:rPr lang="en-US" dirty="0"/>
              <a:t> void main()</a:t>
            </a:r>
          </a:p>
          <a:p>
            <a:pPr>
              <a:buNone/>
            </a:pPr>
            <a:r>
              <a:rPr lang="en-US" dirty="0"/>
              <a:t>  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bitfields</a:t>
            </a:r>
            <a:r>
              <a:rPr lang="en-US" dirty="0"/>
              <a:t> {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bits_1: 2;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bits_2: 9;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bits_3: 6;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bits_4: 1;</a:t>
            </a:r>
          </a:p>
          <a:p>
            <a:pPr>
              <a:buNone/>
            </a:pPr>
            <a:r>
              <a:rPr lang="en-US" dirty="0"/>
              <a:t>  }bit;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sizeof</a:t>
            </a:r>
            <a:r>
              <a:rPr lang="en-US" dirty="0"/>
              <a:t>(bit));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A. 2</a:t>
            </a:r>
          </a:p>
          <a:p>
            <a:pPr>
              <a:buNone/>
            </a:pPr>
            <a:r>
              <a:rPr lang="en-US" dirty="0"/>
              <a:t>B. 3</a:t>
            </a:r>
          </a:p>
          <a:p>
            <a:pPr>
              <a:buNone/>
            </a:pPr>
            <a:r>
              <a:rPr lang="en-US" dirty="0"/>
              <a:t>C. 4</a:t>
            </a:r>
          </a:p>
          <a:p>
            <a:pPr>
              <a:buNone/>
            </a:pPr>
            <a:r>
              <a:rPr lang="en-US" dirty="0"/>
              <a:t>D.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5.What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leader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char *lead;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born;</a:t>
            </a:r>
          </a:p>
          <a:p>
            <a:pPr>
              <a:buNone/>
            </a:pPr>
            <a:r>
              <a:rPr lang="en-US" dirty="0"/>
              <a:t>	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leader l1 = {"</a:t>
            </a:r>
            <a:r>
              <a:rPr lang="en-US" dirty="0" err="1"/>
              <a:t>AbdulKalam</a:t>
            </a:r>
            <a:r>
              <a:rPr lang="en-US" dirty="0"/>
              <a:t>", 1931};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leader l2 = l1;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("%s %d", l2.lead, l1.born);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		B. Garbage value 1931</a:t>
            </a:r>
          </a:p>
          <a:p>
            <a:pPr>
              <a:buNone/>
            </a:pPr>
            <a:r>
              <a:rPr lang="en-US" dirty="0"/>
              <a:t>C. </a:t>
            </a:r>
            <a:r>
              <a:rPr lang="en-US" dirty="0" err="1"/>
              <a:t>AbdulKalam</a:t>
            </a:r>
            <a:r>
              <a:rPr lang="en-US" dirty="0"/>
              <a:t> 1931		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980" y="1294690"/>
            <a:ext cx="9464040" cy="54109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6.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struct</a:t>
            </a:r>
            <a:r>
              <a:rPr lang="en-US" sz="2160" dirty="0"/>
              <a:t> employee{</a:t>
            </a:r>
          </a:p>
          <a:p>
            <a:pPr>
              <a:buNone/>
            </a:pPr>
            <a:r>
              <a:rPr lang="en-US" sz="2160" dirty="0"/>
              <a:t>	char *</a:t>
            </a:r>
            <a:r>
              <a:rPr lang="en-US" sz="2160" dirty="0" err="1"/>
              <a:t>empname</a:t>
            </a:r>
            <a:r>
              <a:rPr lang="en-US" sz="2160" dirty="0"/>
              <a:t>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salary;</a:t>
            </a:r>
          </a:p>
          <a:p>
            <a:pPr>
              <a:buNone/>
            </a:pPr>
            <a:r>
              <a:rPr lang="en-US" sz="2160" dirty="0"/>
              <a:t>};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employee e, e1;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e.empname</a:t>
            </a:r>
            <a:r>
              <a:rPr lang="en-US" sz="2160" dirty="0"/>
              <a:t> = "Sridhar";</a:t>
            </a:r>
          </a:p>
          <a:p>
            <a:pPr>
              <a:buNone/>
            </a:pPr>
            <a:r>
              <a:rPr lang="en-US" sz="2160" dirty="0"/>
              <a:t>	e1 = e;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("%s %s", </a:t>
            </a:r>
            <a:r>
              <a:rPr lang="en-US" sz="2160" dirty="0" err="1"/>
              <a:t>e.empname</a:t>
            </a:r>
            <a:r>
              <a:rPr lang="en-US" sz="2160" dirty="0"/>
              <a:t>, e1.empname);</a:t>
            </a:r>
          </a:p>
          <a:p>
            <a:pPr>
              <a:buNone/>
            </a:pPr>
            <a:r>
              <a:rPr lang="en-US" sz="2160" dirty="0"/>
              <a:t>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A. Garbage value Sridhar		B. Sridhar Garbage value</a:t>
            </a:r>
          </a:p>
          <a:p>
            <a:pPr>
              <a:buNone/>
            </a:pPr>
            <a:r>
              <a:rPr lang="en-US" sz="2160" dirty="0"/>
              <a:t>C. Sridhar </a:t>
            </a:r>
            <a:r>
              <a:rPr lang="en-US" sz="2160" dirty="0" err="1"/>
              <a:t>Sridhar</a:t>
            </a:r>
            <a:r>
              <a:rPr lang="en-US" sz="2160" dirty="0"/>
              <a:t>			D. Compilation Error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80" dirty="0"/>
              <a:t>2.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int a = 3, b=5;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5730242" y="4800600"/>
            <a:ext cx="648843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5</a:t>
            </a:r>
          </a:p>
          <a:p>
            <a:r>
              <a:rPr lang="en-US" sz="2880" dirty="0"/>
              <a:t>B. Runtime Error</a:t>
            </a:r>
          </a:p>
          <a:p>
            <a:r>
              <a:rPr lang="en-US" sz="2880" dirty="0"/>
              <a:t>C. 2</a:t>
            </a:r>
            <a:endParaRPr lang="en-US" sz="2880" b="1" dirty="0"/>
          </a:p>
          <a:p>
            <a:r>
              <a:rPr lang="en-US" sz="2880" dirty="0"/>
              <a:t>D. Compilation error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2548" y="487025"/>
            <a:ext cx="950690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class;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public = 5;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private = 10;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protected = 15;</a:t>
            </a:r>
          </a:p>
          <a:p>
            <a:r>
              <a:rPr lang="en-US" sz="2400" dirty="0"/>
              <a:t>	class = public + private + protected;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</a:t>
            </a:r>
            <a:r>
              <a:rPr lang="en-US" sz="2400" dirty="0" err="1"/>
              <a:t>d",class</a:t>
            </a:r>
            <a:r>
              <a:rPr lang="en-US" sz="2400" dirty="0"/>
              <a:t>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A. garbage value</a:t>
            </a:r>
          </a:p>
          <a:p>
            <a:r>
              <a:rPr lang="en-US" sz="2400" dirty="0"/>
              <a:t>B. Compilation error</a:t>
            </a:r>
          </a:p>
          <a:p>
            <a:r>
              <a:rPr lang="en-US" sz="2400" dirty="0"/>
              <a:t>C. Runtime error</a:t>
            </a:r>
          </a:p>
          <a:p>
            <a:r>
              <a:rPr lang="en-US" sz="2400" dirty="0"/>
              <a:t>D.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7.What will be the output of the C program(assume size of </a:t>
            </a:r>
            <a:r>
              <a:rPr lang="en-US" sz="2400" dirty="0" err="1"/>
              <a:t>int</a:t>
            </a:r>
            <a:r>
              <a:rPr lang="en-US" sz="2400" dirty="0"/>
              <a:t> as 2 bytes)?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employee 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empid</a:t>
            </a:r>
            <a:r>
              <a:rPr lang="en-US" sz="2400" dirty="0"/>
              <a:t>[5];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salary;</a:t>
            </a:r>
          </a:p>
          <a:p>
            <a:pPr>
              <a:buNone/>
            </a:pPr>
            <a:r>
              <a:rPr lang="en-US" sz="2400" dirty="0"/>
              <a:t>		employee *s;</a:t>
            </a:r>
          </a:p>
          <a:p>
            <a:pPr>
              <a:buNone/>
            </a:pPr>
            <a:r>
              <a:rPr lang="en-US" sz="2400" dirty="0"/>
              <a:t>	}</a:t>
            </a:r>
            <a:r>
              <a:rPr lang="en-US" sz="2400" dirty="0" err="1"/>
              <a:t>emp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 err="1"/>
              <a:t>printf</a:t>
            </a:r>
            <a:r>
              <a:rPr lang="en-US" sz="2400" dirty="0"/>
              <a:t>("%d %d", </a:t>
            </a:r>
            <a:r>
              <a:rPr lang="en-US" sz="2400" dirty="0" err="1"/>
              <a:t>sizeof</a:t>
            </a:r>
            <a:r>
              <a:rPr lang="en-US" sz="2400" dirty="0"/>
              <a:t>(employee),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emp.empid</a:t>
            </a:r>
            <a:r>
              <a:rPr lang="en-US" sz="2400" dirty="0"/>
              <a:t>));</a:t>
            </a:r>
          </a:p>
          <a:p>
            <a:pPr>
              <a:buNone/>
            </a:pPr>
            <a:r>
              <a:rPr lang="en-US" sz="2400" dirty="0"/>
              <a:t>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6 2			B. 14 10</a:t>
            </a:r>
          </a:p>
          <a:p>
            <a:pPr>
              <a:buNone/>
            </a:pPr>
            <a:r>
              <a:rPr lang="en-US" sz="2400" dirty="0"/>
              <a:t>C. 8 2			D. 12 10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8.What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string.h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struct</a:t>
            </a:r>
            <a:r>
              <a:rPr lang="en-US" sz="2880" dirty="0"/>
              <a:t> player {</a:t>
            </a:r>
          </a:p>
          <a:p>
            <a:pPr>
              <a:buNone/>
            </a:pPr>
            <a:r>
              <a:rPr lang="en-US" sz="2880" dirty="0"/>
              <a:t>	char </a:t>
            </a:r>
            <a:r>
              <a:rPr lang="en-US" sz="2880" dirty="0" err="1"/>
              <a:t>pname</a:t>
            </a:r>
            <a:r>
              <a:rPr lang="en-US" sz="2880" dirty="0"/>
              <a:t>[20];</a:t>
            </a:r>
          </a:p>
          <a:p>
            <a:pPr>
              <a:buNone/>
            </a:pPr>
            <a:r>
              <a:rPr lang="en-US" sz="2880" dirty="0"/>
              <a:t>}pl;</a:t>
            </a:r>
          </a:p>
          <a:p>
            <a:pPr>
              <a:buNone/>
            </a:pPr>
            <a:r>
              <a:rPr lang="en-US" sz="2880" dirty="0"/>
              <a:t>char* play(</a:t>
            </a:r>
            <a:r>
              <a:rPr lang="en-US" sz="2880" dirty="0" err="1"/>
              <a:t>struct</a:t>
            </a:r>
            <a:r>
              <a:rPr lang="en-US" sz="2880" dirty="0"/>
              <a:t> player *</a:t>
            </a:r>
            <a:r>
              <a:rPr lang="en-US" sz="2880" dirty="0" err="1"/>
              <a:t>temp_pl</a:t>
            </a:r>
            <a:r>
              <a:rPr lang="en-US" sz="2880" dirty="0"/>
              <a:t>){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strcpy</a:t>
            </a:r>
            <a:r>
              <a:rPr lang="en-US" sz="2880" dirty="0"/>
              <a:t>(</a:t>
            </a:r>
            <a:r>
              <a:rPr lang="en-US" sz="2880" dirty="0" err="1"/>
              <a:t>temp_pl</a:t>
            </a:r>
            <a:r>
              <a:rPr lang="en-US" sz="2880" dirty="0"/>
              <a:t>-&gt;</a:t>
            </a:r>
            <a:r>
              <a:rPr lang="en-US" sz="2880" dirty="0" err="1"/>
              <a:t>pname</a:t>
            </a:r>
            <a:r>
              <a:rPr lang="en-US" sz="2880" dirty="0"/>
              <a:t>, "</a:t>
            </a:r>
            <a:r>
              <a:rPr lang="en-US" sz="2880" dirty="0" err="1"/>
              <a:t>kohli</a:t>
            </a:r>
            <a:r>
              <a:rPr lang="en-US" sz="2880" dirty="0"/>
              <a:t>");</a:t>
            </a:r>
          </a:p>
          <a:p>
            <a:pPr>
              <a:buNone/>
            </a:pPr>
            <a:r>
              <a:rPr lang="en-US" sz="2880" dirty="0"/>
              <a:t>	return </a:t>
            </a:r>
            <a:r>
              <a:rPr lang="en-US" sz="2880" dirty="0" err="1"/>
              <a:t>temp_pl</a:t>
            </a:r>
            <a:r>
              <a:rPr lang="en-US" sz="2880" dirty="0"/>
              <a:t>-&gt;</a:t>
            </a:r>
            <a:r>
              <a:rPr lang="en-US" sz="2880" dirty="0" err="1"/>
              <a:t>pname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pl.pname</a:t>
            </a:r>
            <a:r>
              <a:rPr lang="en-US" dirty="0"/>
              <a:t>, "</a:t>
            </a:r>
            <a:r>
              <a:rPr lang="en-US" dirty="0" err="1"/>
              <a:t>dhoni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("%s %s", </a:t>
            </a:r>
            <a:r>
              <a:rPr lang="en-US" dirty="0" err="1"/>
              <a:t>pl.pname</a:t>
            </a:r>
            <a:r>
              <a:rPr lang="en-US" dirty="0"/>
              <a:t>, play(&amp;pl));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3282" y="4648200"/>
            <a:ext cx="383667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</a:t>
            </a:r>
            <a:r>
              <a:rPr lang="en-US" sz="2880" dirty="0" err="1"/>
              <a:t>dhoni</a:t>
            </a:r>
            <a:r>
              <a:rPr lang="en-US" sz="2880" dirty="0"/>
              <a:t> </a:t>
            </a:r>
            <a:r>
              <a:rPr lang="en-US" sz="2880" dirty="0" err="1"/>
              <a:t>kohli</a:t>
            </a:r>
            <a:endParaRPr lang="en-US" sz="2880" dirty="0"/>
          </a:p>
          <a:p>
            <a:r>
              <a:rPr lang="en-US" sz="2880" dirty="0"/>
              <a:t>B. </a:t>
            </a:r>
            <a:r>
              <a:rPr lang="en-US" sz="2880" dirty="0" err="1"/>
              <a:t>dhoni</a:t>
            </a:r>
            <a:r>
              <a:rPr lang="en-US" sz="2880" dirty="0"/>
              <a:t> </a:t>
            </a:r>
            <a:r>
              <a:rPr lang="en-US" sz="2880" dirty="0" err="1"/>
              <a:t>dhoni</a:t>
            </a:r>
            <a:endParaRPr lang="en-US" sz="2880" dirty="0"/>
          </a:p>
          <a:p>
            <a:r>
              <a:rPr lang="en-US" sz="2880" dirty="0"/>
              <a:t>C. None</a:t>
            </a:r>
          </a:p>
          <a:p>
            <a:r>
              <a:rPr lang="en-US" sz="2880" dirty="0"/>
              <a:t>D. </a:t>
            </a:r>
            <a:r>
              <a:rPr lang="en-US" sz="2880" dirty="0" err="1"/>
              <a:t>kohli</a:t>
            </a:r>
            <a:r>
              <a:rPr lang="en-US" sz="2880" dirty="0"/>
              <a:t> </a:t>
            </a:r>
            <a:r>
              <a:rPr lang="en-US" sz="2880" dirty="0" err="1"/>
              <a:t>kohli</a:t>
            </a:r>
            <a:endParaRPr lang="en-US" sz="288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44BF-26DB-4C9D-BCB7-AF1B1BE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9088-CA1A-4050-97B1-0E90148C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 –D) Kohli </a:t>
            </a:r>
            <a:r>
              <a:rPr lang="en-IN" dirty="0" err="1"/>
              <a:t>Kohli</a:t>
            </a:r>
            <a:r>
              <a:rPr lang="en-IN" dirty="0"/>
              <a:t> </a:t>
            </a:r>
          </a:p>
          <a:p>
            <a:r>
              <a:rPr lang="en-IN" dirty="0"/>
              <a:t>Return type of play is pointer. So when it is called in the main function, address is passed which is destroyed.</a:t>
            </a:r>
          </a:p>
          <a:p>
            <a:r>
              <a:rPr lang="en-IN" dirty="0"/>
              <a:t>Hence Kohli </a:t>
            </a:r>
            <a:r>
              <a:rPr lang="en-IN" dirty="0" err="1"/>
              <a:t>Kohli</a:t>
            </a:r>
            <a:r>
              <a:rPr lang="en-IN" dirty="0"/>
              <a:t> is printed</a:t>
            </a:r>
          </a:p>
        </p:txBody>
      </p:sp>
    </p:spTree>
    <p:extLst>
      <p:ext uri="{BB962C8B-B14F-4D97-AF65-F5344CB8AC3E}">
        <p14:creationId xmlns:p14="http://schemas.microsoft.com/office/powerpoint/2010/main" val="201376946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9.What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decl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n = 100;</a:t>
            </a:r>
          </a:p>
          <a:p>
            <a:pPr>
              <a:buNone/>
            </a:pPr>
            <a:r>
              <a:rPr lang="en-US" sz="2400" dirty="0"/>
              <a:t>}d1;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("%d",d1.n);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100		B. Compilation Error</a:t>
            </a:r>
          </a:p>
          <a:p>
            <a:pPr>
              <a:buNone/>
            </a:pPr>
            <a:r>
              <a:rPr lang="en-US" sz="2400" dirty="0"/>
              <a:t>C. 0		D. Garbage value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21F8-064B-42F8-8566-2038EF6A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B149-ED2E-4EF6-A670-9C50A984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Ans-B) compilation error</a:t>
            </a:r>
          </a:p>
          <a:p>
            <a:r>
              <a:rPr lang="en-IN" dirty="0"/>
              <a:t>Since the variable n cannot be initialized inside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221862743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10.What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TeamScore</a:t>
            </a: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wickets;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score;</a:t>
            </a:r>
          </a:p>
          <a:p>
            <a:pPr>
              <a:buNone/>
            </a:pPr>
            <a:r>
              <a:rPr lang="en-US" sz="2400" dirty="0"/>
              <a:t>}</a:t>
            </a:r>
            <a:r>
              <a:rPr lang="en-US" sz="2400" dirty="0" err="1"/>
              <a:t>ts</a:t>
            </a:r>
            <a:r>
              <a:rPr lang="en-US" sz="2400" dirty="0"/>
              <a:t> = {2, 325};</a:t>
            </a:r>
          </a:p>
          <a:p>
            <a:pPr>
              <a:buNone/>
            </a:pPr>
            <a:r>
              <a:rPr lang="en-US" sz="2400" dirty="0" err="1"/>
              <a:t>struct</a:t>
            </a:r>
            <a:r>
              <a:rPr lang="en-US" sz="2400" dirty="0"/>
              <a:t> country{</a:t>
            </a:r>
          </a:p>
          <a:p>
            <a:pPr>
              <a:buNone/>
            </a:pPr>
            <a:r>
              <a:rPr lang="en-US" sz="2400" dirty="0"/>
              <a:t>	char *name;</a:t>
            </a:r>
          </a:p>
          <a:p>
            <a:pPr>
              <a:buNone/>
            </a:pPr>
            <a:r>
              <a:rPr lang="en-US" sz="2400" dirty="0"/>
              <a:t>}</a:t>
            </a:r>
            <a:r>
              <a:rPr lang="en-US" sz="2400" dirty="0" err="1"/>
              <a:t>coun</a:t>
            </a:r>
            <a:r>
              <a:rPr lang="en-US" sz="2400" dirty="0"/>
              <a:t> = {"India"};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TeamScore</a:t>
            </a:r>
            <a:r>
              <a:rPr lang="en-US" sz="2400" dirty="0"/>
              <a:t> </a:t>
            </a:r>
            <a:r>
              <a:rPr lang="en-US" sz="2400" dirty="0" err="1"/>
              <a:t>tcon</a:t>
            </a:r>
            <a:r>
              <a:rPr lang="en-US" sz="2400" dirty="0"/>
              <a:t> = </a:t>
            </a:r>
            <a:r>
              <a:rPr lang="en-US" sz="2400" dirty="0" err="1"/>
              <a:t>ts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%s %d", </a:t>
            </a:r>
            <a:r>
              <a:rPr lang="en-US" sz="2400" dirty="0" err="1"/>
              <a:t>tcon.score</a:t>
            </a:r>
            <a:r>
              <a:rPr lang="en-US" sz="2400" dirty="0"/>
              <a:t>, </a:t>
            </a:r>
            <a:r>
              <a:rPr lang="en-US" sz="2400" dirty="0" err="1"/>
              <a:t>ts.wickets</a:t>
            </a:r>
            <a:r>
              <a:rPr lang="en-US" sz="2400" dirty="0"/>
              <a:t>, coun.name);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9457-0C86-46E8-AE28-C1FC4D5E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E0CF-BA13-409F-BF3B-21ABEC6F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Ans-compilation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443869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11.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</a:t>
            </a:r>
            <a:r>
              <a:rPr lang="en-US" sz="2160" dirty="0" err="1"/>
              <a:t>zoho</a:t>
            </a:r>
            <a:r>
              <a:rPr lang="en-US" sz="2160" dirty="0"/>
              <a:t>{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int</a:t>
            </a:r>
            <a:r>
              <a:rPr lang="en-US" sz="2160" dirty="0"/>
              <a:t> employees;</a:t>
            </a:r>
          </a:p>
          <a:p>
            <a:pPr>
              <a:buNone/>
            </a:pPr>
            <a:r>
              <a:rPr lang="en-US" sz="2160" dirty="0"/>
              <a:t>		char comp[5];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struct</a:t>
            </a:r>
            <a:r>
              <a:rPr lang="en-US" sz="2160" dirty="0"/>
              <a:t> founder{</a:t>
            </a:r>
          </a:p>
          <a:p>
            <a:pPr>
              <a:buNone/>
            </a:pPr>
            <a:r>
              <a:rPr lang="en-US" sz="2160" dirty="0"/>
              <a:t>			char </a:t>
            </a:r>
            <a:r>
              <a:rPr lang="en-US" sz="2160" dirty="0" err="1"/>
              <a:t>ceo</a:t>
            </a:r>
            <a:r>
              <a:rPr lang="en-US" sz="2160" dirty="0"/>
              <a:t>[10];</a:t>
            </a:r>
          </a:p>
          <a:p>
            <a:pPr>
              <a:buNone/>
            </a:pPr>
            <a:r>
              <a:rPr lang="en-US" sz="2160" dirty="0"/>
              <a:t>	}p;	};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</a:t>
            </a:r>
            <a:r>
              <a:rPr lang="en-US" sz="2160" dirty="0" err="1"/>
              <a:t>zoho</a:t>
            </a:r>
            <a:r>
              <a:rPr lang="en-US" sz="2160" dirty="0"/>
              <a:t> </a:t>
            </a:r>
            <a:r>
              <a:rPr lang="en-US" sz="2160" dirty="0" err="1"/>
              <a:t>zs</a:t>
            </a:r>
            <a:r>
              <a:rPr lang="en-US" sz="2160" dirty="0"/>
              <a:t> = {4000, "</a:t>
            </a:r>
            <a:r>
              <a:rPr lang="en-US" sz="2160" dirty="0" err="1"/>
              <a:t>zoho</a:t>
            </a:r>
            <a:r>
              <a:rPr lang="en-US" sz="2160" dirty="0"/>
              <a:t>", "</a:t>
            </a:r>
            <a:r>
              <a:rPr lang="en-US" sz="2160" dirty="0" err="1"/>
              <a:t>sridhar</a:t>
            </a:r>
            <a:r>
              <a:rPr lang="en-US" sz="2160" dirty="0"/>
              <a:t>"};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 %s %s", </a:t>
            </a:r>
            <a:r>
              <a:rPr lang="en-US" sz="2160" dirty="0" err="1"/>
              <a:t>zs.comp</a:t>
            </a:r>
            <a:r>
              <a:rPr lang="en-US" sz="2160" dirty="0"/>
              <a:t>, </a:t>
            </a:r>
            <a:r>
              <a:rPr lang="en-US" sz="2160" dirty="0" err="1"/>
              <a:t>zs.employees</a:t>
            </a:r>
            <a:r>
              <a:rPr lang="en-US" sz="2160" dirty="0"/>
              <a:t>, </a:t>
            </a:r>
            <a:r>
              <a:rPr lang="en-US" sz="2160" dirty="0" err="1"/>
              <a:t>zs.p.ceo</a:t>
            </a:r>
            <a:r>
              <a:rPr lang="en-US" sz="2160" dirty="0"/>
              <a:t>);</a:t>
            </a:r>
          </a:p>
          <a:p>
            <a:pPr>
              <a:buNone/>
            </a:pPr>
            <a:r>
              <a:rPr lang="en-US" sz="2160" dirty="0"/>
              <a:t>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A. </a:t>
            </a:r>
            <a:r>
              <a:rPr lang="en-US" sz="2160" dirty="0" err="1"/>
              <a:t>zoho</a:t>
            </a:r>
            <a:r>
              <a:rPr lang="en-US" sz="2160" dirty="0"/>
              <a:t> garbage value garbage value		B. </a:t>
            </a:r>
            <a:r>
              <a:rPr lang="en-US" sz="2160" dirty="0" err="1"/>
              <a:t>zoho</a:t>
            </a:r>
            <a:r>
              <a:rPr lang="en-US" sz="2160" dirty="0"/>
              <a:t> garbage value </a:t>
            </a:r>
            <a:r>
              <a:rPr lang="en-US" sz="2160" dirty="0" err="1"/>
              <a:t>sridhar</a:t>
            </a:r>
            <a:endParaRPr lang="en-US" sz="2160" dirty="0"/>
          </a:p>
          <a:p>
            <a:pPr>
              <a:buNone/>
            </a:pPr>
            <a:r>
              <a:rPr lang="en-US" sz="2160" dirty="0"/>
              <a:t>C. </a:t>
            </a:r>
            <a:r>
              <a:rPr lang="en-US" sz="2160" dirty="0" err="1"/>
              <a:t>zoho</a:t>
            </a:r>
            <a:r>
              <a:rPr lang="en-US" sz="2160" dirty="0"/>
              <a:t> 4000 </a:t>
            </a:r>
            <a:r>
              <a:rPr lang="en-US" sz="2160" dirty="0" err="1"/>
              <a:t>sridhar</a:t>
            </a:r>
            <a:r>
              <a:rPr lang="en-US" sz="2160" dirty="0"/>
              <a:t>			D. </a:t>
            </a:r>
            <a:r>
              <a:rPr lang="en-US" sz="2160" dirty="0" err="1"/>
              <a:t>zoho</a:t>
            </a:r>
            <a:r>
              <a:rPr lang="en-US" sz="2160" dirty="0"/>
              <a:t> 4000 </a:t>
            </a:r>
            <a:r>
              <a:rPr lang="en-US" sz="2160" dirty="0" err="1"/>
              <a:t>zoho</a:t>
            </a:r>
            <a:endParaRPr lang="en-US" sz="2160" dirty="0"/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21B3-8655-4483-A73C-13BE2A6B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FE01-518A-4BE6-B8F4-F4594A6E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 None of these  because the </a:t>
            </a:r>
            <a:r>
              <a:rPr lang="en-IN" dirty="0" err="1"/>
              <a:t>zs.comp</a:t>
            </a:r>
            <a:r>
              <a:rPr lang="en-IN" dirty="0"/>
              <a:t> has %d which cannot print character value</a:t>
            </a:r>
          </a:p>
        </p:txBody>
      </p:sp>
    </p:spTree>
    <p:extLst>
      <p:ext uri="{BB962C8B-B14F-4D97-AF65-F5344CB8AC3E}">
        <p14:creationId xmlns:p14="http://schemas.microsoft.com/office/powerpoint/2010/main" val="758303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85800"/>
            <a:ext cx="9326880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4.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r>
              <a:rPr lang="en-US" sz="2880" dirty="0"/>
              <a:t>{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_</a:t>
            </a:r>
            <a:r>
              <a:rPr lang="en-US" sz="2880" dirty="0" err="1"/>
              <a:t>int</a:t>
            </a:r>
            <a:r>
              <a:rPr lang="en-US" sz="2880" dirty="0"/>
              <a:t> = 5;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("%d",_</a:t>
            </a:r>
            <a:r>
              <a:rPr lang="en-US" sz="2880" dirty="0" err="1"/>
              <a:t>int</a:t>
            </a:r>
            <a:r>
              <a:rPr lang="en-US" sz="2880" dirty="0"/>
              <a:t>);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  <a:p>
            <a:endParaRPr lang="en-US" sz="2880" dirty="0"/>
          </a:p>
          <a:p>
            <a:r>
              <a:rPr lang="en-US" sz="2880" dirty="0"/>
              <a:t>A. Runtime error</a:t>
            </a:r>
          </a:p>
          <a:p>
            <a:r>
              <a:rPr lang="en-US" sz="2880" dirty="0"/>
              <a:t>B. 5</a:t>
            </a:r>
          </a:p>
          <a:p>
            <a:r>
              <a:rPr lang="en-US" sz="2880" dirty="0"/>
              <a:t>C. Garbage value</a:t>
            </a:r>
          </a:p>
          <a:p>
            <a:r>
              <a:rPr lang="en-US" sz="288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12.What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branch{</a:t>
            </a:r>
          </a:p>
          <a:p>
            <a:pPr>
              <a:buNone/>
            </a:pPr>
            <a:r>
              <a:rPr lang="en-US" sz="2160" dirty="0"/>
              <a:t>		char bran[10] = "Bangalore";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bpin</a:t>
            </a:r>
            <a:r>
              <a:rPr lang="en-US" sz="2160" dirty="0"/>
              <a:t> = 431;</a:t>
            </a:r>
          </a:p>
          <a:p>
            <a:pPr>
              <a:buNone/>
            </a:pPr>
            <a:r>
              <a:rPr lang="en-US" sz="2160" dirty="0"/>
              <a:t>	};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</a:t>
            </a:r>
            <a:r>
              <a:rPr lang="en-US" sz="2160" dirty="0" err="1"/>
              <a:t>headoff</a:t>
            </a:r>
            <a:r>
              <a:rPr lang="en-US" sz="2160" dirty="0"/>
              <a:t>{</a:t>
            </a:r>
          </a:p>
          <a:p>
            <a:pPr>
              <a:buNone/>
            </a:pPr>
            <a:r>
              <a:rPr lang="en-US" sz="2160" dirty="0"/>
              <a:t>		char head[10];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hpin</a:t>
            </a:r>
            <a:r>
              <a:rPr lang="en-US" sz="2160" dirty="0"/>
              <a:t>;</a:t>
            </a:r>
          </a:p>
          <a:p>
            <a:pPr>
              <a:buNone/>
            </a:pPr>
            <a:r>
              <a:rPr lang="en-US" sz="2160" dirty="0"/>
              <a:t>	};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</a:t>
            </a:r>
            <a:r>
              <a:rPr lang="en-US" sz="2160" dirty="0" err="1"/>
              <a:t>headoff</a:t>
            </a:r>
            <a:r>
              <a:rPr lang="en-US" sz="2160" dirty="0"/>
              <a:t> h = {"Chennai", 01};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branch b;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("HO - %s \n </a:t>
            </a:r>
            <a:r>
              <a:rPr lang="en-US" sz="2160" dirty="0" err="1"/>
              <a:t>hpin</a:t>
            </a:r>
            <a:r>
              <a:rPr lang="en-US" sz="2160" dirty="0"/>
              <a:t> - %d", </a:t>
            </a:r>
            <a:r>
              <a:rPr lang="en-US" sz="2160" dirty="0" err="1"/>
              <a:t>h.head</a:t>
            </a:r>
            <a:r>
              <a:rPr lang="en-US" sz="2160" dirty="0"/>
              <a:t>, </a:t>
            </a:r>
            <a:r>
              <a:rPr lang="en-US" sz="2160" dirty="0" err="1"/>
              <a:t>h.hpin</a:t>
            </a:r>
            <a:r>
              <a:rPr lang="en-US" sz="2160" dirty="0"/>
              <a:t>);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("BO - %s \n </a:t>
            </a:r>
            <a:r>
              <a:rPr lang="en-US" sz="2160" dirty="0" err="1"/>
              <a:t>bpin</a:t>
            </a:r>
            <a:r>
              <a:rPr lang="en-US" sz="2160" dirty="0"/>
              <a:t> - %d", </a:t>
            </a:r>
            <a:r>
              <a:rPr lang="en-US" sz="2160" dirty="0" err="1"/>
              <a:t>b.bran</a:t>
            </a:r>
            <a:r>
              <a:rPr lang="en-US" sz="2160" dirty="0"/>
              <a:t>, </a:t>
            </a:r>
            <a:r>
              <a:rPr lang="en-US" sz="2160" dirty="0" err="1"/>
              <a:t>b.bpin</a:t>
            </a:r>
            <a:r>
              <a:rPr lang="en-US" sz="2160" dirty="0"/>
              <a:t>);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HO - Chennai </a:t>
            </a:r>
            <a:r>
              <a:rPr lang="en-US" dirty="0" err="1"/>
              <a:t>hpin</a:t>
            </a:r>
            <a:r>
              <a:rPr lang="en-US" dirty="0"/>
              <a:t> - 01 BO - Bangalore 431</a:t>
            </a:r>
          </a:p>
          <a:p>
            <a:pPr>
              <a:buNone/>
            </a:pPr>
            <a:r>
              <a:rPr lang="en-US" dirty="0"/>
              <a:t>B. HO - Chennai </a:t>
            </a:r>
            <a:r>
              <a:rPr lang="en-US" dirty="0" err="1"/>
              <a:t>hpin</a:t>
            </a:r>
            <a:r>
              <a:rPr lang="en-US" dirty="0"/>
              <a:t> - 01</a:t>
            </a:r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Runtime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2A2A-4C3C-4874-9C24-F156077E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003B-CE44-45D3-9495-B1803D36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Ans-c)compilation error</a:t>
            </a:r>
          </a:p>
          <a:p>
            <a:r>
              <a:rPr lang="en-IN" dirty="0"/>
              <a:t>Since Initialization cannot be done inside the 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463536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13.What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str</a:t>
            </a:r>
            <a:r>
              <a:rPr lang="en-US" sz="2400" dirty="0"/>
              <a:t>;{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s1;</a:t>
            </a:r>
          </a:p>
          <a:p>
            <a:pPr>
              <a:buNone/>
            </a:pPr>
            <a:r>
              <a:rPr lang="en-US" sz="2400" dirty="0"/>
              <a:t>		char </a:t>
            </a:r>
            <a:r>
              <a:rPr lang="en-US" sz="2400" dirty="0" err="1"/>
              <a:t>st</a:t>
            </a:r>
            <a:r>
              <a:rPr lang="en-US" sz="2400" dirty="0"/>
              <a:t>[30];</a:t>
            </a:r>
          </a:p>
          <a:p>
            <a:pPr>
              <a:buNone/>
            </a:pPr>
            <a:r>
              <a:rPr lang="en-US" sz="2400" dirty="0"/>
              <a:t>	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str</a:t>
            </a:r>
            <a:r>
              <a:rPr lang="en-US" sz="2400" dirty="0"/>
              <a:t> s[] = { {1, "struct1"}, {2, "struct2"}, {3, "struct3"} 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 %s", s[2].s1, (*(s+2)).</a:t>
            </a:r>
            <a:r>
              <a:rPr lang="en-US" sz="2400" dirty="0" err="1"/>
              <a:t>st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A. Compilation Error		B. 1 struct1</a:t>
            </a:r>
          </a:p>
          <a:p>
            <a:pPr>
              <a:buNone/>
            </a:pPr>
            <a:r>
              <a:rPr lang="en-US" sz="2400" dirty="0"/>
              <a:t>C. 2 struct2			D. 3 struct3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0FD8-302A-45FB-96C0-E5953DF4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2D0D-C579-41F2-90CE-2046690A1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Ans:A</a:t>
            </a:r>
            <a:r>
              <a:rPr lang="en-IN" dirty="0"/>
              <a:t>)Compilation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328928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14.What will be the output of the C program?</a:t>
            </a:r>
          </a:p>
          <a:p>
            <a:pPr>
              <a:buNone/>
            </a:pPr>
            <a:r>
              <a:rPr lang="en-US" sz="2400" dirty="0"/>
              <a:t> 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play{</a:t>
            </a:r>
          </a:p>
          <a:p>
            <a:pPr>
              <a:buNone/>
            </a:pPr>
            <a:r>
              <a:rPr lang="en-US" sz="2400" dirty="0"/>
              <a:t>		char name[10];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playnum</a:t>
            </a:r>
            <a:r>
              <a:rPr lang="en-US" sz="2400" dirty="0"/>
              <a:t>;	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play p1 = {"</a:t>
            </a:r>
            <a:r>
              <a:rPr lang="en-US" sz="2400" dirty="0" err="1"/>
              <a:t>virat</a:t>
            </a:r>
            <a:r>
              <a:rPr lang="en-US" sz="2400" dirty="0"/>
              <a:t>", 18};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play p2 = p1;</a:t>
            </a:r>
          </a:p>
          <a:p>
            <a:pPr>
              <a:buNone/>
            </a:pPr>
            <a:r>
              <a:rPr lang="en-US" sz="2400" dirty="0"/>
              <a:t>	if(p1 == p2)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("Two structure members are equal");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Compilation Error		B. Two structure members are equal</a:t>
            </a:r>
          </a:p>
          <a:p>
            <a:pPr>
              <a:buNone/>
            </a:pPr>
            <a:r>
              <a:rPr lang="en-US" sz="2400" dirty="0"/>
              <a:t>C. Nothing will be display		D. Runtime Error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60EA-A219-4AB0-917E-67745CDB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E178-315F-4937-B717-4A08C263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ANS:B)Two structure members are equal</a:t>
            </a:r>
          </a:p>
          <a:p>
            <a:r>
              <a:rPr lang="en-IN" dirty="0"/>
              <a:t>Invalid operands to binary==(have ‘struct play’ and ’struct play’)</a:t>
            </a:r>
          </a:p>
        </p:txBody>
      </p:sp>
    </p:spTree>
    <p:extLst>
      <p:ext uri="{BB962C8B-B14F-4D97-AF65-F5344CB8AC3E}">
        <p14:creationId xmlns:p14="http://schemas.microsoft.com/office/powerpoint/2010/main" val="4236269614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15.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enum</a:t>
            </a:r>
            <a:r>
              <a:rPr lang="en-US" dirty="0"/>
              <a:t> numbers{num1 = 1.5, num2 = 0, num3, num4, num5, num6}n;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("%d %d\n", num1, num2);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1.5 0</a:t>
            </a:r>
          </a:p>
          <a:p>
            <a:pPr>
              <a:buNone/>
            </a:pPr>
            <a:r>
              <a:rPr lang="en-US" dirty="0"/>
              <a:t>B. 1.5 2</a:t>
            </a:r>
          </a:p>
          <a:p>
            <a:pPr>
              <a:buNone/>
            </a:pPr>
            <a:r>
              <a:rPr lang="en-US" dirty="0"/>
              <a:t>C. 1.5 2.5 </a:t>
            </a:r>
          </a:p>
          <a:p>
            <a:pPr>
              <a:buNone/>
            </a:pPr>
            <a:r>
              <a:rPr lang="en-US" dirty="0"/>
              <a:t>D. 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4B15-DD7E-4511-8CF7-B023E76B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2EC5-2148-4414-9B71-60ED8B65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Ans:D</a:t>
            </a:r>
            <a:r>
              <a:rPr lang="en-IN" dirty="0"/>
              <a:t>)Compilation error</a:t>
            </a:r>
          </a:p>
          <a:p>
            <a:r>
              <a:rPr lang="en-IN" dirty="0"/>
              <a:t>Enumerator value for ‘num1’is not an integer constant.</a:t>
            </a:r>
          </a:p>
        </p:txBody>
      </p:sp>
    </p:spTree>
    <p:extLst>
      <p:ext uri="{BB962C8B-B14F-4D97-AF65-F5344CB8AC3E}">
        <p14:creationId xmlns:p14="http://schemas.microsoft.com/office/powerpoint/2010/main" val="4055817726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16.What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enum</a:t>
            </a:r>
            <a:r>
              <a:rPr lang="en-US" dirty="0"/>
              <a:t> numbers{num1, num2 = 0, num3, num4, num5, num6}n;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("%d\n", </a:t>
            </a:r>
            <a:r>
              <a:rPr lang="en-US" dirty="0" err="1"/>
              <a:t>sizeof</a:t>
            </a:r>
            <a:r>
              <a:rPr lang="en-US" dirty="0"/>
              <a:t>(n));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12</a:t>
            </a:r>
          </a:p>
          <a:p>
            <a:pPr>
              <a:buNone/>
            </a:pPr>
            <a:r>
              <a:rPr lang="en-US" dirty="0"/>
              <a:t>B. 4</a:t>
            </a:r>
          </a:p>
          <a:p>
            <a:pPr>
              <a:buNone/>
            </a:pPr>
            <a:r>
              <a:rPr lang="en-US" dirty="0"/>
              <a:t>C. 2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81000"/>
            <a:ext cx="9964103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5.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_ = 5;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__=5;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___ = _ + __;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("%d",___);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  <a:p>
            <a:r>
              <a:rPr lang="en-US" sz="2880" dirty="0"/>
              <a:t>A. Runtime error</a:t>
            </a:r>
          </a:p>
          <a:p>
            <a:r>
              <a:rPr lang="en-US" sz="2880" dirty="0"/>
              <a:t>B. Compilation error</a:t>
            </a:r>
          </a:p>
          <a:p>
            <a:r>
              <a:rPr lang="en-US" sz="2880" dirty="0"/>
              <a:t>C. 10</a:t>
            </a:r>
          </a:p>
          <a:p>
            <a:r>
              <a:rPr lang="en-US" sz="2880" dirty="0"/>
              <a:t>D. Some Garbage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93A5-73A5-438C-BD93-5A97DF30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A0F2-EFF8-456E-BB30-C3B10F0F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Ans:B</a:t>
            </a:r>
            <a:r>
              <a:rPr lang="en-IN" dirty="0"/>
              <a:t>)4</a:t>
            </a:r>
          </a:p>
          <a:p>
            <a:r>
              <a:rPr lang="en-IN" dirty="0" err="1"/>
              <a:t>Sizeof</a:t>
            </a:r>
            <a:r>
              <a:rPr lang="en-IN" dirty="0"/>
              <a:t>(n)=4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26510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980" y="1294690"/>
            <a:ext cx="9464040" cy="55633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18.What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pPr>
              <a:buNone/>
            </a:pPr>
            <a:r>
              <a:rPr lang="en-US" sz="2160" dirty="0"/>
              <a:t>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struct</a:t>
            </a:r>
            <a:r>
              <a:rPr lang="en-US" sz="2160" dirty="0"/>
              <a:t> alphabets</a:t>
            </a:r>
          </a:p>
          <a:p>
            <a:pPr>
              <a:buNone/>
            </a:pPr>
            <a:r>
              <a:rPr lang="en-US" sz="2160" dirty="0"/>
              <a:t>	{</a:t>
            </a:r>
          </a:p>
          <a:p>
            <a:pPr>
              <a:buNone/>
            </a:pPr>
            <a:r>
              <a:rPr lang="en-US" sz="2160" dirty="0"/>
              <a:t>		char </a:t>
            </a:r>
            <a:r>
              <a:rPr lang="en-US" sz="2160" dirty="0" err="1"/>
              <a:t>firstLetter</a:t>
            </a:r>
            <a:r>
              <a:rPr lang="en-US" sz="2160" dirty="0"/>
              <a:t>;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struct</a:t>
            </a:r>
            <a:r>
              <a:rPr lang="en-US" sz="2160" dirty="0"/>
              <a:t> alphabets a;</a:t>
            </a:r>
          </a:p>
          <a:p>
            <a:pPr>
              <a:buNone/>
            </a:pPr>
            <a:r>
              <a:rPr lang="en-US" sz="2160" dirty="0"/>
              <a:t>	}al;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al.firstLetter</a:t>
            </a:r>
            <a:r>
              <a:rPr lang="en-US" sz="2160" dirty="0"/>
              <a:t> = 'a';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("%c", </a:t>
            </a:r>
            <a:r>
              <a:rPr lang="en-US" sz="2160" dirty="0" err="1"/>
              <a:t>al.firstLetter</a:t>
            </a:r>
            <a:r>
              <a:rPr lang="en-US" sz="2160" dirty="0"/>
              <a:t>);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A. A		                  B. Linker Error</a:t>
            </a:r>
          </a:p>
          <a:p>
            <a:pPr>
              <a:buNone/>
            </a:pPr>
            <a:r>
              <a:rPr lang="en-US" sz="2160" dirty="0"/>
              <a:t>C. Runtime Error		D. Compilation Error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17.What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enum</a:t>
            </a:r>
            <a:r>
              <a:rPr lang="en-US" dirty="0"/>
              <a:t> week{sun = -1, </a:t>
            </a:r>
            <a:r>
              <a:rPr lang="en-US" dirty="0" err="1"/>
              <a:t>mon</a:t>
            </a:r>
            <a:r>
              <a:rPr lang="en-US" dirty="0"/>
              <a:t>, </a:t>
            </a:r>
            <a:r>
              <a:rPr lang="en-US" dirty="0" err="1"/>
              <a:t>tue</a:t>
            </a:r>
            <a:r>
              <a:rPr lang="en-US" dirty="0"/>
              <a:t>, wed, </a:t>
            </a:r>
            <a:r>
              <a:rPr lang="en-US" dirty="0" err="1"/>
              <a:t>thu</a:t>
            </a:r>
            <a:r>
              <a:rPr lang="en-US" dirty="0"/>
              <a:t> = 5, </a:t>
            </a:r>
            <a:r>
              <a:rPr lang="en-US" dirty="0" err="1"/>
              <a:t>fri</a:t>
            </a:r>
            <a:r>
              <a:rPr lang="en-US" dirty="0"/>
              <a:t>, sat};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 %d %d %d %d %d %d", sun, </a:t>
            </a:r>
            <a:r>
              <a:rPr lang="en-US" dirty="0" err="1"/>
              <a:t>mon</a:t>
            </a:r>
            <a:r>
              <a:rPr lang="en-US" dirty="0"/>
              <a:t>, </a:t>
            </a:r>
            <a:r>
              <a:rPr lang="en-US" dirty="0" err="1"/>
              <a:t>tue</a:t>
            </a:r>
            <a:r>
              <a:rPr lang="en-US" dirty="0"/>
              <a:t>, wed,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fri</a:t>
            </a:r>
            <a:r>
              <a:rPr lang="en-US" dirty="0"/>
              <a:t>, sat);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-1 0 1 2 3 4 5</a:t>
            </a:r>
          </a:p>
          <a:p>
            <a:pPr>
              <a:buNone/>
            </a:pPr>
            <a:r>
              <a:rPr lang="en-US" dirty="0"/>
              <a:t>B. -1 0 1 2 5 6 7</a:t>
            </a:r>
          </a:p>
          <a:p>
            <a:pPr>
              <a:buNone/>
            </a:pPr>
            <a:r>
              <a:rPr lang="en-US" dirty="0"/>
              <a:t>C. 1 2 3 4 5 6 7</a:t>
            </a:r>
          </a:p>
          <a:p>
            <a:pPr>
              <a:buNone/>
            </a:pPr>
            <a:r>
              <a:rPr lang="en-US" dirty="0"/>
              <a:t>D. 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EF5A-493E-46BF-BF9F-A42D4B78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BDB3-2CFF-43F6-BC33-43D0092A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ANS:B)-1 0 1 2 5 6 7</a:t>
            </a:r>
          </a:p>
          <a:p>
            <a:r>
              <a:rPr lang="en-IN" dirty="0"/>
              <a:t>Returns the ordinal values.</a:t>
            </a:r>
          </a:p>
        </p:txBody>
      </p:sp>
    </p:spTree>
    <p:extLst>
      <p:ext uri="{BB962C8B-B14F-4D97-AF65-F5344CB8AC3E}">
        <p14:creationId xmlns:p14="http://schemas.microsoft.com/office/powerpoint/2010/main" val="333797589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19.What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check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}ck;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sizeof</a:t>
            </a:r>
            <a:r>
              <a:rPr lang="en-US" dirty="0"/>
              <a:t>(ck));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0</a:t>
            </a:r>
          </a:p>
          <a:p>
            <a:pPr>
              <a:buNone/>
            </a:pPr>
            <a:r>
              <a:rPr lang="en-US" dirty="0"/>
              <a:t>B. 1</a:t>
            </a:r>
          </a:p>
          <a:p>
            <a:pPr>
              <a:buNone/>
            </a:pPr>
            <a:r>
              <a:rPr lang="en-US" dirty="0"/>
              <a:t>C. 2</a:t>
            </a:r>
          </a:p>
          <a:p>
            <a:pPr>
              <a:buNone/>
            </a:pPr>
            <a:r>
              <a:rPr lang="en-US" dirty="0"/>
              <a:t>D. Compilation Error</a:t>
            </a:r>
          </a:p>
          <a:p>
            <a:pPr>
              <a:buNone/>
            </a:pPr>
            <a:r>
              <a:rPr lang="en-US" dirty="0"/>
              <a:t>E. None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C93A-36BB-4117-9F35-1FDAA147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86BA-7E1D-49F9-A7E9-244D6302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Ans:A</a:t>
            </a:r>
            <a:r>
              <a:rPr lang="en-IN" dirty="0"/>
              <a:t>)0</a:t>
            </a:r>
          </a:p>
          <a:p>
            <a:r>
              <a:rPr lang="en-IN" dirty="0"/>
              <a:t>There is no value inside the struct. Therefore size of ck is 0.</a:t>
            </a:r>
          </a:p>
        </p:txBody>
      </p:sp>
    </p:spTree>
    <p:extLst>
      <p:ext uri="{BB962C8B-B14F-4D97-AF65-F5344CB8AC3E}">
        <p14:creationId xmlns:p14="http://schemas.microsoft.com/office/powerpoint/2010/main" val="200578393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20.What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check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i:0;</a:t>
            </a:r>
          </a:p>
          <a:p>
            <a:pPr>
              <a:buNone/>
            </a:pPr>
            <a:r>
              <a:rPr lang="en-US" dirty="0"/>
              <a:t>	}ck;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sizeof</a:t>
            </a:r>
            <a:r>
              <a:rPr lang="en-US" dirty="0"/>
              <a:t>(ck));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0</a:t>
            </a:r>
          </a:p>
          <a:p>
            <a:pPr>
              <a:buNone/>
            </a:pPr>
            <a:r>
              <a:rPr lang="en-US" dirty="0"/>
              <a:t>B. 2</a:t>
            </a:r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000A-8474-48BB-A77E-1973DCEA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03CC-1587-4FEC-9A86-F844BE07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Ans:C</a:t>
            </a:r>
            <a:r>
              <a:rPr lang="en-IN" dirty="0"/>
              <a:t>)Compilation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793604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21.What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num </a:t>
            </a:r>
          </a:p>
          <a:p>
            <a:pPr>
              <a:buNone/>
            </a:pPr>
            <a:r>
              <a:rPr lang="en-US" sz="2400" dirty="0"/>
              <a:t>	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j, k, l;</a:t>
            </a:r>
          </a:p>
          <a:p>
            <a:pPr>
              <a:buNone/>
            </a:pPr>
            <a:r>
              <a:rPr lang="en-US" sz="2400" dirty="0"/>
              <a:t>	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num n = {1, 2, 3};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%d %d %d", </a:t>
            </a:r>
            <a:r>
              <a:rPr lang="en-US" sz="2400" dirty="0" err="1"/>
              <a:t>n.i</a:t>
            </a:r>
            <a:r>
              <a:rPr lang="en-US" sz="2400" dirty="0"/>
              <a:t>, </a:t>
            </a:r>
            <a:r>
              <a:rPr lang="en-US" sz="2400" dirty="0" err="1"/>
              <a:t>n.j</a:t>
            </a:r>
            <a:r>
              <a:rPr lang="en-US" sz="2400" dirty="0"/>
              <a:t>, </a:t>
            </a:r>
            <a:r>
              <a:rPr lang="en-US" sz="2400" dirty="0" err="1"/>
              <a:t>n.k</a:t>
            </a:r>
            <a:r>
              <a:rPr lang="en-US" sz="2400" dirty="0"/>
              <a:t>, </a:t>
            </a:r>
            <a:r>
              <a:rPr lang="en-US" sz="2400" dirty="0" err="1"/>
              <a:t>n.l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1 2 3 garbage value		B. 1 2 3 0</a:t>
            </a:r>
          </a:p>
          <a:p>
            <a:pPr>
              <a:buNone/>
            </a:pPr>
            <a:r>
              <a:rPr lang="en-US" sz="2400" dirty="0"/>
              <a:t>C. 1 2 3 3			D. None of the above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A154-5DC2-40A0-8EA9-A475C188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0AB9-1231-4350-A4E9-578EEA0B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Ans:B</a:t>
            </a:r>
            <a:r>
              <a:rPr lang="en-IN" dirty="0"/>
              <a:t>) 1 2 3 0</a:t>
            </a:r>
          </a:p>
          <a:p>
            <a:r>
              <a:rPr lang="en-IN" dirty="0"/>
              <a:t>We declared only 3 values for n.</a:t>
            </a:r>
          </a:p>
        </p:txBody>
      </p:sp>
    </p:spTree>
    <p:extLst>
      <p:ext uri="{BB962C8B-B14F-4D97-AF65-F5344CB8AC3E}">
        <p14:creationId xmlns:p14="http://schemas.microsoft.com/office/powerpoint/2010/main" val="3970721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668" y="685800"/>
            <a:ext cx="9872663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6.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/>
              <a:t>static </a:t>
            </a:r>
            <a:r>
              <a:rPr lang="en-US" sz="2880" dirty="0" err="1"/>
              <a:t>num</a:t>
            </a:r>
            <a:r>
              <a:rPr lang="en-US" sz="2880" dirty="0"/>
              <a:t>=5;</a:t>
            </a:r>
          </a:p>
          <a:p>
            <a:r>
              <a:rPr lang="en-US" sz="2880" dirty="0"/>
              <a:t>extern </a:t>
            </a:r>
            <a:r>
              <a:rPr lang="en-US" sz="2880" dirty="0" err="1"/>
              <a:t>int</a:t>
            </a:r>
            <a:r>
              <a:rPr lang="en-US" sz="2880" dirty="0"/>
              <a:t> </a:t>
            </a:r>
            <a:r>
              <a:rPr lang="en-US" sz="2880" dirty="0" err="1"/>
              <a:t>num</a:t>
            </a:r>
            <a:r>
              <a:rPr lang="en-US" sz="2880" dirty="0"/>
              <a:t>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r>
              <a:rPr lang="en-US" sz="2880" dirty="0"/>
              <a:t>{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("%d",</a:t>
            </a:r>
            <a:r>
              <a:rPr lang="en-US" sz="2880" dirty="0" err="1"/>
              <a:t>num</a:t>
            </a:r>
            <a:r>
              <a:rPr lang="en-US" sz="2880" dirty="0"/>
              <a:t>);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  <a:p>
            <a:r>
              <a:rPr lang="en-US" sz="2880" dirty="0"/>
              <a:t>A. 0</a:t>
            </a:r>
          </a:p>
          <a:p>
            <a:r>
              <a:rPr lang="en-US" sz="2880" dirty="0"/>
              <a:t>B. Compilation error</a:t>
            </a:r>
          </a:p>
          <a:p>
            <a:r>
              <a:rPr lang="en-US" sz="2880" dirty="0"/>
              <a:t>C. Runtime error</a:t>
            </a:r>
          </a:p>
          <a:p>
            <a:r>
              <a:rPr lang="en-US" sz="2880" dirty="0"/>
              <a:t>D.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22.What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num </a:t>
            </a:r>
          </a:p>
          <a:p>
            <a:pPr>
              <a:buNone/>
            </a:pPr>
            <a:r>
              <a:rPr lang="en-US" sz="2400" dirty="0"/>
              <a:t>	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j, k, l;</a:t>
            </a:r>
          </a:p>
          <a:p>
            <a:pPr>
              <a:buNone/>
            </a:pPr>
            <a:r>
              <a:rPr lang="en-US" sz="2400" dirty="0"/>
              <a:t>	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num n = {1, 2, 3};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%d %d %d", </a:t>
            </a:r>
            <a:r>
              <a:rPr lang="en-US" sz="2400" dirty="0" err="1"/>
              <a:t>i</a:t>
            </a:r>
            <a:r>
              <a:rPr lang="en-US" sz="2400" dirty="0"/>
              <a:t>, j, k, l);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1 2 3 0 		B. 1 2 3 4 </a:t>
            </a:r>
          </a:p>
          <a:p>
            <a:pPr>
              <a:buNone/>
            </a:pPr>
            <a:r>
              <a:rPr lang="en-US" sz="2400" dirty="0"/>
              <a:t>C. 1 2 3 garbage value 	D. Compilation Error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B109-DEE0-4D4F-9423-2E664F19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C827-C64D-4980-9858-8DAAEE0F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Ans:D</a:t>
            </a:r>
            <a:r>
              <a:rPr lang="en-IN" dirty="0"/>
              <a:t>)Compilation error</a:t>
            </a:r>
          </a:p>
          <a:p>
            <a:r>
              <a:rPr lang="en-IN" dirty="0"/>
              <a:t>Variables </a:t>
            </a:r>
            <a:r>
              <a:rPr lang="en-IN" dirty="0" err="1"/>
              <a:t>I,j,k,l</a:t>
            </a:r>
            <a:r>
              <a:rPr lang="en-IN" dirty="0"/>
              <a:t> are declared inside the structure.</a:t>
            </a:r>
          </a:p>
        </p:txBody>
      </p:sp>
    </p:spTree>
    <p:extLst>
      <p:ext uri="{BB962C8B-B14F-4D97-AF65-F5344CB8AC3E}">
        <p14:creationId xmlns:p14="http://schemas.microsoft.com/office/powerpoint/2010/main" val="158260477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23.What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2;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enum</a:t>
            </a:r>
            <a:r>
              <a:rPr lang="en-US" dirty="0"/>
              <a:t> numbers{num1 = </a:t>
            </a:r>
            <a:r>
              <a:rPr lang="en-US" dirty="0" err="1"/>
              <a:t>i</a:t>
            </a:r>
            <a:r>
              <a:rPr lang="en-US" dirty="0"/>
              <a:t>, num2 , num3}n;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%d %d\n", num1, num2, num3);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2 3 4</a:t>
            </a:r>
          </a:p>
          <a:p>
            <a:pPr>
              <a:buNone/>
            </a:pPr>
            <a:r>
              <a:rPr lang="en-US" dirty="0"/>
              <a:t>C. 1 2 3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CEBF-3A7B-4199-A6A5-0A89849F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D170-5039-4DB3-AD33-7549E8C1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Ans:A</a:t>
            </a:r>
            <a:r>
              <a:rPr lang="en-IN" dirty="0"/>
              <a:t>)Compilation error</a:t>
            </a:r>
          </a:p>
          <a:p>
            <a:r>
              <a:rPr lang="en-IN" dirty="0"/>
              <a:t>Enumerator value for ‘num1’ is not an integer constant. </a:t>
            </a:r>
          </a:p>
        </p:txBody>
      </p:sp>
    </p:spTree>
    <p:extLst>
      <p:ext uri="{BB962C8B-B14F-4D97-AF65-F5344CB8AC3E}">
        <p14:creationId xmlns:p14="http://schemas.microsoft.com/office/powerpoint/2010/main" val="255333179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24.What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st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	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		</a:t>
            </a:r>
          </a:p>
          <a:p>
            <a:pPr>
              <a:buNone/>
            </a:pPr>
            <a:r>
              <a:rPr lang="en-US" sz="2400" dirty="0"/>
              <a:t>		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	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st</a:t>
            </a:r>
            <a:r>
              <a:rPr lang="en-US" sz="2400" dirty="0"/>
              <a:t> s = {1, 2};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%d", </a:t>
            </a:r>
            <a:r>
              <a:rPr lang="en-US" sz="2400" dirty="0" err="1"/>
              <a:t>s.i</a:t>
            </a:r>
            <a:r>
              <a:rPr lang="en-US" sz="2400" dirty="0"/>
              <a:t>, s.si);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1 2		B. Linker Error</a:t>
            </a:r>
          </a:p>
          <a:p>
            <a:pPr>
              <a:buNone/>
            </a:pPr>
            <a:r>
              <a:rPr lang="en-US" sz="2400" dirty="0"/>
              <a:t>C. Runtime Error	D. Compilation Error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E17A-2FB1-439B-BF01-EE10518C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9FBF-4616-465A-8A94-8F8598E6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Ans:B</a:t>
            </a:r>
            <a:r>
              <a:rPr lang="en-IN" dirty="0"/>
              <a:t>)Compilation error</a:t>
            </a:r>
          </a:p>
          <a:p>
            <a:r>
              <a:rPr lang="en-IN" dirty="0"/>
              <a:t>The expected specifier – qualifier – list before ‘static’ is needed.</a:t>
            </a:r>
          </a:p>
        </p:txBody>
      </p:sp>
    </p:spTree>
    <p:extLst>
      <p:ext uri="{BB962C8B-B14F-4D97-AF65-F5344CB8AC3E}">
        <p14:creationId xmlns:p14="http://schemas.microsoft.com/office/powerpoint/2010/main" val="2737468961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25.What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pPr>
              <a:buNone/>
            </a:pPr>
            <a:r>
              <a:rPr lang="en-US" sz="2160" dirty="0"/>
              <a:t>{</a:t>
            </a:r>
          </a:p>
          <a:p>
            <a:pPr>
              <a:buNone/>
            </a:pPr>
            <a:r>
              <a:rPr lang="en-US" sz="2160" dirty="0"/>
              <a:t>	union check</a:t>
            </a:r>
          </a:p>
          <a:p>
            <a:pPr>
              <a:buNone/>
            </a:pPr>
            <a:r>
              <a:rPr lang="en-US" sz="2160" dirty="0"/>
              <a:t>	{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i</a:t>
            </a:r>
            <a:r>
              <a:rPr lang="en-US" sz="2160" dirty="0"/>
              <a:t>;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int</a:t>
            </a:r>
            <a:r>
              <a:rPr lang="en-US" sz="2160" dirty="0"/>
              <a:t> a[10];</a:t>
            </a:r>
          </a:p>
          <a:p>
            <a:pPr>
              <a:buNone/>
            </a:pPr>
            <a:r>
              <a:rPr lang="en-US" sz="2160" dirty="0"/>
              <a:t>	};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 </a:t>
            </a:r>
            <a:r>
              <a:rPr lang="en-US" sz="2160" dirty="0" err="1"/>
              <a:t>sizeof</a:t>
            </a:r>
            <a:r>
              <a:rPr lang="en-US" sz="2160" dirty="0"/>
              <a:t>(check));</a:t>
            </a:r>
          </a:p>
          <a:p>
            <a:pPr>
              <a:buNone/>
            </a:pPr>
            <a:r>
              <a:rPr lang="en-US" sz="2160" dirty="0"/>
              <a:t>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A. 2			B. 4</a:t>
            </a:r>
          </a:p>
          <a:p>
            <a:pPr>
              <a:buNone/>
            </a:pPr>
            <a:r>
              <a:rPr lang="en-US" sz="2160" dirty="0"/>
              <a:t>C. 20			D. None of the above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127C-C8AA-414F-A671-96641735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1EB6-5466-48DE-BE53-29927933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Ans:D</a:t>
            </a:r>
            <a:r>
              <a:rPr lang="en-IN" dirty="0"/>
              <a:t>)None of the above</a:t>
            </a:r>
          </a:p>
          <a:p>
            <a:r>
              <a:rPr lang="en-IN" dirty="0"/>
              <a:t>Since the answer not available in the given options.</a:t>
            </a:r>
          </a:p>
        </p:txBody>
      </p:sp>
    </p:spTree>
    <p:extLst>
      <p:ext uri="{BB962C8B-B14F-4D97-AF65-F5344CB8AC3E}">
        <p14:creationId xmlns:p14="http://schemas.microsoft.com/office/powerpoint/2010/main" val="211879785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320" dirty="0"/>
          </a:p>
          <a:p>
            <a:pPr>
              <a:buNone/>
            </a:pPr>
            <a:endParaRPr lang="en-US" sz="4320" dirty="0"/>
          </a:p>
          <a:p>
            <a:pPr>
              <a:buNone/>
            </a:pPr>
            <a:endParaRPr lang="en-US" sz="4320" dirty="0"/>
          </a:p>
          <a:p>
            <a:pPr algn="ctr">
              <a:buNone/>
            </a:pPr>
            <a:r>
              <a:rPr lang="en-US" sz="4320" dirty="0"/>
              <a:t>Memory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617220">
              <a:buAutoNum type="arabicPeriod"/>
            </a:pPr>
            <a:r>
              <a:rPr lang="en-US" dirty="0"/>
              <a:t>Among 4 header files, which should be included to use the memory allocation functions like </a:t>
            </a:r>
            <a:r>
              <a:rPr lang="en-US" dirty="0" err="1"/>
              <a:t>malloc</a:t>
            </a:r>
            <a:r>
              <a:rPr lang="en-US" dirty="0"/>
              <a:t>(), </a:t>
            </a:r>
            <a:r>
              <a:rPr lang="en-US" dirty="0" err="1"/>
              <a:t>calloc</a:t>
            </a:r>
            <a:r>
              <a:rPr lang="en-US" dirty="0"/>
              <a:t>(), </a:t>
            </a:r>
            <a:r>
              <a:rPr lang="en-US" dirty="0" err="1"/>
              <a:t>realloc</a:t>
            </a:r>
            <a:r>
              <a:rPr lang="en-US" dirty="0"/>
              <a:t>() and free()?</a:t>
            </a:r>
          </a:p>
          <a:p>
            <a:pPr marL="617220" indent="-61722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B. #include&lt;</a:t>
            </a:r>
            <a:r>
              <a:rPr lang="en-US" dirty="0" err="1"/>
              <a:t>memory.h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C. 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D. Both b and 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9739" y="1447801"/>
            <a:ext cx="9872663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7.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/>
              <a:t>static </a:t>
            </a:r>
            <a:r>
              <a:rPr lang="en-US" sz="2880" dirty="0" err="1"/>
              <a:t>num</a:t>
            </a:r>
            <a:r>
              <a:rPr lang="en-US" sz="2880" dirty="0"/>
              <a:t>=5;</a:t>
            </a:r>
          </a:p>
          <a:p>
            <a:r>
              <a:rPr lang="en-US" sz="2880" dirty="0"/>
              <a:t>extern </a:t>
            </a:r>
            <a:r>
              <a:rPr lang="en-US" sz="2880" dirty="0" err="1"/>
              <a:t>int</a:t>
            </a:r>
            <a:r>
              <a:rPr lang="en-US" sz="2880" dirty="0"/>
              <a:t> </a:t>
            </a:r>
            <a:r>
              <a:rPr lang="en-US" sz="2880" dirty="0" err="1"/>
              <a:t>num</a:t>
            </a:r>
            <a:r>
              <a:rPr lang="en-US" sz="2880" dirty="0"/>
              <a:t>=10;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r>
              <a:rPr lang="en-US" sz="2880" dirty="0"/>
              <a:t>{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("%d",</a:t>
            </a:r>
            <a:r>
              <a:rPr lang="en-US" sz="2880" dirty="0" err="1"/>
              <a:t>num</a:t>
            </a:r>
            <a:r>
              <a:rPr lang="en-US" sz="2880" dirty="0"/>
              <a:t>);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  <a:p>
            <a:r>
              <a:rPr lang="en-US" sz="2880" dirty="0"/>
              <a:t>A. Compilation error</a:t>
            </a:r>
          </a:p>
          <a:p>
            <a:r>
              <a:rPr lang="en-US" sz="2880" dirty="0"/>
              <a:t>B. 5</a:t>
            </a:r>
          </a:p>
          <a:p>
            <a:r>
              <a:rPr lang="en-US" sz="2880" dirty="0"/>
              <a:t>C. 0</a:t>
            </a:r>
          </a:p>
          <a:p>
            <a:r>
              <a:rPr lang="en-US" sz="2880" dirty="0"/>
              <a:t>D.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2.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numbers[1];</a:t>
            </a:r>
          </a:p>
          <a:p>
            <a:pPr>
              <a:buNone/>
            </a:pPr>
            <a:r>
              <a:rPr lang="en-US" sz="2400" dirty="0"/>
              <a:t>	numbers[0] = 9;</a:t>
            </a:r>
          </a:p>
          <a:p>
            <a:pPr>
              <a:buNone/>
            </a:pPr>
            <a:r>
              <a:rPr lang="en-US" sz="2400" dirty="0"/>
              <a:t>	free(numbers);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nStored</a:t>
            </a:r>
            <a:r>
              <a:rPr lang="en-US" sz="2400" dirty="0"/>
              <a:t> integers are ");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nnumbers</a:t>
            </a:r>
            <a:r>
              <a:rPr lang="en-US" sz="2400" dirty="0"/>
              <a:t>[%d] = %d ", 0, numbers[0]);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99120" y="3962400"/>
            <a:ext cx="2811780" cy="1829512"/>
          </a:xfrm>
          <a:prstGeom prst="rect">
            <a:avLst/>
          </a:prstGeom>
        </p:spPr>
        <p:txBody>
          <a:bodyPr vert="horz" lIns="109728" tIns="54864" rIns="109728" bIns="54864" rtlCol="0">
            <a:normAutofit lnSpcReduction="10000"/>
          </a:bodyPr>
          <a:lstStyle/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A. 9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B. 0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C. Compilation error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D. garbage value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3.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*j = 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(4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en-US" dirty="0"/>
              <a:t>	*j = 9;</a:t>
            </a:r>
          </a:p>
          <a:p>
            <a:pPr>
              <a:buNone/>
            </a:pPr>
            <a:r>
              <a:rPr lang="en-US" dirty="0"/>
              <a:t>	free(j);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*j);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4721" y="4648200"/>
            <a:ext cx="511683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Compilation error</a:t>
            </a:r>
          </a:p>
          <a:p>
            <a:r>
              <a:rPr lang="en-US" sz="2880" dirty="0"/>
              <a:t>B. 0</a:t>
            </a:r>
          </a:p>
          <a:p>
            <a:r>
              <a:rPr lang="en-US" sz="2880" dirty="0"/>
              <a:t>C. Some Garbage value</a:t>
            </a:r>
          </a:p>
          <a:p>
            <a:r>
              <a:rPr lang="en-US" sz="2880" dirty="0"/>
              <a:t>D. Nothing prints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4.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*numbers = (</a:t>
            </a:r>
            <a:r>
              <a:rPr lang="en-US" sz="2400" dirty="0" err="1"/>
              <a:t>int</a:t>
            </a:r>
            <a:r>
              <a:rPr lang="en-US" sz="2400" dirty="0"/>
              <a:t>*)</a:t>
            </a:r>
            <a:r>
              <a:rPr lang="en-US" sz="2400" dirty="0" err="1"/>
              <a:t>calloc</a:t>
            </a:r>
            <a:r>
              <a:rPr lang="en-US" sz="2400" dirty="0"/>
              <a:t>(4,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));</a:t>
            </a:r>
          </a:p>
          <a:p>
            <a:pPr>
              <a:buNone/>
            </a:pPr>
            <a:r>
              <a:rPr lang="en-US" sz="2400" dirty="0"/>
              <a:t>	numbers[0] = 9;</a:t>
            </a:r>
          </a:p>
          <a:p>
            <a:pPr>
              <a:buNone/>
            </a:pPr>
            <a:r>
              <a:rPr lang="en-US" sz="2400" dirty="0"/>
              <a:t>	free(numbers);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nStored</a:t>
            </a:r>
            <a:r>
              <a:rPr lang="en-US" sz="2400" dirty="0"/>
              <a:t> integers are ");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nnumbers</a:t>
            </a:r>
            <a:r>
              <a:rPr lang="en-US" sz="2400" dirty="0"/>
              <a:t>[%d] = %d ", 0, numbers[0]);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833360" y="4267202"/>
            <a:ext cx="3383280" cy="1902059"/>
          </a:xfrm>
          <a:prstGeom prst="rect">
            <a:avLst/>
          </a:prstGeom>
        </p:spPr>
        <p:txBody>
          <a:bodyPr vert="horz" wrap="square" lIns="109728" tIns="54864" rIns="109728" bIns="54864" rtlCol="0">
            <a:spAutoFit/>
          </a:bodyPr>
          <a:lstStyle/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A. Garbage value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B. 0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C. 9a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D. Compilation error</a:t>
            </a:r>
            <a:endParaRPr lang="en-US" sz="2400" dirty="0"/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80" dirty="0"/>
              <a:t>5.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*</a:t>
            </a:r>
            <a:r>
              <a:rPr lang="en-US" sz="2880" dirty="0" err="1"/>
              <a:t>ptr</a:t>
            </a:r>
            <a:r>
              <a:rPr lang="en-US" sz="2880" dirty="0"/>
              <a:t> = (</a:t>
            </a:r>
            <a:r>
              <a:rPr lang="en-US" sz="2880" dirty="0" err="1"/>
              <a:t>int</a:t>
            </a:r>
            <a:r>
              <a:rPr lang="en-US" sz="2880" dirty="0"/>
              <a:t> *)</a:t>
            </a:r>
            <a:r>
              <a:rPr lang="en-US" sz="2880" dirty="0" err="1"/>
              <a:t>malloc</a:t>
            </a:r>
            <a:r>
              <a:rPr lang="en-US" sz="2880" dirty="0"/>
              <a:t>(</a:t>
            </a:r>
            <a:r>
              <a:rPr lang="en-US" sz="2880" dirty="0" err="1"/>
              <a:t>sizeof</a:t>
            </a:r>
            <a:r>
              <a:rPr lang="en-US" sz="2880" dirty="0"/>
              <a:t>(</a:t>
            </a:r>
            <a:r>
              <a:rPr lang="en-US" sz="2880" dirty="0" err="1"/>
              <a:t>int</a:t>
            </a:r>
            <a:r>
              <a:rPr lang="en-US" sz="2880" dirty="0"/>
              <a:t>));</a:t>
            </a:r>
          </a:p>
          <a:p>
            <a:pPr>
              <a:buNone/>
            </a:pPr>
            <a:r>
              <a:rPr lang="en-US" sz="2880" dirty="0"/>
              <a:t>	*</a:t>
            </a:r>
            <a:r>
              <a:rPr lang="en-US" sz="2880" dirty="0" err="1"/>
              <a:t>ptr</a:t>
            </a:r>
            <a:r>
              <a:rPr lang="en-US" sz="2880" dirty="0"/>
              <a:t> = 10;</a:t>
            </a:r>
          </a:p>
          <a:p>
            <a:pPr>
              <a:buNone/>
            </a:pPr>
            <a:r>
              <a:rPr lang="en-US" sz="2880" dirty="0"/>
              <a:t>	free(</a:t>
            </a:r>
            <a:r>
              <a:rPr lang="en-US" sz="2880" dirty="0" err="1"/>
              <a:t>ptr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p = 9;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("%d", </a:t>
            </a:r>
            <a:r>
              <a:rPr lang="en-US" sz="2880" dirty="0" err="1"/>
              <a:t>ptr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7284722" y="4800600"/>
            <a:ext cx="475107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Compilation error</a:t>
            </a:r>
          </a:p>
          <a:p>
            <a:r>
              <a:rPr lang="en-US" sz="2880" dirty="0"/>
              <a:t>B. 0</a:t>
            </a:r>
          </a:p>
          <a:p>
            <a:r>
              <a:rPr lang="en-US" sz="2880" dirty="0"/>
              <a:t>C. 9</a:t>
            </a:r>
          </a:p>
          <a:p>
            <a:r>
              <a:rPr lang="en-US" sz="2880" dirty="0"/>
              <a:t>D. Garbage value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6. What is the return type of </a:t>
            </a:r>
            <a:r>
              <a:rPr lang="en-US" dirty="0" err="1"/>
              <a:t>malloc</a:t>
            </a:r>
            <a:r>
              <a:rPr lang="en-US" dirty="0"/>
              <a:t>() or </a:t>
            </a:r>
            <a:r>
              <a:rPr lang="en-US" dirty="0" err="1"/>
              <a:t>calloc</a:t>
            </a:r>
            <a:r>
              <a:rPr lang="en-US" dirty="0"/>
              <a:t>()?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</a:t>
            </a:r>
            <a:r>
              <a:rPr lang="en-US" dirty="0" err="1"/>
              <a:t>int</a:t>
            </a:r>
            <a:r>
              <a:rPr lang="en-US" dirty="0"/>
              <a:t> *</a:t>
            </a:r>
          </a:p>
          <a:p>
            <a:pPr>
              <a:buNone/>
            </a:pPr>
            <a:r>
              <a:rPr lang="en-US" dirty="0"/>
              <a:t>B. </a:t>
            </a:r>
            <a:r>
              <a:rPr lang="en-US" dirty="0" err="1"/>
              <a:t>int</a:t>
            </a:r>
            <a:r>
              <a:rPr lang="en-US" dirty="0"/>
              <a:t> **</a:t>
            </a:r>
          </a:p>
          <a:p>
            <a:pPr>
              <a:buNone/>
            </a:pPr>
            <a:r>
              <a:rPr lang="en-US" dirty="0"/>
              <a:t>C. void *</a:t>
            </a:r>
          </a:p>
          <a:p>
            <a:pPr>
              <a:buNone/>
            </a:pPr>
            <a:r>
              <a:rPr lang="en-US" dirty="0"/>
              <a:t>D. void **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7.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string.h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</a:t>
            </a:r>
            <a:r>
              <a:rPr lang="en-US" sz="2880" dirty="0" err="1"/>
              <a:t>i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/>
              <a:t>	char *</a:t>
            </a:r>
            <a:r>
              <a:rPr lang="en-US" sz="2880" dirty="0" err="1"/>
              <a:t>ptr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/>
              <a:t>	char *fun();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ptr</a:t>
            </a:r>
            <a:r>
              <a:rPr lang="en-US" sz="2880" dirty="0"/>
              <a:t> = fun();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 %s", </a:t>
            </a:r>
            <a:r>
              <a:rPr lang="en-US" sz="2880" dirty="0" err="1"/>
              <a:t>ptr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6278882" y="1905001"/>
            <a:ext cx="667131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char *fun()</a:t>
            </a:r>
          </a:p>
          <a:p>
            <a:r>
              <a:rPr lang="en-US" sz="2880" dirty="0"/>
              <a:t>{</a:t>
            </a:r>
          </a:p>
          <a:p>
            <a:r>
              <a:rPr lang="en-US" sz="2880" dirty="0"/>
              <a:t>	char disk[30];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strcpy</a:t>
            </a:r>
            <a:r>
              <a:rPr lang="en-US" sz="2880" dirty="0"/>
              <a:t>(disk, "memory in c");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("%s ",disk);</a:t>
            </a:r>
          </a:p>
          <a:p>
            <a:r>
              <a:rPr lang="en-US" sz="2880" dirty="0"/>
              <a:t>	return disk;</a:t>
            </a:r>
          </a:p>
          <a:p>
            <a:r>
              <a:rPr lang="en-US" sz="2880" dirty="0"/>
              <a:t>}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80" dirty="0"/>
              <a:t>8.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stdlib.h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*p;</a:t>
            </a:r>
          </a:p>
          <a:p>
            <a:pPr>
              <a:buNone/>
            </a:pPr>
            <a:r>
              <a:rPr lang="en-US" sz="2880" dirty="0"/>
              <a:t>	p = (</a:t>
            </a:r>
            <a:r>
              <a:rPr lang="en-US" sz="2880" dirty="0" err="1"/>
              <a:t>int</a:t>
            </a:r>
            <a:r>
              <a:rPr lang="en-US" sz="2880" dirty="0"/>
              <a:t> *)</a:t>
            </a:r>
            <a:r>
              <a:rPr lang="en-US" sz="2880" dirty="0" err="1"/>
              <a:t>malloc</a:t>
            </a:r>
            <a:r>
              <a:rPr lang="en-US" sz="2880" dirty="0"/>
              <a:t>(20);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("%d\n", </a:t>
            </a:r>
            <a:r>
              <a:rPr lang="en-US" sz="2880" dirty="0" err="1"/>
              <a:t>sizeof</a:t>
            </a:r>
            <a:r>
              <a:rPr lang="en-US" sz="2880" dirty="0"/>
              <a:t>(p));</a:t>
            </a:r>
          </a:p>
          <a:p>
            <a:pPr>
              <a:buNone/>
            </a:pPr>
            <a:r>
              <a:rPr lang="en-US" sz="2880" dirty="0"/>
              <a:t>	free(p);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5821682" y="5029200"/>
            <a:ext cx="731139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80" dirty="0"/>
              <a:t>A. 40</a:t>
            </a:r>
          </a:p>
          <a:p>
            <a:r>
              <a:rPr lang="en-US" sz="2880" dirty="0"/>
              <a:t>B. 20</a:t>
            </a:r>
          </a:p>
          <a:p>
            <a:r>
              <a:rPr lang="en-US" sz="2880" dirty="0"/>
              <a:t>C. 4</a:t>
            </a:r>
          </a:p>
          <a:p>
            <a:r>
              <a:rPr lang="en-US" sz="2880" dirty="0"/>
              <a:t>D. 80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9. Which function is used to delete the allocated memory space?</a:t>
            </a:r>
          </a:p>
          <a:p>
            <a:pPr>
              <a:buNone/>
            </a:pPr>
            <a:r>
              <a:rPr lang="en-US" dirty="0"/>
              <a:t>A. </a:t>
            </a:r>
            <a:r>
              <a:rPr lang="en-US" dirty="0" err="1"/>
              <a:t>Dealloc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B. free()</a:t>
            </a:r>
          </a:p>
          <a:p>
            <a:pPr>
              <a:buNone/>
            </a:pPr>
            <a:r>
              <a:rPr lang="en-US" dirty="0"/>
              <a:t>C. Both a and b</a:t>
            </a:r>
          </a:p>
          <a:p>
            <a:pPr>
              <a:buNone/>
            </a:pPr>
            <a:r>
              <a:rPr lang="en-US" dirty="0"/>
              <a:t>D. either a or 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10.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stdlib.h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struct</a:t>
            </a:r>
            <a:r>
              <a:rPr lang="en-US" sz="2880" dirty="0"/>
              <a:t> test</a:t>
            </a:r>
          </a:p>
          <a:p>
            <a:pPr>
              <a:buNone/>
            </a:pPr>
            <a:r>
              <a:rPr lang="en-US" sz="2880" dirty="0"/>
              <a:t>	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</a:t>
            </a:r>
            <a:r>
              <a:rPr lang="en-US" sz="2880" dirty="0" err="1"/>
              <a:t>i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/>
              <a:t>	float f;</a:t>
            </a:r>
          </a:p>
          <a:p>
            <a:pPr>
              <a:buNone/>
            </a:pPr>
            <a:r>
              <a:rPr lang="en-US" sz="2880" dirty="0"/>
              <a:t>	char c;</a:t>
            </a:r>
          </a:p>
          <a:p>
            <a:pPr>
              <a:buNone/>
            </a:pPr>
            <a:r>
              <a:rPr lang="en-US" sz="2880" dirty="0"/>
              <a:t>	};</a:t>
            </a:r>
          </a:p>
          <a:p>
            <a:pPr>
              <a:buNone/>
            </a:pPr>
            <a:r>
              <a:rPr lang="en-US" sz="2880" dirty="0"/>
              <a:t>	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80" dirty="0" err="1"/>
              <a:t>struct</a:t>
            </a:r>
            <a:r>
              <a:rPr lang="en-US" sz="2880" dirty="0"/>
              <a:t> test *</a:t>
            </a:r>
            <a:r>
              <a:rPr lang="en-US" sz="2880" dirty="0" err="1"/>
              <a:t>ptr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ptr</a:t>
            </a:r>
            <a:r>
              <a:rPr lang="en-US" sz="2880" dirty="0"/>
              <a:t> = (</a:t>
            </a:r>
            <a:r>
              <a:rPr lang="en-US" sz="2880" dirty="0" err="1"/>
              <a:t>struct</a:t>
            </a:r>
            <a:r>
              <a:rPr lang="en-US" sz="2880" dirty="0"/>
              <a:t> test *)</a:t>
            </a:r>
            <a:r>
              <a:rPr lang="en-US" sz="2880" dirty="0" err="1"/>
              <a:t>malloc</a:t>
            </a:r>
            <a:r>
              <a:rPr lang="en-US" sz="2880" dirty="0"/>
              <a:t>(</a:t>
            </a:r>
            <a:r>
              <a:rPr lang="en-US" sz="2880" dirty="0" err="1"/>
              <a:t>sizeof</a:t>
            </a:r>
            <a:r>
              <a:rPr lang="en-US" sz="2880" dirty="0"/>
              <a:t>(</a:t>
            </a:r>
            <a:r>
              <a:rPr lang="en-US" sz="2880" dirty="0" err="1"/>
              <a:t>struct</a:t>
            </a:r>
            <a:r>
              <a:rPr lang="en-US" sz="2880" dirty="0"/>
              <a:t> test));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ptr</a:t>
            </a:r>
            <a:r>
              <a:rPr lang="en-US" sz="2880" dirty="0"/>
              <a:t> -&gt;f = 6.5f;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("%f", </a:t>
            </a:r>
            <a:r>
              <a:rPr lang="en-US" sz="2880" dirty="0" err="1"/>
              <a:t>ptr</a:t>
            </a:r>
            <a:r>
              <a:rPr lang="en-US" sz="2880" dirty="0"/>
              <a:t>-&gt;f);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r>
              <a:rPr lang="en-US" sz="2880" dirty="0"/>
              <a:t>A. Compilation error</a:t>
            </a:r>
          </a:p>
          <a:p>
            <a:pPr>
              <a:buNone/>
            </a:pPr>
            <a:r>
              <a:rPr lang="en-US" sz="2880" dirty="0"/>
              <a:t>B. Garbage value</a:t>
            </a:r>
          </a:p>
          <a:p>
            <a:pPr>
              <a:buNone/>
            </a:pPr>
            <a:r>
              <a:rPr lang="en-US" sz="2880" dirty="0"/>
              <a:t>C. 6.500000</a:t>
            </a:r>
          </a:p>
          <a:p>
            <a:pPr>
              <a:buNone/>
            </a:pPr>
            <a:r>
              <a:rPr lang="en-US" sz="2880" dirty="0"/>
              <a:t>D. 0.000000</a:t>
            </a:r>
          </a:p>
          <a:p>
            <a:pPr>
              <a:buNone/>
            </a:pPr>
            <a:endParaRPr lang="en-US" sz="2880" dirty="0"/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371601"/>
            <a:ext cx="98726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8.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min-value = 2;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max-value = 10;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avg</a:t>
            </a:r>
            <a:r>
              <a:rPr lang="en-US" sz="2400" dirty="0"/>
              <a:t> = max-value + min-value / 2;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("%d",</a:t>
            </a:r>
            <a:r>
              <a:rPr lang="en-US" sz="2400" dirty="0" err="1"/>
              <a:t>avg</a:t>
            </a:r>
            <a:r>
              <a:rPr lang="en-US" sz="2400" dirty="0"/>
              <a:t>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A. 6</a:t>
            </a:r>
          </a:p>
          <a:p>
            <a:r>
              <a:rPr lang="en-US" sz="2400" dirty="0"/>
              <a:t>B. 7</a:t>
            </a:r>
          </a:p>
          <a:p>
            <a:r>
              <a:rPr lang="en-US" sz="2400" dirty="0"/>
              <a:t>C. Runtime error</a:t>
            </a:r>
          </a:p>
          <a:p>
            <a:r>
              <a:rPr lang="en-US" sz="240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8320" y="1225689"/>
            <a:ext cx="97840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9. What will be the output of the C program?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endParaRPr lang="en-US" sz="2400" dirty="0"/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r>
              <a:rPr lang="en-US" sz="2400" dirty="0"/>
              <a:t>	};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key={25};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("%d",</a:t>
            </a:r>
            <a:r>
              <a:rPr lang="en-US" sz="2400" dirty="0" err="1"/>
              <a:t>key.num</a:t>
            </a:r>
            <a:r>
              <a:rPr lang="en-US" sz="2400" dirty="0"/>
              <a:t>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A. 0</a:t>
            </a:r>
          </a:p>
          <a:p>
            <a:r>
              <a:rPr lang="en-US" sz="2400" dirty="0"/>
              <a:t>B. 25</a:t>
            </a:r>
          </a:p>
          <a:p>
            <a:r>
              <a:rPr lang="en-US" sz="2400" dirty="0"/>
              <a:t>C. Garbage value</a:t>
            </a:r>
          </a:p>
          <a:p>
            <a:r>
              <a:rPr lang="en-US" sz="240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2" y="1752600"/>
            <a:ext cx="968978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10. What will be the output of the C program?</a:t>
            </a:r>
          </a:p>
          <a:p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r>
              <a:rPr lang="en-US" sz="2880" dirty="0"/>
              <a:t>{</a:t>
            </a:r>
          </a:p>
          <a:p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</a:t>
            </a:r>
            <a:r>
              <a:rPr lang="en-US" sz="2880" dirty="0" err="1"/>
              <a:t>d",EOF</a:t>
            </a:r>
            <a:r>
              <a:rPr lang="en-US" sz="2880" dirty="0"/>
              <a:t>);</a:t>
            </a:r>
          </a:p>
          <a:p>
            <a:r>
              <a:rPr lang="en-US" sz="2880" dirty="0"/>
              <a:t>	return 0;</a:t>
            </a:r>
          </a:p>
          <a:p>
            <a:r>
              <a:rPr lang="en-US" sz="2880" dirty="0"/>
              <a:t>}</a:t>
            </a:r>
          </a:p>
          <a:p>
            <a:endParaRPr lang="en-US" sz="2880" dirty="0"/>
          </a:p>
          <a:p>
            <a:r>
              <a:rPr lang="en-US" sz="2880" dirty="0"/>
              <a:t>A. Garbage value</a:t>
            </a:r>
          </a:p>
          <a:p>
            <a:r>
              <a:rPr lang="en-US" sz="2880" dirty="0"/>
              <a:t>B. Compilation error</a:t>
            </a:r>
          </a:p>
          <a:p>
            <a:r>
              <a:rPr lang="en-US" sz="2880" dirty="0"/>
              <a:t>C. -1</a:t>
            </a:r>
          </a:p>
          <a:p>
            <a:r>
              <a:rPr lang="en-US" sz="2880" dirty="0"/>
              <a:t>D.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1" y="1524001"/>
            <a:ext cx="978122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scanf</a:t>
            </a:r>
            <a:r>
              <a:rPr lang="en-US" sz="2160" dirty="0"/>
              <a:t> = 13;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</a:t>
            </a:r>
            <a:r>
              <a:rPr lang="en-US" sz="2160" dirty="0" err="1"/>
              <a:t>scanf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0</a:t>
            </a:r>
          </a:p>
          <a:p>
            <a:r>
              <a:rPr lang="en-US" sz="2160" dirty="0"/>
              <a:t>B. 13</a:t>
            </a:r>
          </a:p>
          <a:p>
            <a:r>
              <a:rPr lang="en-US" sz="2160" dirty="0"/>
              <a:t>C. Runtime error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179" y="1447801"/>
            <a:ext cx="978122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printf</a:t>
            </a:r>
            <a:r>
              <a:rPr lang="en-US" sz="2160" dirty="0"/>
              <a:t> = 13;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c = 7 + </a:t>
            </a:r>
            <a:r>
              <a:rPr lang="en-US" sz="2160" dirty="0" err="1"/>
              <a:t>printf</a:t>
            </a:r>
            <a:r>
              <a:rPr lang="en-US" sz="2160" dirty="0"/>
              <a:t>; 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</a:t>
            </a:r>
            <a:r>
              <a:rPr lang="en-US" sz="2160" dirty="0" err="1"/>
              <a:t>d",c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20</a:t>
            </a:r>
          </a:p>
          <a:p>
            <a:r>
              <a:rPr lang="en-US" sz="2160" dirty="0"/>
              <a:t>C. Runtime error</a:t>
            </a:r>
          </a:p>
          <a:p>
            <a:r>
              <a:rPr lang="en-US" sz="2160" dirty="0"/>
              <a:t>D. garbage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7620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80" dirty="0"/>
              <a:t>3.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char *</a:t>
            </a:r>
            <a:r>
              <a:rPr lang="en-US" sz="2880" dirty="0" err="1"/>
              <a:t>ptr</a:t>
            </a:r>
            <a:r>
              <a:rPr lang="en-US" sz="2880" dirty="0"/>
              <a:t> = "Hello World";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(ptr+2);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6096000" y="3733800"/>
            <a:ext cx="512064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pointer cannot be initialized</a:t>
            </a:r>
          </a:p>
          <a:p>
            <a:r>
              <a:rPr lang="en-US" sz="2880" dirty="0"/>
              <a:t>B. lo World</a:t>
            </a:r>
          </a:p>
          <a:p>
            <a:r>
              <a:rPr lang="en-US" sz="2880" dirty="0"/>
              <a:t>C. Runtime error</a:t>
            </a:r>
          </a:p>
          <a:p>
            <a:r>
              <a:rPr lang="en-US" sz="2880" dirty="0"/>
              <a:t>D. </a:t>
            </a:r>
            <a:r>
              <a:rPr lang="en-US" sz="2880" b="1" dirty="0" err="1"/>
              <a:t>llo</a:t>
            </a:r>
            <a:r>
              <a:rPr lang="en-US" sz="2880" b="1" dirty="0"/>
              <a:t> World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9739" y="1447801"/>
            <a:ext cx="9872663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</a:t>
            </a:r>
            <a:r>
              <a:rPr lang="en-US" sz="2160" dirty="0" err="1"/>
              <a:t>printf</a:t>
            </a:r>
            <a:r>
              <a:rPr lang="en-US" sz="2160" dirty="0"/>
              <a:t>[25] = "</a:t>
            </a:r>
            <a:r>
              <a:rPr lang="en-US" sz="2160" dirty="0" err="1"/>
              <a:t>printf</a:t>
            </a:r>
            <a:r>
              <a:rPr lang="en-US" sz="2160" dirty="0"/>
              <a:t>";</a:t>
            </a:r>
          </a:p>
          <a:p>
            <a:r>
              <a:rPr lang="en-US" sz="2160" dirty="0"/>
              <a:t>	puts(</a:t>
            </a:r>
            <a:r>
              <a:rPr lang="en-US" sz="2160" dirty="0" err="1"/>
              <a:t>printf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endParaRPr lang="en-US" sz="2160" dirty="0"/>
          </a:p>
          <a:p>
            <a:r>
              <a:rPr lang="en-US" sz="2160" dirty="0"/>
              <a:t>A. Garbage value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Runtime error</a:t>
            </a:r>
          </a:p>
          <a:p>
            <a:r>
              <a:rPr lang="en-US" sz="2160" dirty="0"/>
              <a:t>D. </a:t>
            </a:r>
            <a:r>
              <a:rPr lang="en-US" sz="2160" dirty="0" err="1"/>
              <a:t>printf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9739" y="1752601"/>
            <a:ext cx="9872663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EOF = 0;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</a:t>
            </a:r>
            <a:r>
              <a:rPr lang="en-US" sz="2160" dirty="0" err="1"/>
              <a:t>d",EOF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0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Garbage value</a:t>
            </a:r>
          </a:p>
          <a:p>
            <a:r>
              <a:rPr lang="en-US" sz="2160" dirty="0"/>
              <a:t>D.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600201"/>
            <a:ext cx="105156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15.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VARIABLE = 15;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</a:t>
            </a:r>
            <a:r>
              <a:rPr lang="en-US" sz="2160" dirty="0" err="1"/>
              <a:t>d",variable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no output</a:t>
            </a:r>
          </a:p>
          <a:p>
            <a:r>
              <a:rPr lang="en-US" sz="2160" dirty="0"/>
              <a:t>B. 15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600201"/>
            <a:ext cx="968978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16.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main = 47;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</a:t>
            </a:r>
            <a:r>
              <a:rPr lang="en-US" sz="2160" dirty="0" err="1"/>
              <a:t>d",main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Garbage value</a:t>
            </a:r>
          </a:p>
          <a:p>
            <a:r>
              <a:rPr lang="en-US" sz="2160" dirty="0"/>
              <a:t>C. Runtime error</a:t>
            </a:r>
          </a:p>
          <a:p>
            <a:r>
              <a:rPr lang="en-US" sz="2160" dirty="0"/>
              <a:t>D. 47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2" y="1447801"/>
            <a:ext cx="1014698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17.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extern </a:t>
            </a:r>
            <a:r>
              <a:rPr lang="en-US" sz="2160" dirty="0" err="1"/>
              <a:t>num</a:t>
            </a:r>
            <a:r>
              <a:rPr lang="en-US" sz="2160" dirty="0"/>
              <a:t>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</a:t>
            </a:r>
            <a:r>
              <a:rPr lang="en-US" sz="2160" dirty="0" err="1"/>
              <a:t>num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num</a:t>
            </a:r>
            <a:r>
              <a:rPr lang="en-US" sz="2160" dirty="0"/>
              <a:t> = 36;</a:t>
            </a:r>
          </a:p>
          <a:p>
            <a:endParaRPr lang="en-US" sz="2160" dirty="0"/>
          </a:p>
          <a:p>
            <a:r>
              <a:rPr lang="en-US" sz="2160" dirty="0"/>
              <a:t>A. 36</a:t>
            </a:r>
          </a:p>
          <a:p>
            <a:r>
              <a:rPr lang="en-US" sz="2160" dirty="0"/>
              <a:t>B. Runtime error</a:t>
            </a:r>
          </a:p>
          <a:p>
            <a:r>
              <a:rPr lang="en-US" sz="2160" dirty="0"/>
              <a:t>C. 0</a:t>
            </a:r>
          </a:p>
          <a:p>
            <a:r>
              <a:rPr lang="en-US" sz="2160" dirty="0"/>
              <a:t>D. </a:t>
            </a:r>
            <a:r>
              <a:rPr lang="en-US" sz="2160" dirty="0" err="1"/>
              <a:t>Compiletime</a:t>
            </a:r>
            <a:r>
              <a:rPr lang="en-US" sz="2160" dirty="0"/>
              <a:t>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2" y="1524000"/>
            <a:ext cx="95069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18.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xyz = 20;</a:t>
            </a:r>
          </a:p>
          <a:p>
            <a:r>
              <a:rPr lang="en-US" sz="2160" dirty="0"/>
              <a:t>	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xyz = 40;</a:t>
            </a:r>
          </a:p>
          <a:p>
            <a:r>
              <a:rPr lang="en-US" sz="2160" dirty="0"/>
              <a:t>	}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</a:t>
            </a:r>
            <a:r>
              <a:rPr lang="en-US" sz="2160" dirty="0" err="1"/>
              <a:t>d",xyz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garbage value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40</a:t>
            </a:r>
          </a:p>
          <a:p>
            <a:r>
              <a:rPr lang="en-US" sz="2160" dirty="0"/>
              <a:t>D.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9739" y="1524001"/>
            <a:ext cx="987266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19.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xyz = --20;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</a:t>
            </a:r>
            <a:r>
              <a:rPr lang="en-US" sz="2160" dirty="0" err="1"/>
              <a:t>d",xyz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Runtime error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19</a:t>
            </a:r>
          </a:p>
          <a:p>
            <a:r>
              <a:rPr lang="en-US" sz="2160" dirty="0"/>
              <a:t>D.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442" y="1524001"/>
            <a:ext cx="941546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20.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r>
              <a:rPr lang="en-US" sz="2160" dirty="0"/>
              <a:t>	char </a:t>
            </a:r>
            <a:r>
              <a:rPr lang="en-US" sz="2160" dirty="0" err="1"/>
              <a:t>arr</a:t>
            </a:r>
            <a:r>
              <a:rPr lang="en-US" sz="2160" dirty="0"/>
              <a:t>[] = "Cat";</a:t>
            </a:r>
          </a:p>
          <a:p>
            <a:r>
              <a:rPr lang="en-US" sz="2160" dirty="0"/>
              <a:t>	*</a:t>
            </a:r>
            <a:r>
              <a:rPr lang="en-US" sz="2160" dirty="0" err="1"/>
              <a:t>arr</a:t>
            </a:r>
            <a:r>
              <a:rPr lang="en-US" sz="2160" dirty="0"/>
              <a:t> = 'B';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("%s", </a:t>
            </a:r>
            <a:r>
              <a:rPr lang="en-US" sz="2160" dirty="0" err="1"/>
              <a:t>arr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Cat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Bat</a:t>
            </a:r>
          </a:p>
          <a:p>
            <a:r>
              <a:rPr lang="en-US" sz="2160" dirty="0"/>
              <a:t>D. Some Garbage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2" y="1447801"/>
            <a:ext cx="9689783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21.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char *</a:t>
            </a:r>
            <a:r>
              <a:rPr lang="en-US" sz="2160" dirty="0" err="1"/>
              <a:t>ptr</a:t>
            </a:r>
            <a:r>
              <a:rPr lang="en-US" sz="2160" dirty="0"/>
              <a:t> = "Cat";</a:t>
            </a:r>
          </a:p>
          <a:p>
            <a:r>
              <a:rPr lang="en-US" sz="2160" dirty="0"/>
              <a:t>*</a:t>
            </a:r>
            <a:r>
              <a:rPr lang="en-US" sz="2160" dirty="0" err="1"/>
              <a:t>ptr</a:t>
            </a:r>
            <a:r>
              <a:rPr lang="en-US" sz="2160" dirty="0"/>
              <a:t> = 'B'; </a:t>
            </a:r>
          </a:p>
          <a:p>
            <a:r>
              <a:rPr lang="en-US" sz="2160" dirty="0" err="1"/>
              <a:t>printf</a:t>
            </a:r>
            <a:r>
              <a:rPr lang="en-US" sz="2160" dirty="0"/>
              <a:t>("%s", </a:t>
            </a:r>
            <a:r>
              <a:rPr lang="en-US" sz="2160" dirty="0" err="1"/>
              <a:t>ptr</a:t>
            </a:r>
            <a:r>
              <a:rPr lang="en-US" sz="2160" dirty="0"/>
              <a:t>);</a:t>
            </a:r>
          </a:p>
          <a:p>
            <a:r>
              <a:rPr lang="en-US" sz="2160" dirty="0"/>
              <a:t>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Cat</a:t>
            </a:r>
          </a:p>
          <a:p>
            <a:r>
              <a:rPr lang="en-US" sz="2160" dirty="0"/>
              <a:t>B. Bat</a:t>
            </a:r>
          </a:p>
          <a:p>
            <a:r>
              <a:rPr lang="en-US" sz="2160" dirty="0"/>
              <a:t>C. CTE</a:t>
            </a:r>
          </a:p>
          <a:p>
            <a:r>
              <a:rPr lang="en-US" sz="2160" dirty="0"/>
              <a:t>D. Runtime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447801"/>
            <a:ext cx="996410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22.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arr1[50];</a:t>
            </a:r>
          </a:p>
          <a:p>
            <a:r>
              <a:rPr lang="en-US" sz="2160" dirty="0"/>
              <a:t>	char arr2[50] = "aptitude in c";</a:t>
            </a:r>
          </a:p>
          <a:p>
            <a:r>
              <a:rPr lang="en-US" sz="2160" dirty="0"/>
              <a:t>	arr1 = arr2;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("%s", arr1);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Compile time error</a:t>
            </a:r>
          </a:p>
          <a:p>
            <a:r>
              <a:rPr lang="en-US" sz="2160" dirty="0"/>
              <a:t>B. Runtime error</a:t>
            </a:r>
          </a:p>
          <a:p>
            <a:r>
              <a:rPr lang="en-US" sz="2160" dirty="0"/>
              <a:t>C. garbage string</a:t>
            </a:r>
          </a:p>
          <a:p>
            <a:r>
              <a:rPr lang="en-US" sz="2160" dirty="0"/>
              <a:t>D. aptitude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80" dirty="0"/>
              <a:t>4. What will be the output of the C program in 32 bit c compiler?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a = 1;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 %</a:t>
            </a:r>
            <a:r>
              <a:rPr lang="en-US" sz="2880" dirty="0" err="1"/>
              <a:t>p",a,a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  <p:sp>
        <p:nvSpPr>
          <p:cNvPr id="4" name="Rectangle 3"/>
          <p:cNvSpPr/>
          <p:nvPr/>
        </p:nvSpPr>
        <p:spPr>
          <a:xfrm>
            <a:off x="6553202" y="4953000"/>
            <a:ext cx="584835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/>
              <a:t>A. Runtime error</a:t>
            </a:r>
          </a:p>
          <a:p>
            <a:r>
              <a:rPr lang="en-US" sz="2880" dirty="0"/>
              <a:t>B. </a:t>
            </a:r>
            <a:r>
              <a:rPr lang="en-US" sz="2880" b="1" dirty="0"/>
              <a:t>1 00000001</a:t>
            </a:r>
          </a:p>
          <a:p>
            <a:r>
              <a:rPr lang="en-US" sz="2880" dirty="0"/>
              <a:t>C. 1 1</a:t>
            </a:r>
          </a:p>
          <a:p>
            <a:r>
              <a:rPr lang="en-US" sz="2880" dirty="0"/>
              <a:t>D. %p is not a format specifier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179" y="1447801"/>
            <a:ext cx="978122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23.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arr1[] = "aptitude in c";</a:t>
            </a:r>
          </a:p>
          <a:p>
            <a:r>
              <a:rPr lang="en-US" sz="2160" dirty="0"/>
              <a:t>	char arr2[] = "aptitude in c";</a:t>
            </a:r>
          </a:p>
          <a:p>
            <a:r>
              <a:rPr lang="en-US" sz="2160" dirty="0"/>
              <a:t>	if(arr1 == arr2)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("cheers");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Runtime error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cheers</a:t>
            </a:r>
          </a:p>
          <a:p>
            <a:r>
              <a:rPr lang="en-US" sz="2160" dirty="0"/>
              <a:t>D. No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418" y="1447801"/>
            <a:ext cx="10146983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24.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char *</a:t>
            </a:r>
            <a:r>
              <a:rPr lang="en-US" sz="2160" dirty="0" err="1"/>
              <a:t>ptr</a:t>
            </a:r>
            <a:r>
              <a:rPr lang="en-US" sz="2160" dirty="0"/>
              <a:t>, **ptr1;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("%u", sizeof(p));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("%u", sizeof(q));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Runtime error</a:t>
            </a:r>
          </a:p>
          <a:p>
            <a:r>
              <a:rPr lang="en-US" sz="2160" dirty="0"/>
              <a:t>B. 4 4</a:t>
            </a:r>
          </a:p>
          <a:p>
            <a:r>
              <a:rPr lang="en-US" sz="2160" dirty="0"/>
              <a:t>C. 2 2</a:t>
            </a:r>
          </a:p>
          <a:p>
            <a:r>
              <a:rPr lang="en-US" sz="2160" dirty="0"/>
              <a:t>D.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99" y="1447801"/>
            <a:ext cx="9964103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25.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/>
              <a:t>#define </a:t>
            </a:r>
            <a:r>
              <a:rPr lang="en-US" sz="2160" dirty="0" err="1"/>
              <a:t>num</a:t>
            </a:r>
            <a:r>
              <a:rPr lang="en-US" sz="2160" dirty="0"/>
              <a:t> 10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#define </a:t>
            </a:r>
            <a:r>
              <a:rPr lang="en-US" sz="2160" dirty="0" err="1"/>
              <a:t>num</a:t>
            </a:r>
            <a:r>
              <a:rPr lang="en-US" sz="2160" dirty="0"/>
              <a:t> 50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("%d",</a:t>
            </a:r>
            <a:r>
              <a:rPr lang="en-US" sz="2160" dirty="0" err="1"/>
              <a:t>num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10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50</a:t>
            </a:r>
          </a:p>
          <a:p>
            <a:r>
              <a:rPr lang="en-US" sz="2160" dirty="0"/>
              <a:t>D. Runtime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0" y="2514600"/>
            <a:ext cx="7223760" cy="1143000"/>
          </a:xfrm>
        </p:spPr>
        <p:txBody>
          <a:bodyPr>
            <a:normAutofit/>
          </a:bodyPr>
          <a:lstStyle/>
          <a:p>
            <a:r>
              <a:rPr lang="en-US" sz="7200" b="1" dirty="0"/>
              <a:t>Data Types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num = '\010';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num);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010</a:t>
            </a:r>
          </a:p>
          <a:p>
            <a:pPr>
              <a:buNone/>
            </a:pPr>
            <a:r>
              <a:rPr lang="en-US" dirty="0"/>
              <a:t>B. 08</a:t>
            </a:r>
          </a:p>
          <a:p>
            <a:pPr>
              <a:buNone/>
            </a:pPr>
            <a:r>
              <a:rPr lang="en-US" dirty="0"/>
              <a:t>C. 10</a:t>
            </a:r>
          </a:p>
          <a:p>
            <a:pPr>
              <a:buNone/>
            </a:pPr>
            <a:r>
              <a:rPr lang="en-US" dirty="0"/>
              <a:t>D. 8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0" y="1371600"/>
            <a:ext cx="923544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2.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void num=10;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("%v", num);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r>
              <a:rPr lang="en-US" sz="2880" dirty="0"/>
              <a:t>A. Compilation error</a:t>
            </a:r>
          </a:p>
          <a:p>
            <a:pPr>
              <a:buNone/>
            </a:pPr>
            <a:r>
              <a:rPr lang="en-US" sz="2880" dirty="0"/>
              <a:t>B. 10</a:t>
            </a:r>
          </a:p>
          <a:p>
            <a:pPr>
              <a:buNone/>
            </a:pPr>
            <a:r>
              <a:rPr lang="en-US" sz="2880" dirty="0"/>
              <a:t>C. Garbage value</a:t>
            </a:r>
          </a:p>
          <a:p>
            <a:pPr>
              <a:buNone/>
            </a:pPr>
            <a:r>
              <a:rPr lang="en-US" sz="2880" dirty="0"/>
              <a:t>D. 0</a:t>
            </a:r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3.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void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num = 10;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 = &amp;num;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10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0</a:t>
            </a:r>
          </a:p>
          <a:p>
            <a:pPr>
              <a:buNone/>
            </a:pPr>
            <a:r>
              <a:rPr lang="en-US" dirty="0"/>
              <a:t>D. Address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t",sizeof</a:t>
            </a:r>
            <a:r>
              <a:rPr lang="en-US" dirty="0"/>
              <a:t>(2.5));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t",sizeof</a:t>
            </a:r>
            <a:r>
              <a:rPr lang="en-US" dirty="0"/>
              <a:t>(2));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d",sizeof</a:t>
            </a:r>
            <a:r>
              <a:rPr lang="en-US" dirty="0"/>
              <a:t>('A'));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8 4 2</a:t>
            </a:r>
          </a:p>
          <a:p>
            <a:pPr>
              <a:buNone/>
            </a:pPr>
            <a:r>
              <a:rPr lang="en-US" dirty="0"/>
              <a:t>B. 8 4 1</a:t>
            </a:r>
          </a:p>
          <a:p>
            <a:pPr>
              <a:buNone/>
            </a:pPr>
            <a:r>
              <a:rPr lang="en-US" dirty="0"/>
              <a:t>C. 4 4 1</a:t>
            </a:r>
          </a:p>
          <a:p>
            <a:pPr>
              <a:buNone/>
            </a:pPr>
            <a:r>
              <a:rPr lang="en-US" dirty="0"/>
              <a:t>D. 2.5 2 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5.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main(){</a:t>
            </a:r>
          </a:p>
          <a:p>
            <a:pPr>
              <a:buNone/>
            </a:pPr>
            <a:r>
              <a:rPr lang="en-US" sz="2880" dirty="0"/>
              <a:t>	signed a;</a:t>
            </a:r>
          </a:p>
          <a:p>
            <a:pPr>
              <a:buNone/>
            </a:pPr>
            <a:r>
              <a:rPr lang="en-US" sz="2880" dirty="0"/>
              <a:t>	unsigned b;</a:t>
            </a:r>
          </a:p>
          <a:p>
            <a:pPr>
              <a:buNone/>
            </a:pPr>
            <a:r>
              <a:rPr lang="en-US" sz="2880" dirty="0"/>
              <a:t>	a = 6u + -16 + 16u + -6;</a:t>
            </a:r>
          </a:p>
          <a:p>
            <a:pPr>
              <a:buNone/>
            </a:pPr>
            <a:r>
              <a:rPr lang="en-US" sz="2880" dirty="0"/>
              <a:t>	b = a + 1;</a:t>
            </a:r>
          </a:p>
          <a:p>
            <a:pPr>
              <a:buNone/>
            </a:pPr>
            <a:r>
              <a:rPr lang="en-US" sz="2880" dirty="0"/>
              <a:t>	if(a == b)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("%d %</a:t>
            </a:r>
            <a:r>
              <a:rPr lang="en-US" sz="2880" dirty="0" err="1"/>
              <a:t>d",a,b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else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("%u %</a:t>
            </a:r>
            <a:r>
              <a:rPr lang="en-US" sz="2880" dirty="0" err="1"/>
              <a:t>u",a</a:t>
            </a:r>
            <a:r>
              <a:rPr lang="en-US" sz="2880" dirty="0"/>
              <a:t>, b);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0 0</a:t>
            </a:r>
          </a:p>
          <a:p>
            <a:pPr>
              <a:buNone/>
            </a:pPr>
            <a:r>
              <a:rPr lang="en-US" dirty="0"/>
              <a:t>C. 0 1</a:t>
            </a:r>
          </a:p>
          <a:p>
            <a:pPr>
              <a:buNone/>
            </a:pPr>
            <a:r>
              <a:rPr lang="en-US" dirty="0"/>
              <a:t>D. address </a:t>
            </a:r>
            <a:r>
              <a:rPr lang="en-US" dirty="0" err="1"/>
              <a:t>address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85800"/>
            <a:ext cx="1042130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5. What will be the output of the C program?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/>
              <a:t>static </a:t>
            </a:r>
            <a:r>
              <a:rPr lang="en-US" sz="2800" dirty="0" err="1"/>
              <a:t>struct</a:t>
            </a:r>
            <a:r>
              <a:rPr lang="en-US" sz="2800" dirty="0"/>
              <a:t> student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b;</a:t>
            </a:r>
          </a:p>
          <a:p>
            <a:r>
              <a:rPr lang="en-US" sz="2800" dirty="0"/>
              <a:t>}</a:t>
            </a:r>
            <a:r>
              <a:rPr lang="en-US" sz="2800" dirty="0" err="1"/>
              <a:t>struct_var</a:t>
            </a:r>
            <a:r>
              <a:rPr lang="en-US" sz="2800" dirty="0"/>
              <a:t>{2,3};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("%d %d",</a:t>
            </a:r>
            <a:r>
              <a:rPr lang="en-US" sz="2800" dirty="0" err="1"/>
              <a:t>struct_var.a,struct_var.b</a:t>
            </a:r>
            <a:r>
              <a:rPr lang="en-US" sz="2800" dirty="0"/>
              <a:t>);</a:t>
            </a:r>
          </a:p>
          <a:p>
            <a:r>
              <a:rPr lang="en-US" sz="2800" dirty="0"/>
              <a:t>	return 0;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5257800"/>
            <a:ext cx="932402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A. Runtime Error</a:t>
            </a:r>
          </a:p>
          <a:p>
            <a:r>
              <a:rPr lang="en-US" sz="2160" dirty="0"/>
              <a:t>B. Improper representation of structure variable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2 3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6. Which of the following data type is right in C programming?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long </a:t>
            </a:r>
            <a:r>
              <a:rPr lang="en-US" dirty="0" err="1"/>
              <a:t>long</a:t>
            </a:r>
            <a:r>
              <a:rPr lang="en-US" dirty="0"/>
              <a:t> double</a:t>
            </a:r>
          </a:p>
          <a:p>
            <a:pPr>
              <a:buNone/>
            </a:pPr>
            <a:r>
              <a:rPr lang="en-US" dirty="0"/>
              <a:t>B.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pPr>
              <a:buNone/>
            </a:pPr>
            <a:r>
              <a:rPr lang="en-US" dirty="0"/>
              <a:t>C. long double </a:t>
            </a:r>
            <a:r>
              <a:rPr lang="en-US" dirty="0" err="1"/>
              <a:t>int</a:t>
            </a:r>
            <a:endParaRPr lang="en-US" dirty="0"/>
          </a:p>
          <a:p>
            <a:pPr>
              <a:buNone/>
            </a:pPr>
            <a:r>
              <a:rPr lang="en-US" dirty="0"/>
              <a:t>D. unsigned long double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7. Which one of the following is incorrect?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</a:t>
            </a:r>
            <a:r>
              <a:rPr lang="en-US" dirty="0" err="1"/>
              <a:t>enum</a:t>
            </a:r>
            <a:r>
              <a:rPr lang="en-US" dirty="0"/>
              <a:t> fruits = { apple, banana }f;</a:t>
            </a:r>
          </a:p>
          <a:p>
            <a:pPr>
              <a:buNone/>
            </a:pPr>
            <a:r>
              <a:rPr lang="en-US" dirty="0"/>
              <a:t>B. </a:t>
            </a:r>
            <a:r>
              <a:rPr lang="en-US" dirty="0" err="1"/>
              <a:t>enum</a:t>
            </a:r>
            <a:r>
              <a:rPr lang="en-US" dirty="0"/>
              <a:t> fruits{ apple, banana }f ;</a:t>
            </a:r>
          </a:p>
          <a:p>
            <a:pPr>
              <a:buNone/>
            </a:pPr>
            <a:r>
              <a:rPr lang="en-US" dirty="0"/>
              <a:t>C. </a:t>
            </a:r>
            <a:r>
              <a:rPr lang="en-US" dirty="0" err="1"/>
              <a:t>enum</a:t>
            </a:r>
            <a:r>
              <a:rPr lang="en-US" dirty="0"/>
              <a:t> fruits{ apple, banana };</a:t>
            </a:r>
          </a:p>
          <a:p>
            <a:pPr>
              <a:buNone/>
            </a:pPr>
            <a:r>
              <a:rPr lang="en-US" dirty="0"/>
              <a:t>D. </a:t>
            </a:r>
            <a:r>
              <a:rPr lang="en-US" dirty="0" err="1"/>
              <a:t>enum</a:t>
            </a:r>
            <a:r>
              <a:rPr lang="en-US" dirty="0"/>
              <a:t> f{ apple, banana 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980" y="1294690"/>
            <a:ext cx="9464040" cy="54109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8.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float me = 5.25;</a:t>
            </a:r>
          </a:p>
          <a:p>
            <a:pPr>
              <a:buNone/>
            </a:pPr>
            <a:r>
              <a:rPr lang="en-US" sz="2400" dirty="0"/>
              <a:t>	double you = 5.25;</a:t>
            </a:r>
          </a:p>
          <a:p>
            <a:pPr>
              <a:buNone/>
            </a:pPr>
            <a:r>
              <a:rPr lang="en-US" sz="2400" dirty="0"/>
              <a:t>	if(me == you)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(“Learn C");</a:t>
            </a:r>
          </a:p>
          <a:p>
            <a:pPr>
              <a:buNone/>
            </a:pPr>
            <a:r>
              <a:rPr lang="en-US" sz="2400" dirty="0"/>
              <a:t>	else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(“Know C");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Compilation error		B. I love U</a:t>
            </a:r>
          </a:p>
          <a:p>
            <a:pPr>
              <a:buNone/>
            </a:pPr>
            <a:r>
              <a:rPr lang="en-US" sz="2400" dirty="0"/>
              <a:t>C. Runtime error			D. I hate U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9.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extern </a:t>
            </a:r>
            <a:r>
              <a:rPr lang="en-US" dirty="0" err="1"/>
              <a:t>int</a:t>
            </a:r>
            <a:r>
              <a:rPr lang="en-US" dirty="0"/>
              <a:t> num;</a:t>
            </a:r>
          </a:p>
          <a:p>
            <a:pPr>
              <a:buNone/>
            </a:pPr>
            <a:r>
              <a:rPr lang="en-US" dirty="0"/>
              <a:t>	num = 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num);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Linker error</a:t>
            </a:r>
          </a:p>
          <a:p>
            <a:pPr>
              <a:buNone/>
            </a:pPr>
            <a:r>
              <a:rPr lang="en-US" dirty="0"/>
              <a:t>C. Runtime error</a:t>
            </a:r>
          </a:p>
          <a:p>
            <a:pPr>
              <a:buNone/>
            </a:pPr>
            <a:r>
              <a:rPr lang="en-US" dirty="0"/>
              <a:t>D. 5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10. What will be the output of the C program 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char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%d", </a:t>
            </a:r>
            <a:r>
              <a:rPr lang="en-US" dirty="0" err="1"/>
              <a:t>sizeof</a:t>
            </a:r>
            <a:r>
              <a:rPr lang="en-US" dirty="0"/>
              <a:t>(*</a:t>
            </a:r>
            <a:r>
              <a:rPr lang="en-US" dirty="0" err="1"/>
              <a:t>ptr</a:t>
            </a:r>
            <a:r>
              <a:rPr lang="en-US" dirty="0"/>
              <a:t>),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2 4</a:t>
            </a:r>
          </a:p>
          <a:p>
            <a:pPr>
              <a:buNone/>
            </a:pPr>
            <a:r>
              <a:rPr lang="en-US" dirty="0"/>
              <a:t>B. 4 4</a:t>
            </a:r>
          </a:p>
          <a:p>
            <a:pPr>
              <a:buNone/>
            </a:pPr>
            <a:r>
              <a:rPr lang="en-US" dirty="0"/>
              <a:t>C. 1 4</a:t>
            </a:r>
          </a:p>
          <a:p>
            <a:pPr>
              <a:buNone/>
            </a:pPr>
            <a:r>
              <a:rPr lang="en-US" dirty="0"/>
              <a:t>D. 1 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11. Which of the following is right C programming?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 = - -2;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("num = %d", num);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Runtime error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-2</a:t>
            </a:r>
          </a:p>
          <a:p>
            <a:pPr>
              <a:buNone/>
            </a:pPr>
            <a:r>
              <a:rPr lang="en-US" dirty="0"/>
              <a:t>D. 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12. Find the odd one out?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</a:t>
            </a:r>
            <a:r>
              <a:rPr lang="en-US" dirty="0" err="1"/>
              <a:t>interupt</a:t>
            </a:r>
            <a:endParaRPr lang="en-US" dirty="0"/>
          </a:p>
          <a:p>
            <a:pPr>
              <a:buNone/>
            </a:pPr>
            <a:r>
              <a:rPr lang="en-US" dirty="0"/>
              <a:t>B. register</a:t>
            </a:r>
          </a:p>
          <a:p>
            <a:pPr>
              <a:buNone/>
            </a:pPr>
            <a:r>
              <a:rPr lang="en-US" dirty="0"/>
              <a:t>C. extern</a:t>
            </a:r>
          </a:p>
          <a:p>
            <a:pPr>
              <a:buNone/>
            </a:pPr>
            <a:r>
              <a:rPr lang="en-US" dirty="0"/>
              <a:t>D. huge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13.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float a = 5.0;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("Result is = %d ", (24 / 5) * a);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20.000000</a:t>
            </a:r>
          </a:p>
          <a:p>
            <a:pPr>
              <a:buNone/>
            </a:pPr>
            <a:r>
              <a:rPr lang="en-US" dirty="0"/>
              <a:t>B. 20</a:t>
            </a:r>
          </a:p>
          <a:p>
            <a:pPr>
              <a:buNone/>
            </a:pPr>
            <a:r>
              <a:rPr lang="en-US" dirty="0"/>
              <a:t>C. Runtime error</a:t>
            </a:r>
          </a:p>
          <a:p>
            <a:pPr>
              <a:buNone/>
            </a:pPr>
            <a:r>
              <a:rPr lang="en-US" dirty="0"/>
              <a:t>D.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14.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10;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10);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10</a:t>
            </a:r>
          </a:p>
          <a:p>
            <a:pPr>
              <a:buNone/>
            </a:pPr>
            <a:r>
              <a:rPr lang="en-US" dirty="0"/>
              <a:t>C. Runtime error</a:t>
            </a:r>
          </a:p>
          <a:p>
            <a:pPr>
              <a:buNone/>
            </a:pPr>
            <a:r>
              <a:rPr lang="en-US" dirty="0"/>
              <a:t>D. No output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15.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enum</a:t>
            </a:r>
            <a:r>
              <a:rPr lang="en-US" dirty="0"/>
              <a:t> fruits{ apple, mango } 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%d", apple, mango);	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1 2</a:t>
            </a:r>
          </a:p>
          <a:p>
            <a:pPr>
              <a:buNone/>
            </a:pPr>
            <a:r>
              <a:rPr lang="en-US" dirty="0"/>
              <a:t>C. 0 1</a:t>
            </a:r>
          </a:p>
          <a:p>
            <a:pPr>
              <a:buNone/>
            </a:pPr>
            <a:r>
              <a:rPr lang="en-US" dirty="0"/>
              <a:t>D. Runtime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8503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6. What will be the output of the C program?</a:t>
            </a:r>
          </a:p>
          <a:p>
            <a:r>
              <a:rPr lang="en-US" sz="3200" dirty="0"/>
              <a:t>#include&lt;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main()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int</a:t>
            </a:r>
            <a:r>
              <a:rPr lang="en-US" sz="3200" dirty="0"/>
              <a:t> a = 5;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printf</a:t>
            </a:r>
            <a:r>
              <a:rPr lang="en-US" sz="3200" dirty="0"/>
              <a:t>("%d"+1,a);</a:t>
            </a:r>
          </a:p>
          <a:p>
            <a:r>
              <a:rPr lang="en-US" sz="3200" dirty="0"/>
              <a:t>	return 0;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038600" y="4803951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compilation error</a:t>
            </a:r>
          </a:p>
          <a:p>
            <a:r>
              <a:rPr lang="en-US" sz="2160" dirty="0"/>
              <a:t>B. Runtime error</a:t>
            </a:r>
          </a:p>
          <a:p>
            <a:r>
              <a:rPr lang="en-US" sz="2160" dirty="0"/>
              <a:t>C. 5</a:t>
            </a:r>
          </a:p>
          <a:p>
            <a:r>
              <a:rPr lang="en-US" sz="2160" dirty="0"/>
              <a:t>D. 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16. What will be the output of the C program 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num = 127;</a:t>
            </a:r>
          </a:p>
          <a:p>
            <a:pPr>
              <a:buNone/>
            </a:pPr>
            <a:r>
              <a:rPr lang="en-US" dirty="0"/>
              <a:t>	num = num + 1;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num);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garbage value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range out of bond</a:t>
            </a:r>
          </a:p>
          <a:p>
            <a:pPr>
              <a:buNone/>
            </a:pPr>
            <a:r>
              <a:rPr lang="en-US" dirty="0"/>
              <a:t>D. -128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17. What will be the output of the C program 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extern </a:t>
            </a:r>
            <a:r>
              <a:rPr lang="en-US" dirty="0" err="1"/>
              <a:t>int</a:t>
            </a:r>
            <a:r>
              <a:rPr lang="en-US" dirty="0"/>
              <a:t> num;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num);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 = 10;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10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Linker error</a:t>
            </a:r>
          </a:p>
          <a:p>
            <a:pPr>
              <a:buNone/>
            </a:pPr>
            <a:r>
              <a:rPr lang="en-US" dirty="0"/>
              <a:t>D. 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18.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sizeof</a:t>
            </a:r>
            <a:r>
              <a:rPr lang="en-US" dirty="0"/>
              <a:t>(volatile) + </a:t>
            </a:r>
            <a:r>
              <a:rPr lang="en-US" dirty="0" err="1"/>
              <a:t>sizeof</a:t>
            </a:r>
            <a:r>
              <a:rPr lang="en-US" dirty="0"/>
              <a:t>(const);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("%d",++size);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4</a:t>
            </a:r>
          </a:p>
          <a:p>
            <a:pPr>
              <a:buNone/>
            </a:pPr>
            <a:r>
              <a:rPr lang="en-US" dirty="0"/>
              <a:t>C. Runtime error</a:t>
            </a:r>
          </a:p>
          <a:p>
            <a:pPr>
              <a:buNone/>
            </a:pPr>
            <a:r>
              <a:rPr lang="en-US" dirty="0"/>
              <a:t>D. 9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19.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num = 6;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",num--);</a:t>
            </a:r>
          </a:p>
          <a:p>
            <a:pPr>
              <a:buNone/>
            </a:pPr>
            <a:r>
              <a:rPr lang="en-US" dirty="0"/>
              <a:t>	if(num)</a:t>
            </a:r>
          </a:p>
          <a:p>
            <a:pPr>
              <a:buNone/>
            </a:pPr>
            <a:r>
              <a:rPr lang="en-US" dirty="0"/>
              <a:t>	main();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6 5 4 3 2 1</a:t>
            </a:r>
          </a:p>
          <a:p>
            <a:pPr>
              <a:buNone/>
            </a:pPr>
            <a:r>
              <a:rPr lang="en-US" dirty="0"/>
              <a:t>C. 5 4 3 2 1</a:t>
            </a:r>
          </a:p>
          <a:p>
            <a:pPr>
              <a:buNone/>
            </a:pPr>
            <a:r>
              <a:rPr lang="en-US" dirty="0"/>
              <a:t>D. No output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20. What will be the output of the C program 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if (</a:t>
            </a:r>
            <a:r>
              <a:rPr lang="en-US" sz="2400" dirty="0" err="1"/>
              <a:t>sizeof</a:t>
            </a:r>
            <a:r>
              <a:rPr lang="en-US" sz="2400" dirty="0"/>
              <a:t>(char) &gt; -12)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("yes");</a:t>
            </a:r>
          </a:p>
          <a:p>
            <a:pPr>
              <a:buNone/>
            </a:pPr>
            <a:r>
              <a:rPr lang="en-US" sz="2400" dirty="0"/>
              <a:t>	else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("No");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A. Compilation error		B. Yes</a:t>
            </a:r>
          </a:p>
          <a:p>
            <a:pPr>
              <a:buNone/>
            </a:pPr>
            <a:r>
              <a:rPr lang="en-US" sz="2400" dirty="0"/>
              <a:t>C. No				D. Runtime error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21.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*</a:t>
            </a:r>
            <a:r>
              <a:rPr lang="en-US" dirty="0" err="1"/>
              <a:t>ptr</a:t>
            </a:r>
            <a:r>
              <a:rPr lang="en-US" dirty="0"/>
              <a:t> = "c-</a:t>
            </a:r>
            <a:r>
              <a:rPr lang="en-US" dirty="0" err="1"/>
              <a:t>aptitude%s</a:t>
            </a:r>
            <a:r>
              <a:rPr lang="en-US" dirty="0"/>
              <a:t>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c-</a:t>
            </a:r>
            <a:r>
              <a:rPr lang="en-US" dirty="0" err="1"/>
              <a:t>aptitude%s</a:t>
            </a:r>
            <a:endParaRPr lang="en-US" dirty="0"/>
          </a:p>
          <a:p>
            <a:pPr>
              <a:buNone/>
            </a:pPr>
            <a:r>
              <a:rPr lang="en-US" dirty="0"/>
              <a:t>C. c-</a:t>
            </a:r>
            <a:r>
              <a:rPr lang="en-US" dirty="0" err="1"/>
              <a:t>aptitudegarbagevalue</a:t>
            </a:r>
            <a:endParaRPr lang="en-US" dirty="0"/>
          </a:p>
          <a:p>
            <a:pPr>
              <a:buNone/>
            </a:pPr>
            <a:r>
              <a:rPr lang="en-US" dirty="0"/>
              <a:t>D. c-aptitude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22.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 %%% 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%</a:t>
            </a:r>
          </a:p>
          <a:p>
            <a:pPr>
              <a:buNone/>
            </a:pPr>
            <a:r>
              <a:rPr lang="en-US" dirty="0"/>
              <a:t>B. No output</a:t>
            </a:r>
          </a:p>
          <a:p>
            <a:pPr>
              <a:buNone/>
            </a:pPr>
            <a:r>
              <a:rPr lang="en-US" dirty="0"/>
              <a:t>C. %%</a:t>
            </a:r>
          </a:p>
          <a:p>
            <a:pPr>
              <a:buNone/>
            </a:pPr>
            <a:r>
              <a:rPr lang="en-US" dirty="0"/>
              <a:t>D. %%%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23.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float x = 3.14;</a:t>
            </a:r>
          </a:p>
          <a:p>
            <a:pPr>
              <a:buNone/>
            </a:pPr>
            <a:r>
              <a:rPr lang="en-US" dirty="0"/>
              <a:t>	double y = 3.14;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("%f %</a:t>
            </a:r>
            <a:r>
              <a:rPr lang="en-US" dirty="0" err="1"/>
              <a:t>ff",x</a:t>
            </a:r>
            <a:r>
              <a:rPr lang="en-US" dirty="0"/>
              <a:t>, y);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Runtime error</a:t>
            </a:r>
          </a:p>
          <a:p>
            <a:pPr>
              <a:buNone/>
            </a:pPr>
            <a:r>
              <a:rPr lang="en-US" dirty="0"/>
              <a:t>B. Compilation error</a:t>
            </a:r>
          </a:p>
          <a:p>
            <a:pPr>
              <a:buNone/>
            </a:pPr>
            <a:r>
              <a:rPr lang="en-US" dirty="0"/>
              <a:t>C. 3.140000 3.140000</a:t>
            </a:r>
          </a:p>
          <a:p>
            <a:pPr>
              <a:buNone/>
            </a:pPr>
            <a:r>
              <a:rPr lang="en-US" dirty="0"/>
              <a:t>D. 3.140000 3.140000f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5401"/>
            <a:ext cx="9464040" cy="5061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24.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static </a:t>
            </a:r>
            <a:r>
              <a:rPr lang="en-US" sz="2400" dirty="0" err="1"/>
              <a:t>int</a:t>
            </a:r>
            <a:r>
              <a:rPr lang="en-US" sz="2400" dirty="0"/>
              <a:t> num = 3;</a:t>
            </a:r>
          </a:p>
          <a:p>
            <a:pPr>
              <a:buNone/>
            </a:pPr>
            <a:r>
              <a:rPr lang="en-US" sz="2400" dirty="0"/>
              <a:t>	if(--num)</a:t>
            </a:r>
          </a:p>
          <a:p>
            <a:pPr>
              <a:buNone/>
            </a:pPr>
            <a:r>
              <a:rPr lang="en-US" sz="2400" dirty="0"/>
              <a:t>	{</a:t>
            </a:r>
          </a:p>
          <a:p>
            <a:pPr>
              <a:buNone/>
            </a:pPr>
            <a:r>
              <a:rPr lang="en-US" sz="2400" dirty="0"/>
              <a:t>		main();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("%d ",num);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2 1		B. 0 0		C. 1 1		D. 1 0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25.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num;</a:t>
            </a:r>
          </a:p>
          <a:p>
            <a:pPr>
              <a:buNone/>
            </a:pPr>
            <a:r>
              <a:rPr lang="en-US" dirty="0"/>
              <a:t>	num num1 = 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num1);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1</a:t>
            </a:r>
          </a:p>
          <a:p>
            <a:pPr>
              <a:buNone/>
            </a:pPr>
            <a:r>
              <a:rPr lang="en-US" dirty="0"/>
              <a:t>C. 5</a:t>
            </a:r>
          </a:p>
          <a:p>
            <a:pPr>
              <a:buNone/>
            </a:pPr>
            <a:r>
              <a:rPr lang="en-US" dirty="0"/>
              <a:t>D. Runtime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77478"/>
            <a:ext cx="97812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7. What will be the output of the C program?</a:t>
            </a:r>
          </a:p>
          <a:p>
            <a:r>
              <a:rPr lang="en-US" sz="3200" dirty="0"/>
              <a:t>#include&lt;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main()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int</a:t>
            </a:r>
            <a:r>
              <a:rPr lang="en-US" sz="3200" dirty="0"/>
              <a:t> a = 5;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printf</a:t>
            </a:r>
            <a:r>
              <a:rPr lang="en-US" sz="3200" dirty="0"/>
              <a:t>("%dha"+2,a);</a:t>
            </a:r>
          </a:p>
          <a:p>
            <a:r>
              <a:rPr lang="en-US" sz="3200" dirty="0"/>
              <a:t>	return 0;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4572000"/>
            <a:ext cx="731139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A. ha</a:t>
            </a:r>
          </a:p>
          <a:p>
            <a:r>
              <a:rPr lang="en-US" sz="3200" dirty="0"/>
              <a:t>B. 5ha</a:t>
            </a:r>
          </a:p>
          <a:p>
            <a:r>
              <a:rPr lang="en-US" sz="3200" dirty="0"/>
              <a:t>C. h</a:t>
            </a:r>
          </a:p>
          <a:p>
            <a:r>
              <a:rPr lang="en-US" sz="3200" dirty="0"/>
              <a:t>D. </a:t>
            </a:r>
            <a:r>
              <a:rPr lang="en-US" sz="3200" dirty="0" err="1"/>
              <a:t>dha</a:t>
            </a:r>
            <a:endParaRPr lang="en-US" sz="32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320" dirty="0"/>
          </a:p>
          <a:p>
            <a:pPr algn="ctr">
              <a:buNone/>
            </a:pPr>
            <a:endParaRPr lang="en-US" sz="4320" dirty="0"/>
          </a:p>
          <a:p>
            <a:pPr algn="ctr">
              <a:buNone/>
            </a:pPr>
            <a:endParaRPr lang="en-US" sz="4320" dirty="0"/>
          </a:p>
          <a:p>
            <a:pPr algn="ctr">
              <a:buNone/>
            </a:pPr>
            <a:r>
              <a:rPr lang="en-US" sz="4320" dirty="0"/>
              <a:t>Operators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80" dirty="0"/>
              <a:t>2. What will be the output of the C program?</a:t>
            </a:r>
          </a:p>
          <a:p>
            <a:pPr>
              <a:buNone/>
            </a:pPr>
            <a:r>
              <a:rPr lang="en-US" sz="2880" dirty="0"/>
              <a:t>#include&lt;</a:t>
            </a:r>
            <a:r>
              <a:rPr lang="en-US" sz="2880" dirty="0" err="1"/>
              <a:t>stdio.h</a:t>
            </a:r>
            <a:r>
              <a:rPr lang="en-US" sz="2880" dirty="0"/>
              <a:t>&gt;</a:t>
            </a:r>
          </a:p>
          <a:p>
            <a:pPr>
              <a:buNone/>
            </a:pPr>
            <a:r>
              <a:rPr lang="en-US" sz="2880" dirty="0" err="1"/>
              <a:t>int</a:t>
            </a:r>
            <a:r>
              <a:rPr lang="en-US" sz="2880" dirty="0"/>
              <a:t> main()</a:t>
            </a:r>
          </a:p>
          <a:p>
            <a:pPr>
              <a:buNone/>
            </a:pPr>
            <a:r>
              <a:rPr lang="en-US" sz="2880" dirty="0"/>
              <a:t>{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</a:t>
            </a:r>
            <a:r>
              <a:rPr lang="en-US" sz="2880" dirty="0" err="1"/>
              <a:t>i</a:t>
            </a:r>
            <a:r>
              <a:rPr lang="en-US" sz="2880" dirty="0"/>
              <a:t> = 5;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int</a:t>
            </a:r>
            <a:r>
              <a:rPr lang="en-US" sz="2880" dirty="0"/>
              <a:t> a = ++</a:t>
            </a:r>
            <a:r>
              <a:rPr lang="en-US" sz="2880" dirty="0" err="1"/>
              <a:t>i</a:t>
            </a:r>
            <a:r>
              <a:rPr lang="en-US" sz="2880" dirty="0"/>
              <a:t> + ++</a:t>
            </a:r>
            <a:r>
              <a:rPr lang="en-US" sz="2880" dirty="0" err="1"/>
              <a:t>i</a:t>
            </a:r>
            <a:r>
              <a:rPr lang="en-US" sz="2880" dirty="0"/>
              <a:t>;</a:t>
            </a:r>
          </a:p>
          <a:p>
            <a:pPr>
              <a:buNone/>
            </a:pPr>
            <a:r>
              <a:rPr lang="en-US" sz="2880" dirty="0"/>
              <a:t>	</a:t>
            </a:r>
            <a:r>
              <a:rPr lang="en-US" sz="2880" dirty="0" err="1"/>
              <a:t>printf</a:t>
            </a:r>
            <a:r>
              <a:rPr lang="en-US" sz="2880" dirty="0"/>
              <a:t>("%</a:t>
            </a:r>
            <a:r>
              <a:rPr lang="en-US" sz="2880" dirty="0" err="1"/>
              <a:t>d",a</a:t>
            </a:r>
            <a:r>
              <a:rPr lang="en-US" sz="2880" dirty="0"/>
              <a:t>);</a:t>
            </a:r>
          </a:p>
          <a:p>
            <a:pPr>
              <a:buNone/>
            </a:pPr>
            <a:r>
              <a:rPr lang="en-US" sz="2880" dirty="0"/>
              <a:t>	return 0;</a:t>
            </a:r>
          </a:p>
          <a:p>
            <a:pPr>
              <a:buNone/>
            </a:pPr>
            <a:r>
              <a:rPr lang="en-US" sz="2880" dirty="0"/>
              <a:t>}</a:t>
            </a:r>
          </a:p>
          <a:p>
            <a:pPr>
              <a:buNone/>
            </a:pPr>
            <a:endParaRPr lang="en-US" sz="2880" dirty="0"/>
          </a:p>
          <a:p>
            <a:pPr>
              <a:buNone/>
            </a:pPr>
            <a:r>
              <a:rPr lang="en-US" sz="2880" dirty="0"/>
              <a:t>A. 14		B. 13		C. 12		D. 11</a:t>
            </a:r>
          </a:p>
          <a:p>
            <a:pPr>
              <a:buNone/>
            </a:pPr>
            <a:endParaRPr lang="en-US" sz="288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3.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++</a:t>
            </a:r>
            <a:r>
              <a:rPr lang="en-US" dirty="0" err="1"/>
              <a:t>i</a:t>
            </a:r>
            <a:r>
              <a:rPr lang="en-US" dirty="0"/>
              <a:t> + ++</a:t>
            </a:r>
            <a:r>
              <a:rPr lang="en-US" dirty="0" err="1"/>
              <a:t>i</a:t>
            </a:r>
            <a:r>
              <a:rPr lang="en-US" dirty="0"/>
              <a:t> + 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24</a:t>
            </a:r>
          </a:p>
          <a:p>
            <a:pPr>
              <a:buNone/>
            </a:pPr>
            <a:r>
              <a:rPr lang="en-US" dirty="0"/>
              <a:t>B. 23</a:t>
            </a:r>
          </a:p>
          <a:p>
            <a:pPr>
              <a:buNone/>
            </a:pPr>
            <a:r>
              <a:rPr lang="en-US" dirty="0"/>
              <a:t>C. 21</a:t>
            </a:r>
          </a:p>
          <a:p>
            <a:pPr>
              <a:buNone/>
            </a:pPr>
            <a:r>
              <a:rPr lang="en-US" dirty="0"/>
              <a:t>D. 22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4.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++</a:t>
            </a:r>
            <a:r>
              <a:rPr lang="en-US" dirty="0" err="1"/>
              <a:t>i</a:t>
            </a:r>
            <a:r>
              <a:rPr lang="en-US" dirty="0"/>
              <a:t> + ++</a:t>
            </a:r>
            <a:r>
              <a:rPr lang="en-US" dirty="0" err="1"/>
              <a:t>i</a:t>
            </a:r>
            <a:r>
              <a:rPr lang="en-US" dirty="0"/>
              <a:t> + ++</a:t>
            </a:r>
            <a:r>
              <a:rPr lang="en-US" dirty="0" err="1"/>
              <a:t>i</a:t>
            </a:r>
            <a:r>
              <a:rPr lang="en-US" dirty="0"/>
              <a:t> + 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2 1</a:t>
            </a:r>
          </a:p>
          <a:p>
            <a:pPr>
              <a:buNone/>
            </a:pPr>
            <a:r>
              <a:rPr lang="en-US" dirty="0"/>
              <a:t>B. 6</a:t>
            </a:r>
          </a:p>
          <a:p>
            <a:pPr>
              <a:buNone/>
            </a:pPr>
            <a:r>
              <a:rPr lang="en-US" dirty="0"/>
              <a:t>C. 1 1</a:t>
            </a:r>
          </a:p>
          <a:p>
            <a:pPr>
              <a:buNone/>
            </a:pPr>
            <a:r>
              <a:rPr lang="en-US" dirty="0"/>
              <a:t>D. 1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5.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16;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=! </a:t>
            </a:r>
            <a:r>
              <a:rPr lang="en-US" dirty="0" err="1"/>
              <a:t>i</a:t>
            </a:r>
            <a:r>
              <a:rPr lang="en-US" dirty="0"/>
              <a:t> &gt; 15;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= %</a:t>
            </a:r>
            <a:r>
              <a:rPr lang="en-US" dirty="0" err="1"/>
              <a:t>d",i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16</a:t>
            </a:r>
          </a:p>
          <a:p>
            <a:pPr>
              <a:buNone/>
            </a:pPr>
            <a:r>
              <a:rPr lang="en-US" dirty="0"/>
              <a:t>B. 1</a:t>
            </a:r>
          </a:p>
          <a:p>
            <a:pPr>
              <a:buNone/>
            </a:pPr>
            <a:r>
              <a:rPr lang="en-US" dirty="0"/>
              <a:t>C. 0</a:t>
            </a:r>
          </a:p>
          <a:p>
            <a:pPr>
              <a:buNone/>
            </a:pPr>
            <a:r>
              <a:rPr lang="en-US" dirty="0"/>
              <a:t>D. 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6.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--</a:t>
            </a:r>
            <a:r>
              <a:rPr lang="en-US" dirty="0" err="1"/>
              <a:t>i</a:t>
            </a:r>
            <a:r>
              <a:rPr lang="en-US" dirty="0"/>
              <a:t> + --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8</a:t>
            </a:r>
          </a:p>
          <a:p>
            <a:pPr>
              <a:buNone/>
            </a:pPr>
            <a:r>
              <a:rPr lang="en-US" dirty="0"/>
              <a:t>B. 5</a:t>
            </a:r>
          </a:p>
          <a:p>
            <a:pPr>
              <a:buNone/>
            </a:pPr>
            <a:r>
              <a:rPr lang="en-US" dirty="0"/>
              <a:t>C. 7</a:t>
            </a:r>
          </a:p>
          <a:p>
            <a:pPr>
              <a:buNone/>
            </a:pPr>
            <a:r>
              <a:rPr lang="en-US" dirty="0"/>
              <a:t>D. 6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7.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--</a:t>
            </a:r>
            <a:r>
              <a:rPr lang="en-US" dirty="0" err="1"/>
              <a:t>i</a:t>
            </a:r>
            <a:r>
              <a:rPr lang="en-US" dirty="0"/>
              <a:t> + --</a:t>
            </a:r>
            <a:r>
              <a:rPr lang="en-US" dirty="0" err="1"/>
              <a:t>i</a:t>
            </a:r>
            <a:r>
              <a:rPr lang="en-US" dirty="0"/>
              <a:t> + --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8</a:t>
            </a:r>
          </a:p>
          <a:p>
            <a:pPr>
              <a:buNone/>
            </a:pPr>
            <a:r>
              <a:rPr lang="en-US" dirty="0"/>
              <a:t>B. 9</a:t>
            </a:r>
          </a:p>
          <a:p>
            <a:pPr>
              <a:buNone/>
            </a:pPr>
            <a:r>
              <a:rPr lang="en-US" dirty="0"/>
              <a:t>C. 7</a:t>
            </a:r>
          </a:p>
          <a:p>
            <a:pPr>
              <a:buNone/>
            </a:pPr>
            <a:r>
              <a:rPr lang="en-US" dirty="0"/>
              <a:t>D. 6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8.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--</a:t>
            </a:r>
            <a:r>
              <a:rPr lang="en-US" dirty="0" err="1"/>
              <a:t>i</a:t>
            </a:r>
            <a:r>
              <a:rPr lang="en-US" dirty="0"/>
              <a:t> - --</a:t>
            </a:r>
            <a:r>
              <a:rPr lang="en-US" dirty="0" err="1"/>
              <a:t>i</a:t>
            </a:r>
            <a:r>
              <a:rPr lang="en-US" dirty="0"/>
              <a:t> - --</a:t>
            </a:r>
            <a:r>
              <a:rPr lang="en-US" dirty="0" err="1"/>
              <a:t>i</a:t>
            </a:r>
            <a:r>
              <a:rPr lang="en-US" dirty="0"/>
              <a:t> - --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-2</a:t>
            </a:r>
          </a:p>
          <a:p>
            <a:pPr>
              <a:buNone/>
            </a:pPr>
            <a:r>
              <a:rPr lang="en-US" dirty="0"/>
              <a:t>B. -3</a:t>
            </a:r>
          </a:p>
          <a:p>
            <a:pPr>
              <a:buNone/>
            </a:pPr>
            <a:r>
              <a:rPr lang="en-US" dirty="0"/>
              <a:t>C. -1</a:t>
            </a:r>
          </a:p>
          <a:p>
            <a:pPr>
              <a:buNone/>
            </a:pPr>
            <a:r>
              <a:rPr lang="en-US" dirty="0"/>
              <a:t>D. -4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9.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2, b = 2, c = 0, d = 2, m;</a:t>
            </a:r>
          </a:p>
          <a:p>
            <a:pPr>
              <a:buNone/>
            </a:pPr>
            <a:r>
              <a:rPr lang="en-US" dirty="0"/>
              <a:t>	m = a++ &amp;&amp; b++ &amp;&amp; </a:t>
            </a:r>
            <a:r>
              <a:rPr lang="en-US" dirty="0" err="1"/>
              <a:t>c++</a:t>
            </a:r>
            <a:r>
              <a:rPr lang="en-US" dirty="0"/>
              <a:t> || d++;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%d %d %d %</a:t>
            </a:r>
            <a:r>
              <a:rPr lang="en-US" dirty="0" err="1"/>
              <a:t>d",a</a:t>
            </a:r>
            <a:r>
              <a:rPr lang="en-US" dirty="0"/>
              <a:t>, b, c, d, m);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Compilation error</a:t>
            </a:r>
          </a:p>
          <a:p>
            <a:pPr>
              <a:buNone/>
            </a:pPr>
            <a:r>
              <a:rPr lang="en-US" dirty="0"/>
              <a:t>B. 3 3 1 3 1</a:t>
            </a:r>
          </a:p>
          <a:p>
            <a:pPr>
              <a:buNone/>
            </a:pPr>
            <a:r>
              <a:rPr lang="en-US" dirty="0"/>
              <a:t>C. 3 3 1 3 0</a:t>
            </a:r>
          </a:p>
          <a:p>
            <a:pPr>
              <a:buNone/>
            </a:pPr>
            <a:r>
              <a:rPr lang="en-US" dirty="0"/>
              <a:t>D. some garbage value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10.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 = --</a:t>
            </a:r>
            <a:r>
              <a:rPr lang="en-US" dirty="0" err="1"/>
              <a:t>i</a:t>
            </a:r>
            <a:r>
              <a:rPr lang="en-US" dirty="0"/>
              <a:t> + ++</a:t>
            </a:r>
            <a:r>
              <a:rPr lang="en-US" dirty="0" err="1"/>
              <a:t>i</a:t>
            </a:r>
            <a:r>
              <a:rPr lang="en-US" dirty="0"/>
              <a:t> - </a:t>
            </a:r>
            <a:r>
              <a:rPr lang="en-US" dirty="0" err="1"/>
              <a:t>i</a:t>
            </a:r>
            <a:r>
              <a:rPr lang="en-US" dirty="0"/>
              <a:t>-- + --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2" y="1371600"/>
            <a:ext cx="9598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8. What will be the output of the C program?</a:t>
            </a:r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i = 5, *</a:t>
            </a:r>
            <a:r>
              <a:rPr lang="en-US" sz="2160" dirty="0" err="1"/>
              <a:t>ptr</a:t>
            </a:r>
            <a:r>
              <a:rPr lang="en-US" sz="2160" dirty="0"/>
              <a:t>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ptr</a:t>
            </a:r>
            <a:r>
              <a:rPr lang="en-US" sz="2160" dirty="0"/>
              <a:t> = &amp;i;</a:t>
            </a:r>
          </a:p>
          <a:p>
            <a:r>
              <a:rPr lang="en-US" sz="2160" dirty="0"/>
              <a:t>	*</a:t>
            </a:r>
            <a:r>
              <a:rPr lang="en-US" sz="2160" dirty="0" err="1"/>
              <a:t>ptr</a:t>
            </a:r>
            <a:r>
              <a:rPr lang="en-US" sz="2160" dirty="0"/>
              <a:t> = 0;</a:t>
            </a:r>
          </a:p>
          <a:p>
            <a:r>
              <a:rPr lang="en-US" sz="2160" dirty="0"/>
              <a:t>	</a:t>
            </a:r>
            <a:r>
              <a:rPr lang="en-US" sz="2160" dirty="0" err="1"/>
              <a:t>printf</a:t>
            </a:r>
            <a:r>
              <a:rPr lang="en-US" sz="2160" dirty="0"/>
              <a:t>("\n Number is %</a:t>
            </a:r>
            <a:r>
              <a:rPr lang="en-US" sz="2160" dirty="0" err="1"/>
              <a:t>d",i</a:t>
            </a:r>
            <a:r>
              <a:rPr lang="en-US" sz="2160" dirty="0"/>
              <a:t>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2642" y="4572000"/>
            <a:ext cx="731139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60" dirty="0"/>
              <a:t>A. Number is 5</a:t>
            </a:r>
          </a:p>
          <a:p>
            <a:r>
              <a:rPr lang="en-US" sz="2160" dirty="0"/>
              <a:t>B. Compilation Error</a:t>
            </a:r>
          </a:p>
          <a:p>
            <a:r>
              <a:rPr lang="en-US" sz="2160" dirty="0"/>
              <a:t>C. Runtime error</a:t>
            </a:r>
          </a:p>
          <a:p>
            <a:r>
              <a:rPr lang="en-US" sz="2160" dirty="0"/>
              <a:t>D. Number is 0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562" y="1447801"/>
            <a:ext cx="987266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/>
              <a:t>11. What will be the output of the C program?</a:t>
            </a:r>
          </a:p>
          <a:p>
            <a:endParaRPr lang="en-US" sz="2160" dirty="0"/>
          </a:p>
          <a:p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r>
              <a:rPr lang="en-US" sz="2160" dirty="0"/>
              <a:t>int main()</a:t>
            </a:r>
          </a:p>
          <a:p>
            <a:r>
              <a:rPr lang="en-US" sz="2160" dirty="0"/>
              <a:t>{</a:t>
            </a:r>
          </a:p>
          <a:p>
            <a:r>
              <a:rPr lang="en-US" sz="2160" dirty="0"/>
              <a:t>	int a = 5;</a:t>
            </a:r>
          </a:p>
          <a:p>
            <a:r>
              <a:rPr lang="en-US" sz="2160" dirty="0"/>
              <a:t>	a = 1, 2, 3;</a:t>
            </a:r>
          </a:p>
          <a:p>
            <a:r>
              <a:rPr lang="en-US" sz="2160" dirty="0"/>
              <a:t>	printf("%d", a);</a:t>
            </a:r>
          </a:p>
          <a:p>
            <a:r>
              <a:rPr lang="en-US" sz="2160" dirty="0"/>
              <a:t>	return 0;</a:t>
            </a:r>
          </a:p>
          <a:p>
            <a:r>
              <a:rPr lang="en-US" sz="2160" dirty="0"/>
              <a:t>}</a:t>
            </a:r>
          </a:p>
          <a:p>
            <a:r>
              <a:rPr lang="en-US" sz="2160" dirty="0"/>
              <a:t>A. 3</a:t>
            </a:r>
          </a:p>
          <a:p>
            <a:r>
              <a:rPr lang="en-US" sz="2160" dirty="0"/>
              <a:t>B. 5</a:t>
            </a:r>
          </a:p>
          <a:p>
            <a:r>
              <a:rPr lang="en-US" sz="2160" dirty="0"/>
              <a:t>C. compilation error</a:t>
            </a:r>
          </a:p>
          <a:p>
            <a:r>
              <a:rPr lang="en-US" sz="2160" dirty="0"/>
              <a:t>D. 1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		</a:t>
            </a:r>
          </a:p>
          <a:p>
            <a:pPr>
              <a:buNone/>
            </a:pPr>
            <a:r>
              <a:rPr lang="en-US" sz="5280" b="1" dirty="0"/>
              <a:t>			</a:t>
            </a:r>
          </a:p>
          <a:p>
            <a:pPr>
              <a:buNone/>
            </a:pPr>
            <a:r>
              <a:rPr lang="en-US" sz="5280" b="1" dirty="0"/>
              <a:t>			Control Statements:</a:t>
            </a:r>
            <a:endParaRPr lang="en-US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57200"/>
            <a:ext cx="987552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1.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x = 0;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if(x == x)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hai</a:t>
            </a:r>
            <a:r>
              <a:rPr lang="en-US" sz="2400" dirty="0"/>
              <a:t> this is if");</a:t>
            </a:r>
          </a:p>
          <a:p>
            <a:pPr>
              <a:buNone/>
            </a:pPr>
            <a:r>
              <a:rPr lang="en-US" sz="2400" dirty="0"/>
              <a:t>	else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hai</a:t>
            </a:r>
            <a:r>
              <a:rPr lang="en-US" sz="2400" dirty="0"/>
              <a:t> this is else");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</a:t>
            </a:r>
            <a:r>
              <a:rPr lang="en-US" sz="2400" dirty="0" err="1"/>
              <a:t>hai</a:t>
            </a:r>
            <a:r>
              <a:rPr lang="en-US" sz="2400" dirty="0"/>
              <a:t> this is if</a:t>
            </a:r>
          </a:p>
          <a:p>
            <a:pPr>
              <a:buNone/>
            </a:pPr>
            <a:r>
              <a:rPr lang="en-US" sz="2400" dirty="0"/>
              <a:t>B. </a:t>
            </a:r>
            <a:r>
              <a:rPr lang="en-US" sz="2400" dirty="0" err="1"/>
              <a:t>hai</a:t>
            </a:r>
            <a:r>
              <a:rPr lang="en-US" sz="2400" dirty="0"/>
              <a:t> this is else</a:t>
            </a:r>
          </a:p>
          <a:p>
            <a:pPr>
              <a:buNone/>
            </a:pPr>
            <a:r>
              <a:rPr lang="en-US" sz="2400" dirty="0"/>
              <a:t>C. prints nothing</a:t>
            </a:r>
          </a:p>
          <a:p>
            <a:pPr>
              <a:buNone/>
            </a:pPr>
            <a:r>
              <a:rPr lang="en-US" sz="2400" dirty="0"/>
              <a:t>D. Compile Time Error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5400"/>
            <a:ext cx="987552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2.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/>
              <a:t>#define FALSE -1</a:t>
            </a:r>
          </a:p>
          <a:p>
            <a:pPr>
              <a:buNone/>
            </a:pPr>
            <a:r>
              <a:rPr lang="en-US" sz="2160" dirty="0"/>
              <a:t>#define NULL 0</a:t>
            </a:r>
          </a:p>
          <a:p>
            <a:pPr>
              <a:buNone/>
            </a:pPr>
            <a:r>
              <a:rPr lang="en-US" sz="2160" dirty="0"/>
              <a:t>#define TRUE 1</a:t>
            </a:r>
          </a:p>
          <a:p>
            <a:pPr>
              <a:buNone/>
            </a:pPr>
            <a:endParaRPr lang="en-US" sz="2160" dirty="0"/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pPr>
              <a:buNone/>
            </a:pPr>
            <a:r>
              <a:rPr lang="en-US" sz="2160" dirty="0"/>
              <a:t>	if(NULL)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("NULL");</a:t>
            </a:r>
          </a:p>
          <a:p>
            <a:pPr>
              <a:buNone/>
            </a:pPr>
            <a:r>
              <a:rPr lang="en-US" sz="2160" dirty="0"/>
              <a:t>	else if(FALSE)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("TRUE");</a:t>
            </a:r>
          </a:p>
          <a:p>
            <a:pPr>
              <a:buNone/>
            </a:pPr>
            <a:r>
              <a:rPr lang="en-US" sz="2160" dirty="0"/>
              <a:t>	else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("FALSE");</a:t>
            </a:r>
          </a:p>
          <a:p>
            <a:pPr>
              <a:buNone/>
            </a:pPr>
            <a:r>
              <a:rPr lang="en-US" sz="2160" dirty="0"/>
              <a:t>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endParaRPr lang="en-US" sz="216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3200" y="3657600"/>
            <a:ext cx="4000500" cy="213431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A. FALSE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B. NULL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C. TRUE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/>
              <a:t>D. Compilation Error</a:t>
            </a:r>
          </a:p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1295400"/>
            <a:ext cx="987552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3.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main(){</a:t>
            </a:r>
          </a:p>
          <a:p>
            <a:pPr>
              <a:buNone/>
            </a:pPr>
            <a:r>
              <a:rPr lang="en-US" sz="2160" dirty="0"/>
              <a:t>	</a:t>
            </a:r>
            <a:r>
              <a:rPr lang="en-US" sz="2160" dirty="0" err="1"/>
              <a:t>int</a:t>
            </a:r>
            <a:r>
              <a:rPr lang="en-US" sz="2160" dirty="0"/>
              <a:t> </a:t>
            </a:r>
            <a:r>
              <a:rPr lang="en-US" sz="2160" dirty="0" err="1"/>
              <a:t>i</a:t>
            </a:r>
            <a:r>
              <a:rPr lang="en-US" sz="2160" dirty="0"/>
              <a:t> = 0, j = 0;</a:t>
            </a:r>
          </a:p>
          <a:p>
            <a:pPr>
              <a:buNone/>
            </a:pPr>
            <a:r>
              <a:rPr lang="en-US" sz="2160" dirty="0"/>
              <a:t>		if(</a:t>
            </a:r>
            <a:r>
              <a:rPr lang="en-US" sz="2160" dirty="0" err="1"/>
              <a:t>i</a:t>
            </a:r>
            <a:r>
              <a:rPr lang="en-US" sz="2160" dirty="0"/>
              <a:t>++ == j++)</a:t>
            </a:r>
          </a:p>
          <a:p>
            <a:pPr>
              <a:buNone/>
            </a:pPr>
            <a:r>
              <a:rPr lang="en-US" sz="2160" dirty="0"/>
              <a:t>			</a:t>
            </a:r>
            <a:r>
              <a:rPr lang="en-US" sz="2160" dirty="0" err="1"/>
              <a:t>printf</a:t>
            </a:r>
            <a:r>
              <a:rPr lang="en-US" sz="2160" dirty="0"/>
              <a:t>("%d %d", </a:t>
            </a:r>
            <a:r>
              <a:rPr lang="en-US" sz="2160" dirty="0" err="1"/>
              <a:t>i</a:t>
            </a:r>
            <a:r>
              <a:rPr lang="en-US" sz="2160" dirty="0"/>
              <a:t>--, j--);</a:t>
            </a:r>
          </a:p>
          <a:p>
            <a:pPr>
              <a:buNone/>
            </a:pPr>
            <a:r>
              <a:rPr lang="en-US" sz="2160" dirty="0"/>
              <a:t>		else</a:t>
            </a:r>
          </a:p>
          <a:p>
            <a:pPr>
              <a:buNone/>
            </a:pPr>
            <a:r>
              <a:rPr lang="en-US" sz="2160" dirty="0"/>
              <a:t>			</a:t>
            </a:r>
            <a:r>
              <a:rPr lang="en-US" sz="2160" dirty="0" err="1"/>
              <a:t>printf</a:t>
            </a:r>
            <a:r>
              <a:rPr lang="en-US" sz="2160" dirty="0"/>
              <a:t>("%d %d", </a:t>
            </a:r>
            <a:r>
              <a:rPr lang="en-US" sz="2160" dirty="0" err="1"/>
              <a:t>i</a:t>
            </a:r>
            <a:r>
              <a:rPr lang="en-US" sz="2160" dirty="0"/>
              <a:t>, j);</a:t>
            </a:r>
          </a:p>
          <a:p>
            <a:pPr>
              <a:buNone/>
            </a:pPr>
            <a:r>
              <a:rPr lang="en-US" sz="2160" dirty="0"/>
              <a:t>	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endParaRPr lang="en-US" sz="2160" dirty="0"/>
          </a:p>
          <a:p>
            <a:pPr>
              <a:buNone/>
            </a:pPr>
            <a:r>
              <a:rPr lang="en-US" sz="2160" dirty="0"/>
              <a:t>A. 0 0</a:t>
            </a:r>
          </a:p>
          <a:p>
            <a:pPr>
              <a:buNone/>
            </a:pPr>
            <a:r>
              <a:rPr lang="en-US" sz="2160" dirty="0"/>
              <a:t>B. 0 1</a:t>
            </a:r>
          </a:p>
          <a:p>
            <a:pPr>
              <a:buNone/>
            </a:pPr>
            <a:r>
              <a:rPr lang="en-US" sz="2160" dirty="0"/>
              <a:t>C. 1 0</a:t>
            </a:r>
          </a:p>
          <a:p>
            <a:pPr>
              <a:buNone/>
            </a:pPr>
            <a:r>
              <a:rPr lang="en-US" sz="2160" dirty="0"/>
              <a:t>D. 1 1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5400"/>
            <a:ext cx="987552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4.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0, j = 1, k = 0;</a:t>
            </a:r>
          </a:p>
          <a:p>
            <a:pPr>
              <a:buNone/>
            </a:pPr>
            <a:r>
              <a:rPr lang="en-US" sz="2400" dirty="0"/>
              <a:t>		if(++k, j,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dirty="0" err="1"/>
              <a:t>printf</a:t>
            </a:r>
            <a:r>
              <a:rPr lang="en-US" sz="2400" dirty="0"/>
              <a:t>("%d %d %d", </a:t>
            </a:r>
            <a:r>
              <a:rPr lang="en-US" sz="2400" dirty="0" err="1"/>
              <a:t>i</a:t>
            </a:r>
            <a:r>
              <a:rPr lang="en-US" sz="2400" dirty="0"/>
              <a:t>, j, k);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Prints Nothing</a:t>
            </a:r>
          </a:p>
          <a:p>
            <a:pPr>
              <a:buNone/>
            </a:pPr>
            <a:r>
              <a:rPr lang="en-US" sz="2400" dirty="0"/>
              <a:t>B. 1 1 0</a:t>
            </a:r>
          </a:p>
          <a:p>
            <a:pPr>
              <a:buNone/>
            </a:pPr>
            <a:r>
              <a:rPr lang="en-US" sz="2400" dirty="0"/>
              <a:t>C. 0 1 0</a:t>
            </a:r>
          </a:p>
          <a:p>
            <a:pPr>
              <a:buNone/>
            </a:pPr>
            <a:r>
              <a:rPr lang="en-US" sz="2400" dirty="0"/>
              <a:t>D. Compilation Error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0"/>
            <a:ext cx="987552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5. What will be the output of the C program?</a:t>
            </a:r>
          </a:p>
          <a:p>
            <a:pPr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		if(true)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dirty="0" err="1"/>
              <a:t>printf</a:t>
            </a:r>
            <a:r>
              <a:rPr lang="en-US" sz="2400" dirty="0"/>
              <a:t>("This will work");</a:t>
            </a:r>
          </a:p>
          <a:p>
            <a:pPr>
              <a:buNone/>
            </a:pPr>
            <a:r>
              <a:rPr lang="en-US" sz="2400" dirty="0"/>
              <a:t>		else 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dirty="0" err="1"/>
              <a:t>printf</a:t>
            </a:r>
            <a:r>
              <a:rPr lang="en-US" sz="2400" dirty="0"/>
              <a:t>("This will not work");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A. This will work</a:t>
            </a:r>
          </a:p>
          <a:p>
            <a:pPr>
              <a:buNone/>
            </a:pPr>
            <a:r>
              <a:rPr lang="en-US" sz="2400" dirty="0"/>
              <a:t>B. This will not work</a:t>
            </a:r>
          </a:p>
          <a:p>
            <a:pPr>
              <a:buNone/>
            </a:pPr>
            <a:r>
              <a:rPr lang="en-US" sz="2400" dirty="0"/>
              <a:t>C. Compilation Error</a:t>
            </a:r>
          </a:p>
          <a:p>
            <a:pPr>
              <a:buNone/>
            </a:pPr>
            <a:r>
              <a:rPr lang="en-US" sz="2400" dirty="0"/>
              <a:t>D. Runtime Error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381000"/>
            <a:ext cx="9875520" cy="4114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60" dirty="0"/>
              <a:t>6. What will be the output of the C program?</a:t>
            </a:r>
          </a:p>
          <a:p>
            <a:pPr>
              <a:buNone/>
            </a:pPr>
            <a:r>
              <a:rPr lang="en-US" sz="2160" dirty="0"/>
              <a:t>#include&lt;</a:t>
            </a:r>
            <a:r>
              <a:rPr lang="en-US" sz="2160" dirty="0" err="1"/>
              <a:t>stdio.h</a:t>
            </a:r>
            <a:r>
              <a:rPr lang="en-US" sz="2160" dirty="0"/>
              <a:t>&gt;</a:t>
            </a:r>
          </a:p>
          <a:p>
            <a:pPr>
              <a:buNone/>
            </a:pPr>
            <a:r>
              <a:rPr lang="en-US" sz="2160" dirty="0" err="1"/>
              <a:t>int</a:t>
            </a:r>
            <a:r>
              <a:rPr lang="en-US" sz="2160" dirty="0"/>
              <a:t> main()</a:t>
            </a:r>
          </a:p>
          <a:p>
            <a:pPr>
              <a:buNone/>
            </a:pPr>
            <a:r>
              <a:rPr lang="en-US" sz="2160" dirty="0"/>
              <a:t>{</a:t>
            </a:r>
          </a:p>
          <a:p>
            <a:pPr>
              <a:buNone/>
            </a:pPr>
            <a:r>
              <a:rPr lang="en-US" sz="2160" dirty="0"/>
              <a:t>	char </a:t>
            </a:r>
            <a:r>
              <a:rPr lang="en-US" sz="2160" dirty="0" err="1"/>
              <a:t>str</a:t>
            </a:r>
            <a:r>
              <a:rPr lang="en-US" sz="2160" dirty="0"/>
              <a:t>[8] = "if block";</a:t>
            </a:r>
          </a:p>
          <a:p>
            <a:pPr>
              <a:buNone/>
            </a:pPr>
            <a:r>
              <a:rPr lang="en-US" sz="2160" dirty="0"/>
              <a:t>	if(</a:t>
            </a:r>
            <a:r>
              <a:rPr lang="en-US" sz="2160" dirty="0" err="1"/>
              <a:t>str</a:t>
            </a:r>
            <a:r>
              <a:rPr lang="en-US" sz="2160" dirty="0"/>
              <a:t> == "if block")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("if block executed");</a:t>
            </a:r>
          </a:p>
          <a:p>
            <a:pPr>
              <a:buNone/>
            </a:pPr>
            <a:r>
              <a:rPr lang="en-US" sz="2160" dirty="0"/>
              <a:t>	else</a:t>
            </a:r>
          </a:p>
          <a:p>
            <a:pPr>
              <a:buNone/>
            </a:pPr>
            <a:r>
              <a:rPr lang="en-US" sz="2160" dirty="0"/>
              <a:t>		</a:t>
            </a:r>
            <a:r>
              <a:rPr lang="en-US" sz="2160" dirty="0" err="1"/>
              <a:t>printf</a:t>
            </a:r>
            <a:r>
              <a:rPr lang="en-US" sz="2160" dirty="0"/>
              <a:t>("else block executed");</a:t>
            </a:r>
          </a:p>
          <a:p>
            <a:pPr>
              <a:buNone/>
            </a:pPr>
            <a:r>
              <a:rPr lang="en-US" sz="2160" dirty="0"/>
              <a:t>	return 0;</a:t>
            </a:r>
          </a:p>
          <a:p>
            <a:pPr>
              <a:buNone/>
            </a:pPr>
            <a:r>
              <a:rPr lang="en-US" sz="2160" dirty="0"/>
              <a:t>}</a:t>
            </a:r>
          </a:p>
          <a:p>
            <a:pPr>
              <a:buNone/>
            </a:pPr>
            <a:r>
              <a:rPr lang="en-US" sz="2160" dirty="0"/>
              <a:t>A. if block executed</a:t>
            </a:r>
          </a:p>
          <a:p>
            <a:pPr>
              <a:buNone/>
            </a:pPr>
            <a:r>
              <a:rPr lang="en-US" sz="2160" dirty="0"/>
              <a:t>B. else block executed</a:t>
            </a:r>
          </a:p>
          <a:p>
            <a:pPr>
              <a:buNone/>
            </a:pPr>
            <a:r>
              <a:rPr lang="en-US" sz="2160" dirty="0"/>
              <a:t>C. Compilation Error</a:t>
            </a:r>
          </a:p>
          <a:p>
            <a:pPr>
              <a:buNone/>
            </a:pPr>
            <a:r>
              <a:rPr lang="en-US" sz="2160" dirty="0"/>
              <a:t>D. None of the above</a:t>
            </a:r>
          </a:p>
          <a:p>
            <a:pPr>
              <a:buNone/>
            </a:pPr>
            <a:endParaRPr lang="en-US" sz="216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447800"/>
            <a:ext cx="9601200" cy="4678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7.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char </a:t>
            </a:r>
            <a:r>
              <a:rPr lang="en-US" dirty="0" err="1"/>
              <a:t>str</a:t>
            </a:r>
            <a:r>
              <a:rPr lang="en-US" dirty="0"/>
              <a:t>[] = "\0";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s",str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if block");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else block");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inside else block</a:t>
            </a:r>
          </a:p>
          <a:p>
            <a:pPr>
              <a:buNone/>
            </a:pPr>
            <a:r>
              <a:rPr lang="en-US" dirty="0"/>
              <a:t>B. inside if block</a:t>
            </a:r>
          </a:p>
          <a:p>
            <a:pPr>
              <a:buNone/>
            </a:pPr>
            <a:r>
              <a:rPr lang="en-US" dirty="0"/>
              <a:t>C. Compilation Error</a:t>
            </a:r>
          </a:p>
          <a:p>
            <a:pPr>
              <a:buNone/>
            </a:pPr>
            <a:r>
              <a:rPr lang="en-US" dirty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447800"/>
            <a:ext cx="9601200" cy="4678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8. What will be the output of the C program?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</a:t>
            </a:r>
            <a:r>
              <a:rPr lang="en-US" dirty="0" err="1"/>
              <a:t>printf</a:t>
            </a:r>
            <a:r>
              <a:rPr lang="en-US" dirty="0"/>
              <a:t>("0"))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if block");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("inside else block");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A. inside if block</a:t>
            </a:r>
          </a:p>
          <a:p>
            <a:pPr>
              <a:buNone/>
            </a:pPr>
            <a:r>
              <a:rPr lang="en-US" dirty="0"/>
              <a:t>B. inside else block</a:t>
            </a:r>
          </a:p>
          <a:p>
            <a:pPr>
              <a:buNone/>
            </a:pPr>
            <a:r>
              <a:rPr lang="en-US" dirty="0"/>
              <a:t>C. 0inside else block</a:t>
            </a:r>
          </a:p>
          <a:p>
            <a:pPr>
              <a:buNone/>
            </a:pPr>
            <a:r>
              <a:rPr lang="en-US" dirty="0"/>
              <a:t>D. 0inside if block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24505</Words>
  <Application>Microsoft Office PowerPoint</Application>
  <PresentationFormat>Widescreen</PresentationFormat>
  <Paragraphs>4421</Paragraphs>
  <Slides>349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349</vt:i4>
      </vt:variant>
    </vt:vector>
  </HeadingPairs>
  <TitlesOfParts>
    <vt:vector size="35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karthiya rajagopal</dc:creator>
  <cp:lastModifiedBy>Kiruba</cp:lastModifiedBy>
  <cp:revision>26</cp:revision>
  <dcterms:created xsi:type="dcterms:W3CDTF">2018-08-29T23:30:05Z</dcterms:created>
  <dcterms:modified xsi:type="dcterms:W3CDTF">2022-08-22T10:50:05Z</dcterms:modified>
</cp:coreProperties>
</file>