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DBF2"/>
    <a:srgbClr val="FAEC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40" d="100"/>
          <a:sy n="40" d="100"/>
        </p:scale>
        <p:origin x="2640" y="1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594B-E5F1-7EE9-B4EA-4F02EFA6D6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8B1D2F97-42BC-4332-B102-F319044600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53DF04DC-B769-5346-5644-4B2AD5EABD45}"/>
              </a:ext>
            </a:extLst>
          </p:cNvPr>
          <p:cNvSpPr>
            <a:spLocks noGrp="1"/>
          </p:cNvSpPr>
          <p:nvPr>
            <p:ph type="dt" sz="half" idx="10"/>
          </p:nvPr>
        </p:nvSpPr>
        <p:spPr/>
        <p:txBody>
          <a:bodyPr/>
          <a:lstStyle/>
          <a:p>
            <a:fld id="{0AF5E798-D708-4871-B817-9915B95DD112}" type="datetimeFigureOut">
              <a:rPr lang="en-PK" smtClean="0"/>
              <a:t>14/06/2025</a:t>
            </a:fld>
            <a:endParaRPr lang="en-PK"/>
          </a:p>
        </p:txBody>
      </p:sp>
      <p:sp>
        <p:nvSpPr>
          <p:cNvPr id="5" name="Footer Placeholder 4">
            <a:extLst>
              <a:ext uri="{FF2B5EF4-FFF2-40B4-BE49-F238E27FC236}">
                <a16:creationId xmlns:a16="http://schemas.microsoft.com/office/drawing/2014/main" id="{A257D91B-BCFA-F9CB-53AD-878320DE3EA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FB26C3C-B5AF-2EBA-B7A5-CE6632608160}"/>
              </a:ext>
            </a:extLst>
          </p:cNvPr>
          <p:cNvSpPr>
            <a:spLocks noGrp="1"/>
          </p:cNvSpPr>
          <p:nvPr>
            <p:ph type="sldNum" sz="quarter" idx="12"/>
          </p:nvPr>
        </p:nvSpPr>
        <p:spPr/>
        <p:txBody>
          <a:bodyPr/>
          <a:lstStyle/>
          <a:p>
            <a:fld id="{4CF0EB67-84F4-44DF-BBC6-8FAB6BD25DBD}" type="slidenum">
              <a:rPr lang="en-PK" smtClean="0"/>
              <a:t>‹#›</a:t>
            </a:fld>
            <a:endParaRPr lang="en-PK"/>
          </a:p>
        </p:txBody>
      </p:sp>
    </p:spTree>
    <p:extLst>
      <p:ext uri="{BB962C8B-B14F-4D97-AF65-F5344CB8AC3E}">
        <p14:creationId xmlns:p14="http://schemas.microsoft.com/office/powerpoint/2010/main" val="2413624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C96A-AFE1-7DA3-C8BC-10B39EA06C22}"/>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DC964565-5A12-860A-28D7-34205B4B5D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2546541-A522-6260-C3D2-C4D0ACEEF755}"/>
              </a:ext>
            </a:extLst>
          </p:cNvPr>
          <p:cNvSpPr>
            <a:spLocks noGrp="1"/>
          </p:cNvSpPr>
          <p:nvPr>
            <p:ph type="dt" sz="half" idx="10"/>
          </p:nvPr>
        </p:nvSpPr>
        <p:spPr/>
        <p:txBody>
          <a:bodyPr/>
          <a:lstStyle/>
          <a:p>
            <a:fld id="{0AF5E798-D708-4871-B817-9915B95DD112}" type="datetimeFigureOut">
              <a:rPr lang="en-PK" smtClean="0"/>
              <a:t>14/06/2025</a:t>
            </a:fld>
            <a:endParaRPr lang="en-PK"/>
          </a:p>
        </p:txBody>
      </p:sp>
      <p:sp>
        <p:nvSpPr>
          <p:cNvPr id="5" name="Footer Placeholder 4">
            <a:extLst>
              <a:ext uri="{FF2B5EF4-FFF2-40B4-BE49-F238E27FC236}">
                <a16:creationId xmlns:a16="http://schemas.microsoft.com/office/drawing/2014/main" id="{842B1DB4-0F1A-5719-B337-A294B6C0A17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86C1B43-6926-801A-F610-3AC2E31293FC}"/>
              </a:ext>
            </a:extLst>
          </p:cNvPr>
          <p:cNvSpPr>
            <a:spLocks noGrp="1"/>
          </p:cNvSpPr>
          <p:nvPr>
            <p:ph type="sldNum" sz="quarter" idx="12"/>
          </p:nvPr>
        </p:nvSpPr>
        <p:spPr/>
        <p:txBody>
          <a:bodyPr/>
          <a:lstStyle/>
          <a:p>
            <a:fld id="{4CF0EB67-84F4-44DF-BBC6-8FAB6BD25DBD}" type="slidenum">
              <a:rPr lang="en-PK" smtClean="0"/>
              <a:t>‹#›</a:t>
            </a:fld>
            <a:endParaRPr lang="en-PK"/>
          </a:p>
        </p:txBody>
      </p:sp>
    </p:spTree>
    <p:extLst>
      <p:ext uri="{BB962C8B-B14F-4D97-AF65-F5344CB8AC3E}">
        <p14:creationId xmlns:p14="http://schemas.microsoft.com/office/powerpoint/2010/main" val="196507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B07E8E-0FB8-BD3F-0A5B-EFC2A89741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C73F338-A3D2-44CB-FFA4-4932D91AA5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3A1D2B5-A6EA-533D-9B12-E18CC2E20504}"/>
              </a:ext>
            </a:extLst>
          </p:cNvPr>
          <p:cNvSpPr>
            <a:spLocks noGrp="1"/>
          </p:cNvSpPr>
          <p:nvPr>
            <p:ph type="dt" sz="half" idx="10"/>
          </p:nvPr>
        </p:nvSpPr>
        <p:spPr/>
        <p:txBody>
          <a:bodyPr/>
          <a:lstStyle/>
          <a:p>
            <a:fld id="{0AF5E798-D708-4871-B817-9915B95DD112}" type="datetimeFigureOut">
              <a:rPr lang="en-PK" smtClean="0"/>
              <a:t>14/06/2025</a:t>
            </a:fld>
            <a:endParaRPr lang="en-PK"/>
          </a:p>
        </p:txBody>
      </p:sp>
      <p:sp>
        <p:nvSpPr>
          <p:cNvPr id="5" name="Footer Placeholder 4">
            <a:extLst>
              <a:ext uri="{FF2B5EF4-FFF2-40B4-BE49-F238E27FC236}">
                <a16:creationId xmlns:a16="http://schemas.microsoft.com/office/drawing/2014/main" id="{0F35A357-92BB-F4E6-8658-2479CCD9D4F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7B1B929-EA07-D9DA-2B78-831F190FE4D0}"/>
              </a:ext>
            </a:extLst>
          </p:cNvPr>
          <p:cNvSpPr>
            <a:spLocks noGrp="1"/>
          </p:cNvSpPr>
          <p:nvPr>
            <p:ph type="sldNum" sz="quarter" idx="12"/>
          </p:nvPr>
        </p:nvSpPr>
        <p:spPr/>
        <p:txBody>
          <a:bodyPr/>
          <a:lstStyle/>
          <a:p>
            <a:fld id="{4CF0EB67-84F4-44DF-BBC6-8FAB6BD25DBD}" type="slidenum">
              <a:rPr lang="en-PK" smtClean="0"/>
              <a:t>‹#›</a:t>
            </a:fld>
            <a:endParaRPr lang="en-PK"/>
          </a:p>
        </p:txBody>
      </p:sp>
    </p:spTree>
    <p:extLst>
      <p:ext uri="{BB962C8B-B14F-4D97-AF65-F5344CB8AC3E}">
        <p14:creationId xmlns:p14="http://schemas.microsoft.com/office/powerpoint/2010/main" val="113462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DA9C4-460A-6172-3604-1569FF501C6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35625DCC-C563-568A-314E-CDE02CEEB8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429E150-77EE-318F-5C8D-ACC15739519A}"/>
              </a:ext>
            </a:extLst>
          </p:cNvPr>
          <p:cNvSpPr>
            <a:spLocks noGrp="1"/>
          </p:cNvSpPr>
          <p:nvPr>
            <p:ph type="dt" sz="half" idx="10"/>
          </p:nvPr>
        </p:nvSpPr>
        <p:spPr/>
        <p:txBody>
          <a:bodyPr/>
          <a:lstStyle/>
          <a:p>
            <a:fld id="{0AF5E798-D708-4871-B817-9915B95DD112}" type="datetimeFigureOut">
              <a:rPr lang="en-PK" smtClean="0"/>
              <a:t>14/06/2025</a:t>
            </a:fld>
            <a:endParaRPr lang="en-PK"/>
          </a:p>
        </p:txBody>
      </p:sp>
      <p:sp>
        <p:nvSpPr>
          <p:cNvPr id="5" name="Footer Placeholder 4">
            <a:extLst>
              <a:ext uri="{FF2B5EF4-FFF2-40B4-BE49-F238E27FC236}">
                <a16:creationId xmlns:a16="http://schemas.microsoft.com/office/drawing/2014/main" id="{D65C47DE-524D-7D51-FA46-AF0AA870EB0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432EAF9-8FA1-D4E7-662A-AED0B85943DA}"/>
              </a:ext>
            </a:extLst>
          </p:cNvPr>
          <p:cNvSpPr>
            <a:spLocks noGrp="1"/>
          </p:cNvSpPr>
          <p:nvPr>
            <p:ph type="sldNum" sz="quarter" idx="12"/>
          </p:nvPr>
        </p:nvSpPr>
        <p:spPr/>
        <p:txBody>
          <a:bodyPr/>
          <a:lstStyle/>
          <a:p>
            <a:fld id="{4CF0EB67-84F4-44DF-BBC6-8FAB6BD25DBD}" type="slidenum">
              <a:rPr lang="en-PK" smtClean="0"/>
              <a:t>‹#›</a:t>
            </a:fld>
            <a:endParaRPr lang="en-PK"/>
          </a:p>
        </p:txBody>
      </p:sp>
    </p:spTree>
    <p:extLst>
      <p:ext uri="{BB962C8B-B14F-4D97-AF65-F5344CB8AC3E}">
        <p14:creationId xmlns:p14="http://schemas.microsoft.com/office/powerpoint/2010/main" val="326648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557ED-D892-5D7E-5E24-8B2E3BF028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F3FFB9CB-6459-7F6F-0B73-F13532B30A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859F07-2D15-2508-2959-6E990B7628AB}"/>
              </a:ext>
            </a:extLst>
          </p:cNvPr>
          <p:cNvSpPr>
            <a:spLocks noGrp="1"/>
          </p:cNvSpPr>
          <p:nvPr>
            <p:ph type="dt" sz="half" idx="10"/>
          </p:nvPr>
        </p:nvSpPr>
        <p:spPr/>
        <p:txBody>
          <a:bodyPr/>
          <a:lstStyle/>
          <a:p>
            <a:fld id="{0AF5E798-D708-4871-B817-9915B95DD112}" type="datetimeFigureOut">
              <a:rPr lang="en-PK" smtClean="0"/>
              <a:t>14/06/2025</a:t>
            </a:fld>
            <a:endParaRPr lang="en-PK"/>
          </a:p>
        </p:txBody>
      </p:sp>
      <p:sp>
        <p:nvSpPr>
          <p:cNvPr id="5" name="Footer Placeholder 4">
            <a:extLst>
              <a:ext uri="{FF2B5EF4-FFF2-40B4-BE49-F238E27FC236}">
                <a16:creationId xmlns:a16="http://schemas.microsoft.com/office/drawing/2014/main" id="{E53160FA-44DE-8111-0E71-19B77CA8A68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213ED68-F7FA-507A-9F01-1CD900259676}"/>
              </a:ext>
            </a:extLst>
          </p:cNvPr>
          <p:cNvSpPr>
            <a:spLocks noGrp="1"/>
          </p:cNvSpPr>
          <p:nvPr>
            <p:ph type="sldNum" sz="quarter" idx="12"/>
          </p:nvPr>
        </p:nvSpPr>
        <p:spPr/>
        <p:txBody>
          <a:bodyPr/>
          <a:lstStyle/>
          <a:p>
            <a:fld id="{4CF0EB67-84F4-44DF-BBC6-8FAB6BD25DBD}" type="slidenum">
              <a:rPr lang="en-PK" smtClean="0"/>
              <a:t>‹#›</a:t>
            </a:fld>
            <a:endParaRPr lang="en-PK"/>
          </a:p>
        </p:txBody>
      </p:sp>
    </p:spTree>
    <p:extLst>
      <p:ext uri="{BB962C8B-B14F-4D97-AF65-F5344CB8AC3E}">
        <p14:creationId xmlns:p14="http://schemas.microsoft.com/office/powerpoint/2010/main" val="263916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BC87-8FEA-E76E-B025-8446480332B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70A82E0-BD3F-7067-74C8-4BF41D4ADE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5AA7348E-D19A-9122-E17F-A8C6552D7B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80412294-2291-43C1-4D62-B84C93B6014E}"/>
              </a:ext>
            </a:extLst>
          </p:cNvPr>
          <p:cNvSpPr>
            <a:spLocks noGrp="1"/>
          </p:cNvSpPr>
          <p:nvPr>
            <p:ph type="dt" sz="half" idx="10"/>
          </p:nvPr>
        </p:nvSpPr>
        <p:spPr/>
        <p:txBody>
          <a:bodyPr/>
          <a:lstStyle/>
          <a:p>
            <a:fld id="{0AF5E798-D708-4871-B817-9915B95DD112}" type="datetimeFigureOut">
              <a:rPr lang="en-PK" smtClean="0"/>
              <a:t>14/06/2025</a:t>
            </a:fld>
            <a:endParaRPr lang="en-PK"/>
          </a:p>
        </p:txBody>
      </p:sp>
      <p:sp>
        <p:nvSpPr>
          <p:cNvPr id="6" name="Footer Placeholder 5">
            <a:extLst>
              <a:ext uri="{FF2B5EF4-FFF2-40B4-BE49-F238E27FC236}">
                <a16:creationId xmlns:a16="http://schemas.microsoft.com/office/drawing/2014/main" id="{938C87C9-3829-20DD-8BC5-A0A3B66E914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AFE065D-19BE-BA9D-A7D9-9E469B03272D}"/>
              </a:ext>
            </a:extLst>
          </p:cNvPr>
          <p:cNvSpPr>
            <a:spLocks noGrp="1"/>
          </p:cNvSpPr>
          <p:nvPr>
            <p:ph type="sldNum" sz="quarter" idx="12"/>
          </p:nvPr>
        </p:nvSpPr>
        <p:spPr/>
        <p:txBody>
          <a:bodyPr/>
          <a:lstStyle/>
          <a:p>
            <a:fld id="{4CF0EB67-84F4-44DF-BBC6-8FAB6BD25DBD}" type="slidenum">
              <a:rPr lang="en-PK" smtClean="0"/>
              <a:t>‹#›</a:t>
            </a:fld>
            <a:endParaRPr lang="en-PK"/>
          </a:p>
        </p:txBody>
      </p:sp>
    </p:spTree>
    <p:extLst>
      <p:ext uri="{BB962C8B-B14F-4D97-AF65-F5344CB8AC3E}">
        <p14:creationId xmlns:p14="http://schemas.microsoft.com/office/powerpoint/2010/main" val="325115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8D71-BAFB-34B9-847C-69FD1C8ECDE9}"/>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0EC783BA-D253-EA6B-8429-A26AD3791B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F5ECF5-3800-4355-74B9-ABB8A466A5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83858A91-C2B6-B1D9-2E26-E7D84A3606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FC337E-07C7-A686-893A-22F819F0BB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F6A5B450-EF93-7793-C1D5-939095EC09FC}"/>
              </a:ext>
            </a:extLst>
          </p:cNvPr>
          <p:cNvSpPr>
            <a:spLocks noGrp="1"/>
          </p:cNvSpPr>
          <p:nvPr>
            <p:ph type="dt" sz="half" idx="10"/>
          </p:nvPr>
        </p:nvSpPr>
        <p:spPr/>
        <p:txBody>
          <a:bodyPr/>
          <a:lstStyle/>
          <a:p>
            <a:fld id="{0AF5E798-D708-4871-B817-9915B95DD112}" type="datetimeFigureOut">
              <a:rPr lang="en-PK" smtClean="0"/>
              <a:t>14/06/2025</a:t>
            </a:fld>
            <a:endParaRPr lang="en-PK"/>
          </a:p>
        </p:txBody>
      </p:sp>
      <p:sp>
        <p:nvSpPr>
          <p:cNvPr id="8" name="Footer Placeholder 7">
            <a:extLst>
              <a:ext uri="{FF2B5EF4-FFF2-40B4-BE49-F238E27FC236}">
                <a16:creationId xmlns:a16="http://schemas.microsoft.com/office/drawing/2014/main" id="{4D7B61EC-4B3E-C7C2-EAF4-DF6A8F26CB36}"/>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BD34294E-01B4-228C-7597-A8343B47A9E2}"/>
              </a:ext>
            </a:extLst>
          </p:cNvPr>
          <p:cNvSpPr>
            <a:spLocks noGrp="1"/>
          </p:cNvSpPr>
          <p:nvPr>
            <p:ph type="sldNum" sz="quarter" idx="12"/>
          </p:nvPr>
        </p:nvSpPr>
        <p:spPr/>
        <p:txBody>
          <a:bodyPr/>
          <a:lstStyle/>
          <a:p>
            <a:fld id="{4CF0EB67-84F4-44DF-BBC6-8FAB6BD25DBD}" type="slidenum">
              <a:rPr lang="en-PK" smtClean="0"/>
              <a:t>‹#›</a:t>
            </a:fld>
            <a:endParaRPr lang="en-PK"/>
          </a:p>
        </p:txBody>
      </p:sp>
    </p:spTree>
    <p:extLst>
      <p:ext uri="{BB962C8B-B14F-4D97-AF65-F5344CB8AC3E}">
        <p14:creationId xmlns:p14="http://schemas.microsoft.com/office/powerpoint/2010/main" val="3374895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DDFE-0252-67BD-B70D-DE2227C95B60}"/>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94447E47-35D0-EE6E-52D7-66E9C166083E}"/>
              </a:ext>
            </a:extLst>
          </p:cNvPr>
          <p:cNvSpPr>
            <a:spLocks noGrp="1"/>
          </p:cNvSpPr>
          <p:nvPr>
            <p:ph type="dt" sz="half" idx="10"/>
          </p:nvPr>
        </p:nvSpPr>
        <p:spPr/>
        <p:txBody>
          <a:bodyPr/>
          <a:lstStyle/>
          <a:p>
            <a:fld id="{0AF5E798-D708-4871-B817-9915B95DD112}" type="datetimeFigureOut">
              <a:rPr lang="en-PK" smtClean="0"/>
              <a:t>14/06/2025</a:t>
            </a:fld>
            <a:endParaRPr lang="en-PK"/>
          </a:p>
        </p:txBody>
      </p:sp>
      <p:sp>
        <p:nvSpPr>
          <p:cNvPr id="4" name="Footer Placeholder 3">
            <a:extLst>
              <a:ext uri="{FF2B5EF4-FFF2-40B4-BE49-F238E27FC236}">
                <a16:creationId xmlns:a16="http://schemas.microsoft.com/office/drawing/2014/main" id="{08BC4A67-D95A-FA85-CBD1-B3B2B39B486B}"/>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A90E37E3-AC06-198A-FEA6-DC3239BE0CC9}"/>
              </a:ext>
            </a:extLst>
          </p:cNvPr>
          <p:cNvSpPr>
            <a:spLocks noGrp="1"/>
          </p:cNvSpPr>
          <p:nvPr>
            <p:ph type="sldNum" sz="quarter" idx="12"/>
          </p:nvPr>
        </p:nvSpPr>
        <p:spPr/>
        <p:txBody>
          <a:bodyPr/>
          <a:lstStyle/>
          <a:p>
            <a:fld id="{4CF0EB67-84F4-44DF-BBC6-8FAB6BD25DBD}" type="slidenum">
              <a:rPr lang="en-PK" smtClean="0"/>
              <a:t>‹#›</a:t>
            </a:fld>
            <a:endParaRPr lang="en-PK"/>
          </a:p>
        </p:txBody>
      </p:sp>
    </p:spTree>
    <p:extLst>
      <p:ext uri="{BB962C8B-B14F-4D97-AF65-F5344CB8AC3E}">
        <p14:creationId xmlns:p14="http://schemas.microsoft.com/office/powerpoint/2010/main" val="156242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E11EEE-A248-10BB-F043-2B2699A21633}"/>
              </a:ext>
            </a:extLst>
          </p:cNvPr>
          <p:cNvSpPr>
            <a:spLocks noGrp="1"/>
          </p:cNvSpPr>
          <p:nvPr>
            <p:ph type="dt" sz="half" idx="10"/>
          </p:nvPr>
        </p:nvSpPr>
        <p:spPr/>
        <p:txBody>
          <a:bodyPr/>
          <a:lstStyle/>
          <a:p>
            <a:fld id="{0AF5E798-D708-4871-B817-9915B95DD112}" type="datetimeFigureOut">
              <a:rPr lang="en-PK" smtClean="0"/>
              <a:t>14/06/2025</a:t>
            </a:fld>
            <a:endParaRPr lang="en-PK"/>
          </a:p>
        </p:txBody>
      </p:sp>
      <p:sp>
        <p:nvSpPr>
          <p:cNvPr id="3" name="Footer Placeholder 2">
            <a:extLst>
              <a:ext uri="{FF2B5EF4-FFF2-40B4-BE49-F238E27FC236}">
                <a16:creationId xmlns:a16="http://schemas.microsoft.com/office/drawing/2014/main" id="{4E7F91E3-2B30-42FF-4E2A-43DFC2CD9123}"/>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707AFEC-C05F-831A-3760-8737D74460BB}"/>
              </a:ext>
            </a:extLst>
          </p:cNvPr>
          <p:cNvSpPr>
            <a:spLocks noGrp="1"/>
          </p:cNvSpPr>
          <p:nvPr>
            <p:ph type="sldNum" sz="quarter" idx="12"/>
          </p:nvPr>
        </p:nvSpPr>
        <p:spPr/>
        <p:txBody>
          <a:bodyPr/>
          <a:lstStyle/>
          <a:p>
            <a:fld id="{4CF0EB67-84F4-44DF-BBC6-8FAB6BD25DBD}" type="slidenum">
              <a:rPr lang="en-PK" smtClean="0"/>
              <a:t>‹#›</a:t>
            </a:fld>
            <a:endParaRPr lang="en-PK"/>
          </a:p>
        </p:txBody>
      </p:sp>
    </p:spTree>
    <p:extLst>
      <p:ext uri="{BB962C8B-B14F-4D97-AF65-F5344CB8AC3E}">
        <p14:creationId xmlns:p14="http://schemas.microsoft.com/office/powerpoint/2010/main" val="2505570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0EC0F-B8E0-1FFA-31AB-BE6E3476F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BE810FA6-DD33-3056-BEFA-E68A94095B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E15E2E2C-0907-4F08-658B-3835CD36A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A8C019-27E1-F815-1800-E92BBF5EA43D}"/>
              </a:ext>
            </a:extLst>
          </p:cNvPr>
          <p:cNvSpPr>
            <a:spLocks noGrp="1"/>
          </p:cNvSpPr>
          <p:nvPr>
            <p:ph type="dt" sz="half" idx="10"/>
          </p:nvPr>
        </p:nvSpPr>
        <p:spPr/>
        <p:txBody>
          <a:bodyPr/>
          <a:lstStyle/>
          <a:p>
            <a:fld id="{0AF5E798-D708-4871-B817-9915B95DD112}" type="datetimeFigureOut">
              <a:rPr lang="en-PK" smtClean="0"/>
              <a:t>14/06/2025</a:t>
            </a:fld>
            <a:endParaRPr lang="en-PK"/>
          </a:p>
        </p:txBody>
      </p:sp>
      <p:sp>
        <p:nvSpPr>
          <p:cNvPr id="6" name="Footer Placeholder 5">
            <a:extLst>
              <a:ext uri="{FF2B5EF4-FFF2-40B4-BE49-F238E27FC236}">
                <a16:creationId xmlns:a16="http://schemas.microsoft.com/office/drawing/2014/main" id="{DD02C587-E34D-6C9B-6DD0-88855BFA284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DC31165-8977-DE62-EF31-5822D79AC8E4}"/>
              </a:ext>
            </a:extLst>
          </p:cNvPr>
          <p:cNvSpPr>
            <a:spLocks noGrp="1"/>
          </p:cNvSpPr>
          <p:nvPr>
            <p:ph type="sldNum" sz="quarter" idx="12"/>
          </p:nvPr>
        </p:nvSpPr>
        <p:spPr/>
        <p:txBody>
          <a:bodyPr/>
          <a:lstStyle/>
          <a:p>
            <a:fld id="{4CF0EB67-84F4-44DF-BBC6-8FAB6BD25DBD}" type="slidenum">
              <a:rPr lang="en-PK" smtClean="0"/>
              <a:t>‹#›</a:t>
            </a:fld>
            <a:endParaRPr lang="en-PK"/>
          </a:p>
        </p:txBody>
      </p:sp>
    </p:spTree>
    <p:extLst>
      <p:ext uri="{BB962C8B-B14F-4D97-AF65-F5344CB8AC3E}">
        <p14:creationId xmlns:p14="http://schemas.microsoft.com/office/powerpoint/2010/main" val="1796864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19CB-6656-9BE4-3B7A-CC6B7FD3D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C0597745-AD88-B8FB-1A69-1C2F3A29D2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6439D5C5-E149-9DEC-853C-23D2936B3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26AF4F-1514-AB24-4C27-6D21E0DBF88F}"/>
              </a:ext>
            </a:extLst>
          </p:cNvPr>
          <p:cNvSpPr>
            <a:spLocks noGrp="1"/>
          </p:cNvSpPr>
          <p:nvPr>
            <p:ph type="dt" sz="half" idx="10"/>
          </p:nvPr>
        </p:nvSpPr>
        <p:spPr/>
        <p:txBody>
          <a:bodyPr/>
          <a:lstStyle/>
          <a:p>
            <a:fld id="{0AF5E798-D708-4871-B817-9915B95DD112}" type="datetimeFigureOut">
              <a:rPr lang="en-PK" smtClean="0"/>
              <a:t>14/06/2025</a:t>
            </a:fld>
            <a:endParaRPr lang="en-PK"/>
          </a:p>
        </p:txBody>
      </p:sp>
      <p:sp>
        <p:nvSpPr>
          <p:cNvPr id="6" name="Footer Placeholder 5">
            <a:extLst>
              <a:ext uri="{FF2B5EF4-FFF2-40B4-BE49-F238E27FC236}">
                <a16:creationId xmlns:a16="http://schemas.microsoft.com/office/drawing/2014/main" id="{D17FEC88-B110-C775-BE53-A00BC29FA48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3C27F9D-C9A9-AD88-EF0A-9EDFC3867A6E}"/>
              </a:ext>
            </a:extLst>
          </p:cNvPr>
          <p:cNvSpPr>
            <a:spLocks noGrp="1"/>
          </p:cNvSpPr>
          <p:nvPr>
            <p:ph type="sldNum" sz="quarter" idx="12"/>
          </p:nvPr>
        </p:nvSpPr>
        <p:spPr/>
        <p:txBody>
          <a:bodyPr/>
          <a:lstStyle/>
          <a:p>
            <a:fld id="{4CF0EB67-84F4-44DF-BBC6-8FAB6BD25DBD}" type="slidenum">
              <a:rPr lang="en-PK" smtClean="0"/>
              <a:t>‹#›</a:t>
            </a:fld>
            <a:endParaRPr lang="en-PK"/>
          </a:p>
        </p:txBody>
      </p:sp>
    </p:spTree>
    <p:extLst>
      <p:ext uri="{BB962C8B-B14F-4D97-AF65-F5344CB8AC3E}">
        <p14:creationId xmlns:p14="http://schemas.microsoft.com/office/powerpoint/2010/main" val="109237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DB8013-0AA2-11A2-E5EA-39E7E058E6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86911F46-0E8A-6BA3-C1C0-ADC588380A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C139DCD-3CD9-4E56-D2FD-EE5707A586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F5E798-D708-4871-B817-9915B95DD112}" type="datetimeFigureOut">
              <a:rPr lang="en-PK" smtClean="0"/>
              <a:t>14/06/2025</a:t>
            </a:fld>
            <a:endParaRPr lang="en-PK"/>
          </a:p>
        </p:txBody>
      </p:sp>
      <p:sp>
        <p:nvSpPr>
          <p:cNvPr id="5" name="Footer Placeholder 4">
            <a:extLst>
              <a:ext uri="{FF2B5EF4-FFF2-40B4-BE49-F238E27FC236}">
                <a16:creationId xmlns:a16="http://schemas.microsoft.com/office/drawing/2014/main" id="{6159CBF3-EF1F-3982-0926-F05E747F81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DF9B6678-984A-C1F9-F3E7-C0CD22332B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F0EB67-84F4-44DF-BBC6-8FAB6BD25DBD}" type="slidenum">
              <a:rPr lang="en-PK" smtClean="0"/>
              <a:t>‹#›</a:t>
            </a:fld>
            <a:endParaRPr lang="en-PK"/>
          </a:p>
        </p:txBody>
      </p:sp>
    </p:spTree>
    <p:extLst>
      <p:ext uri="{BB962C8B-B14F-4D97-AF65-F5344CB8AC3E}">
        <p14:creationId xmlns:p14="http://schemas.microsoft.com/office/powerpoint/2010/main" val="640928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pic>
        <p:nvPicPr>
          <p:cNvPr id="1028" name="Picture 4" descr="WinForms — HTML &amp; CSS Templates: New Controls (v22.2)">
            <a:extLst>
              <a:ext uri="{FF2B5EF4-FFF2-40B4-BE49-F238E27FC236}">
                <a16:creationId xmlns:a16="http://schemas.microsoft.com/office/drawing/2014/main" id="{811EE31A-009D-98C6-C285-15A266CC86D1}"/>
              </a:ext>
            </a:extLst>
          </p:cNvPr>
          <p:cNvPicPr>
            <a:picLocks noChangeAspect="1" noChangeArrowheads="1"/>
          </p:cNvPicPr>
          <p:nvPr/>
        </p:nvPicPr>
        <p:blipFill rotWithShape="1">
          <a:blip r:embed="rId2">
            <a:alphaModFix amt="30000"/>
            <a:extLst>
              <a:ext uri="{28A0092B-C50C-407E-A947-70E740481C1C}">
                <a14:useLocalDpi xmlns:a14="http://schemas.microsoft.com/office/drawing/2010/main" val="0"/>
              </a:ext>
            </a:extLst>
          </a:blip>
          <a:srcRect l="21066" t="15622" r="9485" b="15622"/>
          <a:stretch/>
        </p:blipFill>
        <p:spPr bwMode="auto">
          <a:xfrm>
            <a:off x="588962" y="348937"/>
            <a:ext cx="11014075" cy="6160125"/>
          </a:xfrm>
          <a:prstGeom prst="rect">
            <a:avLst/>
          </a:prstGeom>
          <a:noFill/>
          <a:effectLst>
            <a:softEdge rad="2540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44A7568-6284-41D7-7F91-1DC05141C121}"/>
              </a:ext>
            </a:extLst>
          </p:cNvPr>
          <p:cNvSpPr txBox="1"/>
          <p:nvPr/>
        </p:nvSpPr>
        <p:spPr>
          <a:xfrm>
            <a:off x="3203575" y="1959667"/>
            <a:ext cx="5715000" cy="646331"/>
          </a:xfrm>
          <a:prstGeom prst="rect">
            <a:avLst/>
          </a:prstGeom>
          <a:noFill/>
        </p:spPr>
        <p:txBody>
          <a:bodyPr wrap="square" rtlCol="0">
            <a:spAutoFit/>
          </a:bodyPr>
          <a:lstStyle/>
          <a:p>
            <a:pPr algn="ctr"/>
            <a:r>
              <a:rPr lang="en-US" sz="3600" b="1" spc="1000" dirty="0">
                <a:solidFill>
                  <a:schemeClr val="bg1"/>
                </a:solidFill>
                <a:latin typeface="Felix Titling" panose="04060505060202020A04" pitchFamily="82" charset="0"/>
              </a:rPr>
              <a:t>my</a:t>
            </a:r>
            <a:endParaRPr lang="en-PK" sz="3600" b="1" spc="1000" dirty="0">
              <a:solidFill>
                <a:schemeClr val="bg1"/>
              </a:solidFill>
              <a:latin typeface="Felix Titling" panose="04060505060202020A04" pitchFamily="82" charset="0"/>
            </a:endParaRPr>
          </a:p>
        </p:txBody>
      </p:sp>
      <p:sp>
        <p:nvSpPr>
          <p:cNvPr id="8" name="TextBox 7">
            <a:extLst>
              <a:ext uri="{FF2B5EF4-FFF2-40B4-BE49-F238E27FC236}">
                <a16:creationId xmlns:a16="http://schemas.microsoft.com/office/drawing/2014/main" id="{032FD533-1FAE-94FF-E894-134EE2C8BEF7}"/>
              </a:ext>
            </a:extLst>
          </p:cNvPr>
          <p:cNvSpPr txBox="1"/>
          <p:nvPr/>
        </p:nvSpPr>
        <p:spPr>
          <a:xfrm>
            <a:off x="2933699" y="3898660"/>
            <a:ext cx="5715000" cy="646331"/>
          </a:xfrm>
          <a:prstGeom prst="rect">
            <a:avLst/>
          </a:prstGeom>
          <a:noFill/>
        </p:spPr>
        <p:txBody>
          <a:bodyPr wrap="square" rtlCol="0">
            <a:spAutoFit/>
          </a:bodyPr>
          <a:lstStyle/>
          <a:p>
            <a:pPr algn="ctr"/>
            <a:r>
              <a:rPr lang="en-US" sz="3600" b="1" spc="1000" dirty="0">
                <a:solidFill>
                  <a:schemeClr val="bg1"/>
                </a:solidFill>
                <a:latin typeface="Felix Titling" panose="04060505060202020A04" pitchFamily="82" charset="0"/>
              </a:rPr>
              <a:t>web app</a:t>
            </a:r>
            <a:endParaRPr lang="en-PK" sz="3600" b="1" spc="1000" dirty="0">
              <a:solidFill>
                <a:schemeClr val="bg1"/>
              </a:solidFill>
              <a:latin typeface="Felix Titling" panose="04060505060202020A04" pitchFamily="82" charset="0"/>
            </a:endParaRPr>
          </a:p>
        </p:txBody>
      </p:sp>
      <p:sp>
        <p:nvSpPr>
          <p:cNvPr id="9" name="TextBox 8">
            <a:extLst>
              <a:ext uri="{FF2B5EF4-FFF2-40B4-BE49-F238E27FC236}">
                <a16:creationId xmlns:a16="http://schemas.microsoft.com/office/drawing/2014/main" id="{5FB9D14D-3084-D9C9-61B7-EAA2D3750036}"/>
              </a:ext>
            </a:extLst>
          </p:cNvPr>
          <p:cNvSpPr txBox="1"/>
          <p:nvPr/>
        </p:nvSpPr>
        <p:spPr>
          <a:xfrm>
            <a:off x="1" y="2605998"/>
            <a:ext cx="12192000" cy="1292662"/>
          </a:xfrm>
          <a:prstGeom prst="rect">
            <a:avLst/>
          </a:prstGeom>
          <a:noFill/>
        </p:spPr>
        <p:txBody>
          <a:bodyPr wrap="square" rtlCol="0">
            <a:spAutoFit/>
          </a:bodyPr>
          <a:lstStyle/>
          <a:p>
            <a:pPr algn="ctr"/>
            <a:r>
              <a:rPr lang="en-US" sz="7800" b="1" i="1" spc="1000" dirty="0">
                <a:solidFill>
                  <a:schemeClr val="bg1"/>
                </a:solidFill>
                <a:latin typeface="Felix Titling" panose="04060505060202020A04" pitchFamily="82" charset="0"/>
              </a:rPr>
              <a:t>To-do list</a:t>
            </a:r>
            <a:endParaRPr lang="en-PK" sz="7800" b="1" i="1" spc="1000" dirty="0">
              <a:solidFill>
                <a:schemeClr val="bg1"/>
              </a:solidFill>
              <a:latin typeface="Felix Titling" panose="04060505060202020A04" pitchFamily="82" charset="0"/>
            </a:endParaRPr>
          </a:p>
        </p:txBody>
      </p:sp>
      <p:grpSp>
        <p:nvGrpSpPr>
          <p:cNvPr id="18" name="Group 17">
            <a:extLst>
              <a:ext uri="{FF2B5EF4-FFF2-40B4-BE49-F238E27FC236}">
                <a16:creationId xmlns:a16="http://schemas.microsoft.com/office/drawing/2014/main" id="{E02CF6E2-E91C-D9D2-2E64-4B41B75BBED2}"/>
              </a:ext>
            </a:extLst>
          </p:cNvPr>
          <p:cNvGrpSpPr/>
          <p:nvPr/>
        </p:nvGrpSpPr>
        <p:grpSpPr>
          <a:xfrm>
            <a:off x="884237" y="7071150"/>
            <a:ext cx="10909299" cy="4725022"/>
            <a:chOff x="533400" y="1494682"/>
            <a:chExt cx="10909299" cy="4725022"/>
          </a:xfrm>
        </p:grpSpPr>
        <p:sp>
          <p:nvSpPr>
            <p:cNvPr id="19" name="TextBox 18">
              <a:extLst>
                <a:ext uri="{FF2B5EF4-FFF2-40B4-BE49-F238E27FC236}">
                  <a16:creationId xmlns:a16="http://schemas.microsoft.com/office/drawing/2014/main" id="{EAA8F270-187A-2D31-8A9F-B79290E79DEE}"/>
                </a:ext>
              </a:extLst>
            </p:cNvPr>
            <p:cNvSpPr txBox="1"/>
            <p:nvPr/>
          </p:nvSpPr>
          <p:spPr>
            <a:xfrm>
              <a:off x="533400" y="1494682"/>
              <a:ext cx="10763250" cy="646331"/>
            </a:xfrm>
            <a:prstGeom prst="rect">
              <a:avLst/>
            </a:prstGeom>
            <a:noFill/>
          </p:spPr>
          <p:txBody>
            <a:bodyPr wrap="square" rtlCol="0">
              <a:spAutoFit/>
            </a:bodyPr>
            <a:lstStyle/>
            <a:p>
              <a:pPr algn="ctr"/>
              <a:r>
                <a:rPr lang="en-US" sz="3600" b="1" spc="1000" dirty="0">
                  <a:solidFill>
                    <a:schemeClr val="bg1"/>
                  </a:solidFill>
                  <a:latin typeface="Felix Titling" panose="04060505060202020A04" pitchFamily="82" charset="0"/>
                </a:rPr>
                <a:t>The project of</a:t>
              </a:r>
              <a:endParaRPr lang="en-PK" sz="3600" b="1" spc="1000" dirty="0">
                <a:solidFill>
                  <a:schemeClr val="bg1"/>
                </a:solidFill>
                <a:latin typeface="Felix Titling" panose="04060505060202020A04" pitchFamily="82" charset="0"/>
              </a:endParaRPr>
            </a:p>
          </p:txBody>
        </p:sp>
        <p:sp>
          <p:nvSpPr>
            <p:cNvPr id="20" name="TextBox 19">
              <a:extLst>
                <a:ext uri="{FF2B5EF4-FFF2-40B4-BE49-F238E27FC236}">
                  <a16:creationId xmlns:a16="http://schemas.microsoft.com/office/drawing/2014/main" id="{7EE72210-34FC-50C4-0244-A7440F707473}"/>
                </a:ext>
              </a:extLst>
            </p:cNvPr>
            <p:cNvSpPr txBox="1"/>
            <p:nvPr/>
          </p:nvSpPr>
          <p:spPr>
            <a:xfrm>
              <a:off x="679449" y="2157053"/>
              <a:ext cx="10763250" cy="1200329"/>
            </a:xfrm>
            <a:prstGeom prst="rect">
              <a:avLst/>
            </a:prstGeom>
            <a:noFill/>
          </p:spPr>
          <p:txBody>
            <a:bodyPr wrap="square" rtlCol="0">
              <a:spAutoFit/>
            </a:bodyPr>
            <a:lstStyle/>
            <a:p>
              <a:pPr algn="ctr"/>
              <a:r>
                <a:rPr lang="en-US" sz="3600" b="1" spc="200" dirty="0">
                  <a:solidFill>
                    <a:schemeClr val="bg1"/>
                  </a:solidFill>
                  <a:latin typeface="Felix Titling" panose="04060505060202020A04" pitchFamily="82" charset="0"/>
                </a:rPr>
                <a:t>Information &amp; communication  technologies</a:t>
              </a:r>
              <a:endParaRPr lang="en-PK" sz="3600" b="1" spc="200" dirty="0">
                <a:solidFill>
                  <a:schemeClr val="bg1"/>
                </a:solidFill>
                <a:latin typeface="Felix Titling" panose="04060505060202020A04" pitchFamily="82" charset="0"/>
              </a:endParaRPr>
            </a:p>
          </p:txBody>
        </p:sp>
        <p:sp>
          <p:nvSpPr>
            <p:cNvPr id="21" name="TextBox 20">
              <a:extLst>
                <a:ext uri="{FF2B5EF4-FFF2-40B4-BE49-F238E27FC236}">
                  <a16:creationId xmlns:a16="http://schemas.microsoft.com/office/drawing/2014/main" id="{6A8F746B-C7CA-129F-4AA6-8A097E3D5429}"/>
                </a:ext>
              </a:extLst>
            </p:cNvPr>
            <p:cNvSpPr txBox="1"/>
            <p:nvPr/>
          </p:nvSpPr>
          <p:spPr>
            <a:xfrm>
              <a:off x="971550" y="4650044"/>
              <a:ext cx="3200400" cy="1569660"/>
            </a:xfrm>
            <a:prstGeom prst="rect">
              <a:avLst/>
            </a:prstGeom>
            <a:noFill/>
          </p:spPr>
          <p:txBody>
            <a:bodyPr wrap="square" rtlCol="0">
              <a:spAutoFit/>
            </a:bodyPr>
            <a:lstStyle/>
            <a:p>
              <a:r>
                <a:rPr lang="en-US" sz="2400" b="1" u="sng" dirty="0">
                  <a:solidFill>
                    <a:schemeClr val="bg1"/>
                  </a:solidFill>
                  <a:latin typeface="Felix Titling" panose="04060505060202020A04" pitchFamily="82" charset="0"/>
                </a:rPr>
                <a:t>Group members:</a:t>
              </a:r>
              <a:br>
                <a:rPr lang="en-US" sz="2400" dirty="0">
                  <a:solidFill>
                    <a:schemeClr val="bg1"/>
                  </a:solidFill>
                  <a:latin typeface="Felix Titling" panose="04060505060202020A04" pitchFamily="82" charset="0"/>
                </a:rPr>
              </a:br>
              <a:r>
                <a:rPr lang="en-US" dirty="0">
                  <a:solidFill>
                    <a:schemeClr val="bg1"/>
                  </a:solidFill>
                  <a:latin typeface="Felix Titling" panose="04060505060202020A04" pitchFamily="82" charset="0"/>
                </a:rPr>
                <a:t>shaheer jamal – 017</a:t>
              </a:r>
              <a:br>
                <a:rPr lang="en-US" dirty="0">
                  <a:solidFill>
                    <a:schemeClr val="bg1"/>
                  </a:solidFill>
                  <a:latin typeface="Felix Titling" panose="04060505060202020A04" pitchFamily="82" charset="0"/>
                </a:rPr>
              </a:br>
              <a:r>
                <a:rPr lang="en-US" dirty="0">
                  <a:solidFill>
                    <a:schemeClr val="bg1"/>
                  </a:solidFill>
                  <a:latin typeface="Felix Titling" panose="04060505060202020A04" pitchFamily="82" charset="0"/>
                </a:rPr>
                <a:t>Dua Fatima – 032</a:t>
              </a:r>
              <a:br>
                <a:rPr lang="en-US" dirty="0">
                  <a:solidFill>
                    <a:schemeClr val="bg1"/>
                  </a:solidFill>
                  <a:latin typeface="Felix Titling" panose="04060505060202020A04" pitchFamily="82" charset="0"/>
                </a:rPr>
              </a:br>
              <a:r>
                <a:rPr lang="en-US" dirty="0" err="1">
                  <a:solidFill>
                    <a:schemeClr val="bg1"/>
                  </a:solidFill>
                  <a:latin typeface="Felix Titling" panose="04060505060202020A04" pitchFamily="82" charset="0"/>
                </a:rPr>
                <a:t>namirah</a:t>
              </a:r>
              <a:r>
                <a:rPr lang="en-US" dirty="0">
                  <a:solidFill>
                    <a:schemeClr val="bg1"/>
                  </a:solidFill>
                  <a:latin typeface="Felix Titling" panose="04060505060202020A04" pitchFamily="82" charset="0"/>
                </a:rPr>
                <a:t> Imran – 033</a:t>
              </a:r>
              <a:br>
                <a:rPr lang="en-US" dirty="0">
                  <a:solidFill>
                    <a:schemeClr val="bg1"/>
                  </a:solidFill>
                  <a:latin typeface="Felix Titling" panose="04060505060202020A04" pitchFamily="82" charset="0"/>
                </a:rPr>
              </a:br>
              <a:r>
                <a:rPr lang="en-US" dirty="0" err="1">
                  <a:solidFill>
                    <a:schemeClr val="bg1"/>
                  </a:solidFill>
                  <a:latin typeface="Felix Titling" panose="04060505060202020A04" pitchFamily="82" charset="0"/>
                </a:rPr>
                <a:t>kashaf</a:t>
              </a:r>
              <a:r>
                <a:rPr lang="en-US" dirty="0">
                  <a:solidFill>
                    <a:schemeClr val="bg1"/>
                  </a:solidFill>
                  <a:latin typeface="Felix Titling" panose="04060505060202020A04" pitchFamily="82" charset="0"/>
                </a:rPr>
                <a:t> khan - 018</a:t>
              </a:r>
              <a:endParaRPr lang="en-PK" dirty="0">
                <a:solidFill>
                  <a:schemeClr val="bg1"/>
                </a:solidFill>
                <a:latin typeface="Felix Titling" panose="04060505060202020A04" pitchFamily="82" charset="0"/>
              </a:endParaRPr>
            </a:p>
          </p:txBody>
        </p:sp>
      </p:grpSp>
    </p:spTree>
    <p:extLst>
      <p:ext uri="{BB962C8B-B14F-4D97-AF65-F5344CB8AC3E}">
        <p14:creationId xmlns:p14="http://schemas.microsoft.com/office/powerpoint/2010/main" val="39230816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pic>
        <p:nvPicPr>
          <p:cNvPr id="1028" name="Picture 4" descr="WinForms — HTML &amp; CSS Templates: New Controls (v22.2)">
            <a:extLst>
              <a:ext uri="{FF2B5EF4-FFF2-40B4-BE49-F238E27FC236}">
                <a16:creationId xmlns:a16="http://schemas.microsoft.com/office/drawing/2014/main" id="{811EE31A-009D-98C6-C285-15A266CC86D1}"/>
              </a:ext>
            </a:extLst>
          </p:cNvPr>
          <p:cNvPicPr>
            <a:picLocks noChangeAspect="1" noChangeArrowheads="1"/>
          </p:cNvPicPr>
          <p:nvPr/>
        </p:nvPicPr>
        <p:blipFill rotWithShape="1">
          <a:blip r:embed="rId2">
            <a:alphaModFix amt="21000"/>
            <a:extLst>
              <a:ext uri="{28A0092B-C50C-407E-A947-70E740481C1C}">
                <a14:useLocalDpi xmlns:a14="http://schemas.microsoft.com/office/drawing/2010/main" val="0"/>
              </a:ext>
            </a:extLst>
          </a:blip>
          <a:srcRect r="54604" b="54799"/>
          <a:stretch/>
        </p:blipFill>
        <p:spPr bwMode="auto">
          <a:xfrm>
            <a:off x="718996" y="395785"/>
            <a:ext cx="11178820" cy="6288085"/>
          </a:xfrm>
          <a:prstGeom prst="rect">
            <a:avLst/>
          </a:prstGeom>
          <a:noFill/>
          <a:effectLst>
            <a:softEdge rad="254000"/>
          </a:effectLst>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E4E46C39-AF36-1553-88D9-FB134FD239BC}"/>
              </a:ext>
            </a:extLst>
          </p:cNvPr>
          <p:cNvGrpSpPr/>
          <p:nvPr/>
        </p:nvGrpSpPr>
        <p:grpSpPr>
          <a:xfrm>
            <a:off x="533400" y="1494682"/>
            <a:ext cx="10909299" cy="4725022"/>
            <a:chOff x="533400" y="1494682"/>
            <a:chExt cx="10909299" cy="4725022"/>
          </a:xfrm>
        </p:grpSpPr>
        <p:sp>
          <p:nvSpPr>
            <p:cNvPr id="5" name="TextBox 4">
              <a:extLst>
                <a:ext uri="{FF2B5EF4-FFF2-40B4-BE49-F238E27FC236}">
                  <a16:creationId xmlns:a16="http://schemas.microsoft.com/office/drawing/2014/main" id="{4D8EE1DF-BBF1-A770-1DB4-636194477BC3}"/>
                </a:ext>
              </a:extLst>
            </p:cNvPr>
            <p:cNvSpPr txBox="1"/>
            <p:nvPr/>
          </p:nvSpPr>
          <p:spPr>
            <a:xfrm>
              <a:off x="533400" y="1494682"/>
              <a:ext cx="10763250" cy="646331"/>
            </a:xfrm>
            <a:prstGeom prst="rect">
              <a:avLst/>
            </a:prstGeom>
            <a:noFill/>
          </p:spPr>
          <p:txBody>
            <a:bodyPr wrap="square" rtlCol="0">
              <a:spAutoFit/>
            </a:bodyPr>
            <a:lstStyle/>
            <a:p>
              <a:pPr algn="ctr"/>
              <a:r>
                <a:rPr lang="en-US" sz="3600" b="1" spc="1000" dirty="0">
                  <a:solidFill>
                    <a:schemeClr val="bg1"/>
                  </a:solidFill>
                  <a:latin typeface="Felix Titling" panose="04060505060202020A04" pitchFamily="82" charset="0"/>
                </a:rPr>
                <a:t>The project of</a:t>
              </a:r>
              <a:endParaRPr lang="en-PK" sz="3600" b="1" spc="1000" dirty="0">
                <a:solidFill>
                  <a:schemeClr val="bg1"/>
                </a:solidFill>
                <a:latin typeface="Felix Titling" panose="04060505060202020A04" pitchFamily="82" charset="0"/>
              </a:endParaRPr>
            </a:p>
          </p:txBody>
        </p:sp>
        <p:sp>
          <p:nvSpPr>
            <p:cNvPr id="6" name="TextBox 5">
              <a:extLst>
                <a:ext uri="{FF2B5EF4-FFF2-40B4-BE49-F238E27FC236}">
                  <a16:creationId xmlns:a16="http://schemas.microsoft.com/office/drawing/2014/main" id="{396A7F13-4FD1-8A59-5340-6BFA98FC0E46}"/>
                </a:ext>
              </a:extLst>
            </p:cNvPr>
            <p:cNvSpPr txBox="1"/>
            <p:nvPr/>
          </p:nvSpPr>
          <p:spPr>
            <a:xfrm>
              <a:off x="679449" y="2157053"/>
              <a:ext cx="10763250" cy="1200329"/>
            </a:xfrm>
            <a:prstGeom prst="rect">
              <a:avLst/>
            </a:prstGeom>
            <a:noFill/>
          </p:spPr>
          <p:txBody>
            <a:bodyPr wrap="square" rtlCol="0">
              <a:spAutoFit/>
            </a:bodyPr>
            <a:lstStyle/>
            <a:p>
              <a:pPr algn="ctr"/>
              <a:r>
                <a:rPr lang="en-US" sz="3600" b="1" spc="200" dirty="0">
                  <a:solidFill>
                    <a:schemeClr val="bg1"/>
                  </a:solidFill>
                  <a:latin typeface="Felix Titling" panose="04060505060202020A04" pitchFamily="82" charset="0"/>
                </a:rPr>
                <a:t>Information &amp; communication  technologies</a:t>
              </a:r>
              <a:endParaRPr lang="en-PK" sz="3600" b="1" spc="200" dirty="0">
                <a:solidFill>
                  <a:schemeClr val="bg1"/>
                </a:solidFill>
                <a:latin typeface="Felix Titling" panose="04060505060202020A04" pitchFamily="82" charset="0"/>
              </a:endParaRPr>
            </a:p>
          </p:txBody>
        </p:sp>
        <p:sp>
          <p:nvSpPr>
            <p:cNvPr id="10" name="TextBox 9">
              <a:extLst>
                <a:ext uri="{FF2B5EF4-FFF2-40B4-BE49-F238E27FC236}">
                  <a16:creationId xmlns:a16="http://schemas.microsoft.com/office/drawing/2014/main" id="{31847F86-10BC-1D2C-93F6-9E6BB8E086B1}"/>
                </a:ext>
              </a:extLst>
            </p:cNvPr>
            <p:cNvSpPr txBox="1"/>
            <p:nvPr/>
          </p:nvSpPr>
          <p:spPr>
            <a:xfrm>
              <a:off x="971550" y="4650044"/>
              <a:ext cx="3200400" cy="1569660"/>
            </a:xfrm>
            <a:prstGeom prst="rect">
              <a:avLst/>
            </a:prstGeom>
            <a:noFill/>
          </p:spPr>
          <p:txBody>
            <a:bodyPr wrap="square" rtlCol="0">
              <a:spAutoFit/>
            </a:bodyPr>
            <a:lstStyle/>
            <a:p>
              <a:r>
                <a:rPr lang="en-US" sz="2400" b="1" u="sng" dirty="0">
                  <a:solidFill>
                    <a:schemeClr val="bg1"/>
                  </a:solidFill>
                  <a:latin typeface="Felix Titling" panose="04060505060202020A04" pitchFamily="82" charset="0"/>
                </a:rPr>
                <a:t>Group members:</a:t>
              </a:r>
              <a:br>
                <a:rPr lang="en-US" sz="2400" dirty="0">
                  <a:solidFill>
                    <a:schemeClr val="bg1"/>
                  </a:solidFill>
                  <a:latin typeface="Felix Titling" panose="04060505060202020A04" pitchFamily="82" charset="0"/>
                </a:rPr>
              </a:br>
              <a:r>
                <a:rPr lang="en-US" dirty="0">
                  <a:solidFill>
                    <a:schemeClr val="bg1"/>
                  </a:solidFill>
                  <a:latin typeface="Felix Titling" panose="04060505060202020A04" pitchFamily="82" charset="0"/>
                </a:rPr>
                <a:t>shaheer jamal – 017</a:t>
              </a:r>
              <a:br>
                <a:rPr lang="en-US" dirty="0">
                  <a:solidFill>
                    <a:schemeClr val="bg1"/>
                  </a:solidFill>
                  <a:latin typeface="Felix Titling" panose="04060505060202020A04" pitchFamily="82" charset="0"/>
                </a:rPr>
              </a:br>
              <a:r>
                <a:rPr lang="en-US" dirty="0">
                  <a:solidFill>
                    <a:schemeClr val="bg1"/>
                  </a:solidFill>
                  <a:latin typeface="Felix Titling" panose="04060505060202020A04" pitchFamily="82" charset="0"/>
                </a:rPr>
                <a:t>Dua Fatima – 032</a:t>
              </a:r>
              <a:br>
                <a:rPr lang="en-US" dirty="0">
                  <a:solidFill>
                    <a:schemeClr val="bg1"/>
                  </a:solidFill>
                  <a:latin typeface="Felix Titling" panose="04060505060202020A04" pitchFamily="82" charset="0"/>
                </a:rPr>
              </a:br>
              <a:r>
                <a:rPr lang="en-US" dirty="0" err="1">
                  <a:solidFill>
                    <a:schemeClr val="bg1"/>
                  </a:solidFill>
                  <a:latin typeface="Felix Titling" panose="04060505060202020A04" pitchFamily="82" charset="0"/>
                </a:rPr>
                <a:t>namirah</a:t>
              </a:r>
              <a:r>
                <a:rPr lang="en-US" dirty="0">
                  <a:solidFill>
                    <a:schemeClr val="bg1"/>
                  </a:solidFill>
                  <a:latin typeface="Felix Titling" panose="04060505060202020A04" pitchFamily="82" charset="0"/>
                </a:rPr>
                <a:t> Imran – 033</a:t>
              </a:r>
              <a:br>
                <a:rPr lang="en-US" dirty="0">
                  <a:solidFill>
                    <a:schemeClr val="bg1"/>
                  </a:solidFill>
                  <a:latin typeface="Felix Titling" panose="04060505060202020A04" pitchFamily="82" charset="0"/>
                </a:rPr>
              </a:br>
              <a:r>
                <a:rPr lang="en-US" dirty="0" err="1">
                  <a:solidFill>
                    <a:schemeClr val="bg1"/>
                  </a:solidFill>
                  <a:latin typeface="Felix Titling" panose="04060505060202020A04" pitchFamily="82" charset="0"/>
                </a:rPr>
                <a:t>kashaf</a:t>
              </a:r>
              <a:r>
                <a:rPr lang="en-US" dirty="0">
                  <a:solidFill>
                    <a:schemeClr val="bg1"/>
                  </a:solidFill>
                  <a:latin typeface="Felix Titling" panose="04060505060202020A04" pitchFamily="82" charset="0"/>
                </a:rPr>
                <a:t> khan - 018</a:t>
              </a:r>
              <a:endParaRPr lang="en-PK" dirty="0">
                <a:solidFill>
                  <a:schemeClr val="bg1"/>
                </a:solidFill>
                <a:latin typeface="Felix Titling" panose="04060505060202020A04" pitchFamily="82" charset="0"/>
              </a:endParaRPr>
            </a:p>
          </p:txBody>
        </p:sp>
      </p:grpSp>
      <p:sp>
        <p:nvSpPr>
          <p:cNvPr id="11" name="TextBox 10">
            <a:extLst>
              <a:ext uri="{FF2B5EF4-FFF2-40B4-BE49-F238E27FC236}">
                <a16:creationId xmlns:a16="http://schemas.microsoft.com/office/drawing/2014/main" id="{8ECE434F-9D48-799E-43EC-37F980D1B0B5}"/>
              </a:ext>
            </a:extLst>
          </p:cNvPr>
          <p:cNvSpPr txBox="1"/>
          <p:nvPr/>
        </p:nvSpPr>
        <p:spPr>
          <a:xfrm>
            <a:off x="3203574" y="-3275796"/>
            <a:ext cx="5715000" cy="646331"/>
          </a:xfrm>
          <a:prstGeom prst="rect">
            <a:avLst/>
          </a:prstGeom>
          <a:noFill/>
        </p:spPr>
        <p:txBody>
          <a:bodyPr wrap="square" rtlCol="0">
            <a:spAutoFit/>
          </a:bodyPr>
          <a:lstStyle/>
          <a:p>
            <a:pPr algn="ctr"/>
            <a:r>
              <a:rPr lang="en-US" sz="3600" b="1" spc="1000" dirty="0">
                <a:solidFill>
                  <a:schemeClr val="bg1"/>
                </a:solidFill>
                <a:latin typeface="Felix Titling" panose="04060505060202020A04" pitchFamily="82" charset="0"/>
              </a:rPr>
              <a:t>my</a:t>
            </a:r>
            <a:endParaRPr lang="en-PK" sz="3600" b="1" spc="1000" dirty="0">
              <a:solidFill>
                <a:schemeClr val="bg1"/>
              </a:solidFill>
              <a:latin typeface="Felix Titling" panose="04060505060202020A04" pitchFamily="82" charset="0"/>
            </a:endParaRPr>
          </a:p>
        </p:txBody>
      </p:sp>
      <p:sp>
        <p:nvSpPr>
          <p:cNvPr id="12" name="TextBox 11">
            <a:extLst>
              <a:ext uri="{FF2B5EF4-FFF2-40B4-BE49-F238E27FC236}">
                <a16:creationId xmlns:a16="http://schemas.microsoft.com/office/drawing/2014/main" id="{56B5A341-9599-F6F7-2497-B15CB69F85D8}"/>
              </a:ext>
            </a:extLst>
          </p:cNvPr>
          <p:cNvSpPr txBox="1"/>
          <p:nvPr/>
        </p:nvSpPr>
        <p:spPr>
          <a:xfrm>
            <a:off x="2933698" y="-1336803"/>
            <a:ext cx="5715000" cy="646331"/>
          </a:xfrm>
          <a:prstGeom prst="rect">
            <a:avLst/>
          </a:prstGeom>
          <a:noFill/>
        </p:spPr>
        <p:txBody>
          <a:bodyPr wrap="square" rtlCol="0">
            <a:spAutoFit/>
          </a:bodyPr>
          <a:lstStyle/>
          <a:p>
            <a:pPr algn="ctr"/>
            <a:r>
              <a:rPr lang="en-US" sz="3600" b="1" spc="1000" dirty="0">
                <a:solidFill>
                  <a:schemeClr val="bg1"/>
                </a:solidFill>
                <a:latin typeface="Felix Titling" panose="04060505060202020A04" pitchFamily="82" charset="0"/>
              </a:rPr>
              <a:t>web app</a:t>
            </a:r>
            <a:endParaRPr lang="en-PK" sz="3600" b="1" spc="1000" dirty="0">
              <a:solidFill>
                <a:schemeClr val="bg1"/>
              </a:solidFill>
              <a:latin typeface="Felix Titling" panose="04060505060202020A04" pitchFamily="82" charset="0"/>
            </a:endParaRPr>
          </a:p>
        </p:txBody>
      </p:sp>
      <p:sp>
        <p:nvSpPr>
          <p:cNvPr id="13" name="TextBox 12">
            <a:extLst>
              <a:ext uri="{FF2B5EF4-FFF2-40B4-BE49-F238E27FC236}">
                <a16:creationId xmlns:a16="http://schemas.microsoft.com/office/drawing/2014/main" id="{C573A42D-7484-E0E5-7BA7-78ED7A65D5E5}"/>
              </a:ext>
            </a:extLst>
          </p:cNvPr>
          <p:cNvSpPr txBox="1"/>
          <p:nvPr/>
        </p:nvSpPr>
        <p:spPr>
          <a:xfrm>
            <a:off x="0" y="-2629465"/>
            <a:ext cx="12192000" cy="1292662"/>
          </a:xfrm>
          <a:prstGeom prst="rect">
            <a:avLst/>
          </a:prstGeom>
          <a:noFill/>
        </p:spPr>
        <p:txBody>
          <a:bodyPr wrap="square" rtlCol="0">
            <a:spAutoFit/>
          </a:bodyPr>
          <a:lstStyle/>
          <a:p>
            <a:pPr algn="ctr"/>
            <a:r>
              <a:rPr lang="en-US" sz="7800" b="1" i="1" spc="1000" dirty="0">
                <a:solidFill>
                  <a:schemeClr val="bg1"/>
                </a:solidFill>
                <a:latin typeface="Felix Titling" panose="04060505060202020A04" pitchFamily="82" charset="0"/>
              </a:rPr>
              <a:t>To-do list</a:t>
            </a:r>
            <a:endParaRPr lang="en-PK" sz="7800" b="1" i="1" spc="1000" dirty="0">
              <a:solidFill>
                <a:schemeClr val="bg1"/>
              </a:solidFill>
              <a:latin typeface="Felix Titling" panose="04060505060202020A04" pitchFamily="82" charset="0"/>
            </a:endParaRPr>
          </a:p>
        </p:txBody>
      </p:sp>
    </p:spTree>
    <p:extLst>
      <p:ext uri="{BB962C8B-B14F-4D97-AF65-F5344CB8AC3E}">
        <p14:creationId xmlns:p14="http://schemas.microsoft.com/office/powerpoint/2010/main" val="33111256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4AF9F00-0CB5-8BF0-7AF0-2FD399DC2E71}"/>
              </a:ext>
            </a:extLst>
          </p:cNvPr>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p:blipFill>
        <p:spPr bwMode="auto">
          <a:xfrm>
            <a:off x="12572998" y="652481"/>
            <a:ext cx="9741092" cy="6662717"/>
          </a:xfrm>
          <a:prstGeom prst="rect">
            <a:avLst/>
          </a:prstGeom>
          <a:noFill/>
          <a:effectLst>
            <a:softEdge rad="254000"/>
          </a:effectLst>
          <a:extLst>
            <a:ext uri="{909E8E84-426E-40DD-AFC4-6F175D3DCCD1}">
              <a14:hiddenFill xmlns:a14="http://schemas.microsoft.com/office/drawing/2010/main">
                <a:solidFill>
                  <a:srgbClr val="FFFFFF"/>
                </a:solidFill>
              </a14:hiddenFill>
            </a:ext>
          </a:extLst>
        </p:spPr>
      </p:pic>
      <p:pic>
        <p:nvPicPr>
          <p:cNvPr id="2050" name="Picture 2" descr="7 best to do list apps of 2025 | Zapier">
            <a:extLst>
              <a:ext uri="{FF2B5EF4-FFF2-40B4-BE49-F238E27FC236}">
                <a16:creationId xmlns:a16="http://schemas.microsoft.com/office/drawing/2014/main" id="{87E04CC4-72F0-14B0-EF4A-E932211CD088}"/>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723901" y="97641"/>
            <a:ext cx="10696572" cy="6662717"/>
          </a:xfrm>
          <a:prstGeom prst="rect">
            <a:avLst/>
          </a:prstGeom>
          <a:noFill/>
          <a:effectLst>
            <a:softEdge rad="165100"/>
          </a:effectLst>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C8CC8AB6-A696-023A-1A43-788155464F26}"/>
              </a:ext>
            </a:extLst>
          </p:cNvPr>
          <p:cNvGrpSpPr/>
          <p:nvPr/>
        </p:nvGrpSpPr>
        <p:grpSpPr>
          <a:xfrm>
            <a:off x="995361" y="1914525"/>
            <a:ext cx="10201276" cy="3503324"/>
            <a:chOff x="995361" y="1914525"/>
            <a:chExt cx="10201276" cy="3503324"/>
          </a:xfrm>
        </p:grpSpPr>
        <p:sp>
          <p:nvSpPr>
            <p:cNvPr id="2" name="TextBox 1">
              <a:extLst>
                <a:ext uri="{FF2B5EF4-FFF2-40B4-BE49-F238E27FC236}">
                  <a16:creationId xmlns:a16="http://schemas.microsoft.com/office/drawing/2014/main" id="{6C542D79-069B-FA24-04A1-8A914B1F1E82}"/>
                </a:ext>
              </a:extLst>
            </p:cNvPr>
            <p:cNvSpPr txBox="1"/>
            <p:nvPr/>
          </p:nvSpPr>
          <p:spPr>
            <a:xfrm>
              <a:off x="995362" y="1914525"/>
              <a:ext cx="10201275" cy="830997"/>
            </a:xfrm>
            <a:prstGeom prst="rect">
              <a:avLst/>
            </a:prstGeom>
            <a:noFill/>
          </p:spPr>
          <p:txBody>
            <a:bodyPr wrap="square" rtlCol="0">
              <a:spAutoFit/>
            </a:bodyPr>
            <a:lstStyle/>
            <a:p>
              <a:r>
                <a:rPr lang="en-US" sz="4800" dirty="0">
                  <a:solidFill>
                    <a:schemeClr val="bg1"/>
                  </a:solidFill>
                  <a:latin typeface="Felix Titling" panose="04060505060202020A04" pitchFamily="82" charset="0"/>
                </a:rPr>
                <a:t>INTRODUCTION OF THE PROJECT </a:t>
              </a:r>
              <a:endParaRPr lang="en-PK" sz="4800" dirty="0">
                <a:solidFill>
                  <a:schemeClr val="bg1"/>
                </a:solidFill>
                <a:latin typeface="Felix Titling" panose="04060505060202020A04" pitchFamily="82" charset="0"/>
              </a:endParaRPr>
            </a:p>
          </p:txBody>
        </p:sp>
        <p:sp>
          <p:nvSpPr>
            <p:cNvPr id="3" name="TextBox 2">
              <a:extLst>
                <a:ext uri="{FF2B5EF4-FFF2-40B4-BE49-F238E27FC236}">
                  <a16:creationId xmlns:a16="http://schemas.microsoft.com/office/drawing/2014/main" id="{01502572-4658-573C-01DC-53CADDA9F0ED}"/>
                </a:ext>
              </a:extLst>
            </p:cNvPr>
            <p:cNvSpPr txBox="1"/>
            <p:nvPr/>
          </p:nvSpPr>
          <p:spPr>
            <a:xfrm>
              <a:off x="995361" y="2832526"/>
              <a:ext cx="10201275" cy="2585323"/>
            </a:xfrm>
            <a:prstGeom prst="rect">
              <a:avLst/>
            </a:prstGeom>
            <a:noFill/>
          </p:spPr>
          <p:txBody>
            <a:bodyPr wrap="square" rtlCol="0">
              <a:spAutoFit/>
            </a:bodyPr>
            <a:lstStyle/>
            <a:p>
              <a:pPr algn="just"/>
              <a:r>
                <a:rPr lang="en-US" spc="200" dirty="0">
                  <a:solidFill>
                    <a:schemeClr val="bg1"/>
                  </a:solidFill>
                  <a:latin typeface="Felix Titling" panose="04060505060202020A04" pitchFamily="82" charset="0"/>
                </a:rPr>
                <a:t>This project is a simple and useful web app called To-Do List. It helps users keep track of their daily tasks in one place. You can add new tasks, mark them as completed, and delete them when done. It also lets you set the priority level of tasks like low, medium, or high. The app is designed with a clean look and works on all screen sizes. It also includes filters to show all tasks, only completed ones, or only pending ones. There is also a dark mode to make it easier to use at night. The goal is to make task management simple and digital.</a:t>
              </a:r>
              <a:endParaRPr lang="en-PK" spc="200" dirty="0">
                <a:solidFill>
                  <a:schemeClr val="bg1"/>
                </a:solidFill>
                <a:latin typeface="Felix Titling" panose="04060505060202020A04" pitchFamily="82" charset="0"/>
              </a:endParaRPr>
            </a:p>
          </p:txBody>
        </p:sp>
      </p:grpSp>
      <p:sp>
        <p:nvSpPr>
          <p:cNvPr id="6" name="Rectangle: Rounded Corners 5">
            <a:extLst>
              <a:ext uri="{FF2B5EF4-FFF2-40B4-BE49-F238E27FC236}">
                <a16:creationId xmlns:a16="http://schemas.microsoft.com/office/drawing/2014/main" id="{B0C6185B-185D-F560-316B-250E7A763BE3}"/>
              </a:ext>
            </a:extLst>
          </p:cNvPr>
          <p:cNvSpPr/>
          <p:nvPr/>
        </p:nvSpPr>
        <p:spPr>
          <a:xfrm>
            <a:off x="5153025" y="880494"/>
            <a:ext cx="1152525" cy="830997"/>
          </a:xfrm>
          <a:prstGeom prst="round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5400" dirty="0">
                <a:solidFill>
                  <a:schemeClr val="tx1"/>
                </a:solidFill>
                <a:latin typeface="Felix Titling" panose="04060505060202020A04" pitchFamily="82" charset="0"/>
              </a:rPr>
              <a:t>1</a:t>
            </a:r>
            <a:endParaRPr lang="en-PK" dirty="0">
              <a:solidFill>
                <a:schemeClr val="tx1"/>
              </a:solidFill>
              <a:latin typeface="Felix Titling" panose="04060505060202020A04" pitchFamily="82" charset="0"/>
            </a:endParaRPr>
          </a:p>
        </p:txBody>
      </p:sp>
      <p:cxnSp>
        <p:nvCxnSpPr>
          <p:cNvPr id="8" name="Straight Connector 7">
            <a:extLst>
              <a:ext uri="{FF2B5EF4-FFF2-40B4-BE49-F238E27FC236}">
                <a16:creationId xmlns:a16="http://schemas.microsoft.com/office/drawing/2014/main" id="{F2A536EE-1500-31CE-3FF5-04B9F41AA838}"/>
              </a:ext>
            </a:extLst>
          </p:cNvPr>
          <p:cNvCxnSpPr>
            <a:cxnSpLocks/>
            <a:stCxn id="6" idx="3"/>
          </p:cNvCxnSpPr>
          <p:nvPr/>
        </p:nvCxnSpPr>
        <p:spPr>
          <a:xfrm>
            <a:off x="6305550" y="1295993"/>
            <a:ext cx="1020127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BB5F5779-6C16-8810-C834-EF4458D36780}"/>
              </a:ext>
            </a:extLst>
          </p:cNvPr>
          <p:cNvSpPr/>
          <p:nvPr/>
        </p:nvSpPr>
        <p:spPr>
          <a:xfrm>
            <a:off x="16595933" y="775126"/>
            <a:ext cx="1009650" cy="93636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Felix Titling" panose="04060505060202020A04" pitchFamily="82" charset="0"/>
              </a:rPr>
              <a:t>2</a:t>
            </a:r>
            <a:endParaRPr lang="en-PK" sz="5400" dirty="0">
              <a:solidFill>
                <a:schemeClr val="tx1"/>
              </a:solidFill>
              <a:latin typeface="Felix Titling" panose="04060505060202020A04" pitchFamily="82" charset="0"/>
            </a:endParaRPr>
          </a:p>
        </p:txBody>
      </p:sp>
      <p:grpSp>
        <p:nvGrpSpPr>
          <p:cNvPr id="14" name="Group 13">
            <a:extLst>
              <a:ext uri="{FF2B5EF4-FFF2-40B4-BE49-F238E27FC236}">
                <a16:creationId xmlns:a16="http://schemas.microsoft.com/office/drawing/2014/main" id="{A5E42A04-E44D-5A92-A87A-6610DD1C2BB3}"/>
              </a:ext>
            </a:extLst>
          </p:cNvPr>
          <p:cNvGrpSpPr/>
          <p:nvPr/>
        </p:nvGrpSpPr>
        <p:grpSpPr>
          <a:xfrm>
            <a:off x="-10661984" y="2017230"/>
            <a:ext cx="10039350" cy="3706357"/>
            <a:chOff x="11715437" y="1711492"/>
            <a:chExt cx="10039350" cy="3706357"/>
          </a:xfrm>
        </p:grpSpPr>
        <p:sp>
          <p:nvSpPr>
            <p:cNvPr id="15" name="TextBox 14">
              <a:extLst>
                <a:ext uri="{FF2B5EF4-FFF2-40B4-BE49-F238E27FC236}">
                  <a16:creationId xmlns:a16="http://schemas.microsoft.com/office/drawing/2014/main" id="{5FF8060C-7705-D92B-85F4-6E7732900782}"/>
                </a:ext>
              </a:extLst>
            </p:cNvPr>
            <p:cNvSpPr txBox="1"/>
            <p:nvPr/>
          </p:nvSpPr>
          <p:spPr>
            <a:xfrm>
              <a:off x="13227467" y="1711492"/>
              <a:ext cx="7746583" cy="1015663"/>
            </a:xfrm>
            <a:prstGeom prst="rect">
              <a:avLst/>
            </a:prstGeom>
            <a:noFill/>
          </p:spPr>
          <p:txBody>
            <a:bodyPr wrap="square" rtlCol="0">
              <a:spAutoFit/>
            </a:bodyPr>
            <a:lstStyle/>
            <a:p>
              <a:r>
                <a:rPr lang="en-US" sz="6000" dirty="0">
                  <a:solidFill>
                    <a:schemeClr val="bg1"/>
                  </a:solidFill>
                  <a:latin typeface="Felix Titling" panose="04060505060202020A04" pitchFamily="82" charset="0"/>
                </a:rPr>
                <a:t>PROJECT PURPOSE </a:t>
              </a:r>
              <a:endParaRPr lang="en-PK" sz="6000" dirty="0">
                <a:solidFill>
                  <a:schemeClr val="bg1"/>
                </a:solidFill>
                <a:latin typeface="Felix Titling" panose="04060505060202020A04" pitchFamily="82" charset="0"/>
              </a:endParaRPr>
            </a:p>
          </p:txBody>
        </p:sp>
        <p:sp>
          <p:nvSpPr>
            <p:cNvPr id="16" name="TextBox 15">
              <a:extLst>
                <a:ext uri="{FF2B5EF4-FFF2-40B4-BE49-F238E27FC236}">
                  <a16:creationId xmlns:a16="http://schemas.microsoft.com/office/drawing/2014/main" id="{CEE0B29E-5657-83CC-BA61-AC0B8E683F79}"/>
                </a:ext>
              </a:extLst>
            </p:cNvPr>
            <p:cNvSpPr txBox="1"/>
            <p:nvPr/>
          </p:nvSpPr>
          <p:spPr>
            <a:xfrm>
              <a:off x="11715437" y="2832526"/>
              <a:ext cx="10039350" cy="2585323"/>
            </a:xfrm>
            <a:prstGeom prst="rect">
              <a:avLst/>
            </a:prstGeom>
            <a:noFill/>
          </p:spPr>
          <p:txBody>
            <a:bodyPr wrap="square" rtlCol="0">
              <a:spAutoFit/>
            </a:bodyPr>
            <a:lstStyle/>
            <a:p>
              <a:pPr algn="just"/>
              <a:r>
                <a:rPr lang="en-US" spc="200" dirty="0">
                  <a:solidFill>
                    <a:schemeClr val="bg1"/>
                  </a:solidFill>
                  <a:latin typeface="Felix Titling" panose="04060505060202020A04" pitchFamily="82" charset="0"/>
                </a:rPr>
                <a:t>The purpose of this project is to help people manage their daily tasks better. Many people forget their to-dos or lose track of them. This app gives a digital way to remember everything in one place. It replaces the need for writing on paper and makes it easier to add and check tasks quickly. The app also helps users focus on important tasks by setting priority levels. It was created to solve the common problem of task management using easy and modern tools. It also gives practice in using real programming and design skills. </a:t>
              </a:r>
              <a:endParaRPr lang="en-PK" spc="200" dirty="0">
                <a:solidFill>
                  <a:schemeClr val="bg1"/>
                </a:solidFill>
                <a:latin typeface="Felix Titling" panose="04060505060202020A04" pitchFamily="82" charset="0"/>
              </a:endParaRPr>
            </a:p>
          </p:txBody>
        </p:sp>
      </p:grpSp>
    </p:spTree>
    <p:extLst>
      <p:ext uri="{BB962C8B-B14F-4D97-AF65-F5344CB8AC3E}">
        <p14:creationId xmlns:p14="http://schemas.microsoft.com/office/powerpoint/2010/main" val="396765095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4AF9F00-0CB5-8BF0-7AF0-2FD399DC2E71}"/>
              </a:ext>
            </a:extLst>
          </p:cNvPr>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p:blipFill>
        <p:spPr bwMode="auto">
          <a:xfrm>
            <a:off x="428625" y="195283"/>
            <a:ext cx="11220450" cy="6662717"/>
          </a:xfrm>
          <a:prstGeom prst="rect">
            <a:avLst/>
          </a:prstGeom>
          <a:noFill/>
          <a:effectLst>
            <a:softEdge rad="254000"/>
          </a:effectLst>
          <a:extLst>
            <a:ext uri="{909E8E84-426E-40DD-AFC4-6F175D3DCCD1}">
              <a14:hiddenFill xmlns:a14="http://schemas.microsoft.com/office/drawing/2010/main">
                <a:solidFill>
                  <a:srgbClr val="FFFFFF"/>
                </a:solidFill>
              </a14:hiddenFill>
            </a:ext>
          </a:extLst>
        </p:spPr>
      </p:pic>
      <p:pic>
        <p:nvPicPr>
          <p:cNvPr id="2050" name="Picture 2" descr="7 best to do list apps of 2025 | Zapier">
            <a:extLst>
              <a:ext uri="{FF2B5EF4-FFF2-40B4-BE49-F238E27FC236}">
                <a16:creationId xmlns:a16="http://schemas.microsoft.com/office/drawing/2014/main" id="{87E04CC4-72F0-14B0-EF4A-E932211CD088}"/>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10638640" y="0"/>
            <a:ext cx="10696572" cy="6662717"/>
          </a:xfrm>
          <a:prstGeom prst="rect">
            <a:avLst/>
          </a:prstGeom>
          <a:noFill/>
          <a:effectLst>
            <a:softEdge rad="165100"/>
          </a:effectLst>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C2B360B9-30AA-A6DB-6F7B-D26CFE721A01}"/>
              </a:ext>
            </a:extLst>
          </p:cNvPr>
          <p:cNvGrpSpPr/>
          <p:nvPr/>
        </p:nvGrpSpPr>
        <p:grpSpPr>
          <a:xfrm>
            <a:off x="1104900" y="2017230"/>
            <a:ext cx="10039350" cy="3706357"/>
            <a:chOff x="11715437" y="1711492"/>
            <a:chExt cx="10039350" cy="3706357"/>
          </a:xfrm>
        </p:grpSpPr>
        <p:sp>
          <p:nvSpPr>
            <p:cNvPr id="4" name="TextBox 3">
              <a:extLst>
                <a:ext uri="{FF2B5EF4-FFF2-40B4-BE49-F238E27FC236}">
                  <a16:creationId xmlns:a16="http://schemas.microsoft.com/office/drawing/2014/main" id="{745CF3E9-6973-B6D0-A071-98CFDD975818}"/>
                </a:ext>
              </a:extLst>
            </p:cNvPr>
            <p:cNvSpPr txBox="1"/>
            <p:nvPr/>
          </p:nvSpPr>
          <p:spPr>
            <a:xfrm>
              <a:off x="13227467" y="1711492"/>
              <a:ext cx="7746583" cy="1015663"/>
            </a:xfrm>
            <a:prstGeom prst="rect">
              <a:avLst/>
            </a:prstGeom>
            <a:noFill/>
          </p:spPr>
          <p:txBody>
            <a:bodyPr wrap="square" rtlCol="0">
              <a:spAutoFit/>
            </a:bodyPr>
            <a:lstStyle/>
            <a:p>
              <a:r>
                <a:rPr lang="en-US" sz="6000" dirty="0">
                  <a:solidFill>
                    <a:schemeClr val="bg1"/>
                  </a:solidFill>
                  <a:latin typeface="Felix Titling" panose="04060505060202020A04" pitchFamily="82" charset="0"/>
                </a:rPr>
                <a:t>PROJECT PURPOSE </a:t>
              </a:r>
              <a:endParaRPr lang="en-PK" sz="6000" dirty="0">
                <a:solidFill>
                  <a:schemeClr val="bg1"/>
                </a:solidFill>
                <a:latin typeface="Felix Titling" panose="04060505060202020A04" pitchFamily="82" charset="0"/>
              </a:endParaRPr>
            </a:p>
          </p:txBody>
        </p:sp>
        <p:sp>
          <p:nvSpPr>
            <p:cNvPr id="5" name="TextBox 4">
              <a:extLst>
                <a:ext uri="{FF2B5EF4-FFF2-40B4-BE49-F238E27FC236}">
                  <a16:creationId xmlns:a16="http://schemas.microsoft.com/office/drawing/2014/main" id="{94E0355F-8417-E8D2-EE15-51C9E5AB1342}"/>
                </a:ext>
              </a:extLst>
            </p:cNvPr>
            <p:cNvSpPr txBox="1"/>
            <p:nvPr/>
          </p:nvSpPr>
          <p:spPr>
            <a:xfrm>
              <a:off x="11715437" y="2832526"/>
              <a:ext cx="10039350" cy="2585323"/>
            </a:xfrm>
            <a:prstGeom prst="rect">
              <a:avLst/>
            </a:prstGeom>
            <a:noFill/>
          </p:spPr>
          <p:txBody>
            <a:bodyPr wrap="square" rtlCol="0">
              <a:spAutoFit/>
            </a:bodyPr>
            <a:lstStyle/>
            <a:p>
              <a:pPr algn="just"/>
              <a:r>
                <a:rPr lang="en-US" spc="200" dirty="0">
                  <a:solidFill>
                    <a:schemeClr val="bg1"/>
                  </a:solidFill>
                  <a:latin typeface="Felix Titling" panose="04060505060202020A04" pitchFamily="82" charset="0"/>
                </a:rPr>
                <a:t>The purpose of this project is to help people manage their daily tasks better. Many people forget their to-dos or lose track of them. This app gives a digital way to remember everything in one place. It replaces the need for writing on paper and makes it easier to add and check tasks quickly. The app also helps users focus on important tasks by setting priority levels. It was created to solve the common problem of task management using easy and modern tools. It also gives practice in using real programming and design skills. </a:t>
              </a:r>
              <a:endParaRPr lang="en-PK" spc="200" dirty="0">
                <a:solidFill>
                  <a:schemeClr val="bg1"/>
                </a:solidFill>
                <a:latin typeface="Felix Titling" panose="04060505060202020A04" pitchFamily="82" charset="0"/>
              </a:endParaRPr>
            </a:p>
          </p:txBody>
        </p:sp>
      </p:grpSp>
      <p:sp>
        <p:nvSpPr>
          <p:cNvPr id="6" name="Rectangle: Rounded Corners 5">
            <a:extLst>
              <a:ext uri="{FF2B5EF4-FFF2-40B4-BE49-F238E27FC236}">
                <a16:creationId xmlns:a16="http://schemas.microsoft.com/office/drawing/2014/main" id="{B0C6185B-185D-F560-316B-250E7A763BE3}"/>
              </a:ext>
            </a:extLst>
          </p:cNvPr>
          <p:cNvSpPr/>
          <p:nvPr/>
        </p:nvSpPr>
        <p:spPr>
          <a:xfrm>
            <a:off x="-5896287" y="1102269"/>
            <a:ext cx="1152525" cy="830997"/>
          </a:xfrm>
          <a:prstGeom prst="round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5400" dirty="0">
                <a:solidFill>
                  <a:schemeClr val="tx1"/>
                </a:solidFill>
                <a:latin typeface="Felix Titling" panose="04060505060202020A04" pitchFamily="82" charset="0"/>
              </a:rPr>
              <a:t>1</a:t>
            </a:r>
            <a:endParaRPr lang="en-PK" dirty="0">
              <a:solidFill>
                <a:schemeClr val="tx1"/>
              </a:solidFill>
              <a:latin typeface="Felix Titling" panose="04060505060202020A04" pitchFamily="82" charset="0"/>
            </a:endParaRPr>
          </a:p>
        </p:txBody>
      </p:sp>
      <p:cxnSp>
        <p:nvCxnSpPr>
          <p:cNvPr id="8" name="Straight Connector 7">
            <a:extLst>
              <a:ext uri="{FF2B5EF4-FFF2-40B4-BE49-F238E27FC236}">
                <a16:creationId xmlns:a16="http://schemas.microsoft.com/office/drawing/2014/main" id="{F2A536EE-1500-31CE-3FF5-04B9F41AA838}"/>
              </a:ext>
            </a:extLst>
          </p:cNvPr>
          <p:cNvCxnSpPr>
            <a:cxnSpLocks/>
            <a:stCxn id="6" idx="3"/>
          </p:cNvCxnSpPr>
          <p:nvPr/>
        </p:nvCxnSpPr>
        <p:spPr>
          <a:xfrm>
            <a:off x="-4743762" y="1517768"/>
            <a:ext cx="2673253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BB5F5779-6C16-8810-C834-EF4458D36780}"/>
              </a:ext>
            </a:extLst>
          </p:cNvPr>
          <p:cNvSpPr/>
          <p:nvPr/>
        </p:nvSpPr>
        <p:spPr>
          <a:xfrm>
            <a:off x="5546621" y="996901"/>
            <a:ext cx="1009650" cy="93636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Felix Titling" panose="04060505060202020A04" pitchFamily="82" charset="0"/>
              </a:rPr>
              <a:t>2</a:t>
            </a:r>
            <a:endParaRPr lang="en-PK" sz="5400" dirty="0">
              <a:solidFill>
                <a:schemeClr val="tx1"/>
              </a:solidFill>
              <a:latin typeface="Felix Titling" panose="04060505060202020A04" pitchFamily="82" charset="0"/>
            </a:endParaRPr>
          </a:p>
        </p:txBody>
      </p:sp>
      <p:grpSp>
        <p:nvGrpSpPr>
          <p:cNvPr id="20" name="Group 19">
            <a:extLst>
              <a:ext uri="{FF2B5EF4-FFF2-40B4-BE49-F238E27FC236}">
                <a16:creationId xmlns:a16="http://schemas.microsoft.com/office/drawing/2014/main" id="{131347CB-B6CA-D4BA-3321-D0CCB484C08F}"/>
              </a:ext>
            </a:extLst>
          </p:cNvPr>
          <p:cNvGrpSpPr/>
          <p:nvPr/>
        </p:nvGrpSpPr>
        <p:grpSpPr>
          <a:xfrm>
            <a:off x="12906624" y="1914525"/>
            <a:ext cx="10201276" cy="3503324"/>
            <a:chOff x="995361" y="1914525"/>
            <a:chExt cx="10201276" cy="3503324"/>
          </a:xfrm>
        </p:grpSpPr>
        <p:sp>
          <p:nvSpPr>
            <p:cNvPr id="21" name="TextBox 20">
              <a:extLst>
                <a:ext uri="{FF2B5EF4-FFF2-40B4-BE49-F238E27FC236}">
                  <a16:creationId xmlns:a16="http://schemas.microsoft.com/office/drawing/2014/main" id="{B9746AAE-B8F5-C31D-9BE6-DA0BFC5103A0}"/>
                </a:ext>
              </a:extLst>
            </p:cNvPr>
            <p:cNvSpPr txBox="1"/>
            <p:nvPr/>
          </p:nvSpPr>
          <p:spPr>
            <a:xfrm>
              <a:off x="995362" y="1914525"/>
              <a:ext cx="10201275" cy="830997"/>
            </a:xfrm>
            <a:prstGeom prst="rect">
              <a:avLst/>
            </a:prstGeom>
            <a:noFill/>
          </p:spPr>
          <p:txBody>
            <a:bodyPr wrap="square" rtlCol="0">
              <a:spAutoFit/>
            </a:bodyPr>
            <a:lstStyle/>
            <a:p>
              <a:r>
                <a:rPr lang="en-US" sz="4800" dirty="0">
                  <a:solidFill>
                    <a:schemeClr val="bg1"/>
                  </a:solidFill>
                  <a:latin typeface="Felix Titling" panose="04060505060202020A04" pitchFamily="82" charset="0"/>
                </a:rPr>
                <a:t>INTRODUCTION OF THE PROJECT </a:t>
              </a:r>
              <a:endParaRPr lang="en-PK" sz="4800" dirty="0">
                <a:solidFill>
                  <a:schemeClr val="bg1"/>
                </a:solidFill>
                <a:latin typeface="Felix Titling" panose="04060505060202020A04" pitchFamily="82" charset="0"/>
              </a:endParaRPr>
            </a:p>
          </p:txBody>
        </p:sp>
        <p:sp>
          <p:nvSpPr>
            <p:cNvPr id="22" name="TextBox 21">
              <a:extLst>
                <a:ext uri="{FF2B5EF4-FFF2-40B4-BE49-F238E27FC236}">
                  <a16:creationId xmlns:a16="http://schemas.microsoft.com/office/drawing/2014/main" id="{9A526643-750C-218A-BEB8-C503AD2C8BDC}"/>
                </a:ext>
              </a:extLst>
            </p:cNvPr>
            <p:cNvSpPr txBox="1"/>
            <p:nvPr/>
          </p:nvSpPr>
          <p:spPr>
            <a:xfrm>
              <a:off x="995361" y="2832526"/>
              <a:ext cx="10201275" cy="2585323"/>
            </a:xfrm>
            <a:prstGeom prst="rect">
              <a:avLst/>
            </a:prstGeom>
            <a:noFill/>
          </p:spPr>
          <p:txBody>
            <a:bodyPr wrap="square" rtlCol="0">
              <a:spAutoFit/>
            </a:bodyPr>
            <a:lstStyle/>
            <a:p>
              <a:pPr algn="just"/>
              <a:r>
                <a:rPr lang="en-US" spc="200" dirty="0">
                  <a:solidFill>
                    <a:schemeClr val="bg1"/>
                  </a:solidFill>
                  <a:latin typeface="Felix Titling" panose="04060505060202020A04" pitchFamily="82" charset="0"/>
                </a:rPr>
                <a:t>This project is a simple and useful web app called To-Do List. It helps users keep track of their daily tasks in one place. You can add new tasks, mark them as completed, and delete them when done. It also lets you set the priority level of tasks like low, medium, or high. The app is designed with a clean look and works on all screen sizes. It also includes filters to show all tasks, only completed ones, or only pending ones. There is also a dark mode to make it easier to use at night. The goal is to make task management simple and digital.</a:t>
              </a:r>
              <a:endParaRPr lang="en-PK" spc="200" dirty="0">
                <a:solidFill>
                  <a:schemeClr val="bg1"/>
                </a:solidFill>
                <a:latin typeface="Felix Titling" panose="04060505060202020A04" pitchFamily="82" charset="0"/>
              </a:endParaRPr>
            </a:p>
          </p:txBody>
        </p:sp>
      </p:grpSp>
    </p:spTree>
    <p:extLst>
      <p:ext uri="{BB962C8B-B14F-4D97-AF65-F5344CB8AC3E}">
        <p14:creationId xmlns:p14="http://schemas.microsoft.com/office/powerpoint/2010/main" val="33874978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TotalTime>
  <Words>528</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Felix Titling</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Shaheer Jamal</dc:creator>
  <cp:lastModifiedBy>Shaheer Jamal</cp:lastModifiedBy>
  <cp:revision>3</cp:revision>
  <dcterms:created xsi:type="dcterms:W3CDTF">2025-06-14T10:30:29Z</dcterms:created>
  <dcterms:modified xsi:type="dcterms:W3CDTF">2025-06-14T12:02:49Z</dcterms:modified>
</cp:coreProperties>
</file>