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0F9B-3C7A-4BBF-8F6C-C169BD43E5BA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0EE8E-D5B4-45C7-B899-9A80E1F8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84-10B2-49E0-8E73-62868E901715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F476-2AA8-480C-9DDD-D6564FAE0047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7A8D-124E-40DB-A419-0AC35EBACF16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3533-B873-47AB-A45E-C12DBC997D47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A0A-4178-4633-84F5-DC706F137296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CE3-2D01-4BE4-BB44-C9300B9BE884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58B-0A7F-45A0-AE70-B69983FCC292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2923-8A5E-407D-9927-A9FCA224E756}" type="datetime1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9E98-5A33-41D5-A1A5-F4D978B1ABF7}" type="datetime1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6C6-D20D-4D81-B254-087DA5C740A1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6148-7D7F-4E72-9C64-9D77B2270A3D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F25F-42A4-4F74-90BD-FD41FCFCED8E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Our project explores quantum walks using a Galton-box model to generate Gaussian, Exponential and Hadamard distributions.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We address how quantum circuits can be tuned to produce target probability distributions. This is important because quantum walks underpin algorithms in search, optimization, and simulation.</a:t>
            </a:r>
          </a:p>
        </p:txBody>
      </p:sp>
      <p:pic>
        <p:nvPicPr>
          <p:cNvPr id="5" name="Picture 4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3331C009-46AF-EF8E-34BA-9D28F9C1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38BC7-ECFC-D458-54FC-5ED363E4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Objectives: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Implement a general n-layer quantum Galton-box circuit.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Verify Gaussian distribution for unbiased coins.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Modify to achieve exponential distribution via bias.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also obtained Hadamard Walk.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Approach: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Used </a:t>
            </a:r>
            <a:r>
              <a:rPr lang="en-US" sz="1800" dirty="0" err="1"/>
              <a:t>Qiskit</a:t>
            </a:r>
            <a:r>
              <a:rPr lang="en-US" sz="1800" dirty="0"/>
              <a:t> to design circuits.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Simulated on noiseless backends.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Controlled bias in coin qubits and introduced all-to-all coupling.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Evolution: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Started from 1- and 2-layer circuits → generalized to n layers → tuned bias to shift output.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B6E7AE0B-8DF8-546A-2211-07A9A00A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F5AAC-B1D3-3DE8-4C11-768C975645E0}"/>
              </a:ext>
            </a:extLst>
          </p:cNvPr>
          <p:cNvSpPr txBox="1">
            <a:spLocks/>
          </p:cNvSpPr>
          <p:nvPr/>
        </p:nvSpPr>
        <p:spPr>
          <a:xfrm>
            <a:off x="3062495" y="-18838"/>
            <a:ext cx="5200611" cy="5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WISER Quantum Project 1: Walks and Monte Carlo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&amp; Impact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Results:</a:t>
            </a:r>
          </a:p>
          <a:p>
            <a:pPr>
              <a:lnSpc>
                <a:spcPct val="90000"/>
              </a:lnSpc>
            </a:pPr>
            <a:r>
              <a:rPr lang="en-US" sz="2000"/>
              <a:t>- Gaussian distribution achieved for unbiased coins.</a:t>
            </a:r>
          </a:p>
          <a:p>
            <a:pPr>
              <a:lnSpc>
                <a:spcPct val="90000"/>
              </a:lnSpc>
            </a:pPr>
            <a:r>
              <a:rPr lang="en-US" sz="2000"/>
              <a:t>- Exponential-like decay obtained with biased rotations.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Impact:</a:t>
            </a:r>
          </a:p>
          <a:p>
            <a:pPr>
              <a:lnSpc>
                <a:spcPct val="90000"/>
              </a:lnSpc>
            </a:pPr>
            <a:r>
              <a:rPr lang="en-US" sz="2000"/>
              <a:t>- Demonstrates control over quantum walk output.</a:t>
            </a:r>
          </a:p>
          <a:p>
            <a:pPr>
              <a:lnSpc>
                <a:spcPct val="90000"/>
              </a:lnSpc>
            </a:pPr>
            <a:r>
              <a:rPr lang="en-US" sz="2000"/>
              <a:t>- Shows how quantum walks can be shaped for algorithms requiring non-uniform sampling.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7DA4F17A-2CFA-6D52-9412-E201A8F2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AD63-8FB6-1AD2-E1DA-1C1BA8D8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Next Steps: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Implement on real quantum hardware.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Explore other target distributions (e.g., bimodal).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Apply to quantum search and optimization problems.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Limitations: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Simulations assume noiseless conditions.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Hardware noise could distort distributions without error mitigation.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E7C937B7-C563-FA4B-A784-A36E7BD1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38C5-D0F0-A0F5-31A8-7CEAEA59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264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Problem Statement</vt:lpstr>
      <vt:lpstr>Our Solution</vt:lpstr>
      <vt:lpstr>Results &amp; Impact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SHAHEER HUMAYUN KHAN</cp:lastModifiedBy>
  <cp:revision>2</cp:revision>
  <dcterms:created xsi:type="dcterms:W3CDTF">2013-01-27T09:14:16Z</dcterms:created>
  <dcterms:modified xsi:type="dcterms:W3CDTF">2025-08-10T19:39:58Z</dcterms:modified>
  <cp:category/>
</cp:coreProperties>
</file>