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lbert Sans Medium"/>
      <p:regular r:id="rId22"/>
      <p:bold r:id="rId23"/>
      <p:italic r:id="rId24"/>
      <p:boldItalic r:id="rId25"/>
    </p:embeddedFont>
    <p:embeddedFont>
      <p:font typeface="Rajdhani Medium"/>
      <p:regular r:id="rId26"/>
      <p:bold r:id="rId27"/>
    </p:embeddedFont>
    <p:embeddedFont>
      <p:font typeface="Albert Sans"/>
      <p:regular r:id="rId28"/>
      <p:bold r:id="rId29"/>
      <p:italic r:id="rId30"/>
      <p:boldItalic r:id="rId31"/>
    </p:embeddedFont>
    <p:embeddedFont>
      <p:font typeface="Rajdhani"/>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lbertSansMedium-regular.fntdata"/><Relationship Id="rId21" Type="http://schemas.openxmlformats.org/officeDocument/2006/relationships/slide" Target="slides/slide16.xml"/><Relationship Id="rId24" Type="http://schemas.openxmlformats.org/officeDocument/2006/relationships/font" Target="fonts/AlbertSansMedium-italic.fntdata"/><Relationship Id="rId23" Type="http://schemas.openxmlformats.org/officeDocument/2006/relationships/font" Target="fonts/AlbertSans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jdhaniMedium-regular.fntdata"/><Relationship Id="rId25" Type="http://schemas.openxmlformats.org/officeDocument/2006/relationships/font" Target="fonts/AlbertSansMedium-boldItalic.fntdata"/><Relationship Id="rId28" Type="http://schemas.openxmlformats.org/officeDocument/2006/relationships/font" Target="fonts/AlbertSans-regular.fntdata"/><Relationship Id="rId27" Type="http://schemas.openxmlformats.org/officeDocument/2006/relationships/font" Target="fonts/Rajdhani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bert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bertSans-boldItalic.fntdata"/><Relationship Id="rId30" Type="http://schemas.openxmlformats.org/officeDocument/2006/relationships/font" Target="fonts/AlbertSans-italic.fntdata"/><Relationship Id="rId11" Type="http://schemas.openxmlformats.org/officeDocument/2006/relationships/slide" Target="slides/slide6.xml"/><Relationship Id="rId33" Type="http://schemas.openxmlformats.org/officeDocument/2006/relationships/font" Target="fonts/Rajdhani-bold.fntdata"/><Relationship Id="rId10" Type="http://schemas.openxmlformats.org/officeDocument/2006/relationships/slide" Target="slides/slide5.xml"/><Relationship Id="rId32" Type="http://schemas.openxmlformats.org/officeDocument/2006/relationships/font" Target="fonts/Rajdhani-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3818aebe8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3818aebe8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5de24c40c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25de24c40c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23818aebe8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23818aebe8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5de24c40c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5de24c40c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3818aebe8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3818aebe8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5de24c40c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5de24c40c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5de24c40c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5de24c40c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5de24c40c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5de24c40c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5de24c40c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5de24c40c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3818aebe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3818aebe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23818aebe8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23818aebe8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3818aebe8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3818aebe8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23818aebe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23818aebe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3818aebe8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23818aebe8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3818aebe8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3818aebe8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22175" y="967825"/>
            <a:ext cx="5899800" cy="250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72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0" name="Google Shape;10;p2"/>
          <p:cNvSpPr txBox="1"/>
          <p:nvPr>
            <p:ph idx="1" type="subTitle"/>
          </p:nvPr>
        </p:nvSpPr>
        <p:spPr>
          <a:xfrm>
            <a:off x="2147400" y="3471725"/>
            <a:ext cx="4849200" cy="397800"/>
          </a:xfrm>
          <a:prstGeom prst="rect">
            <a:avLst/>
          </a:prstGeom>
          <a:solidFill>
            <a:schemeClr val="dk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lt1"/>
                </a:solidFill>
                <a:latin typeface="Albert Sans Medium"/>
                <a:ea typeface="Albert Sans Medium"/>
                <a:cs typeface="Albert Sans Medium"/>
                <a:sym typeface="Albert Sans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1" name="Google Shape;11;p2"/>
          <p:cNvGrpSpPr/>
          <p:nvPr/>
        </p:nvGrpSpPr>
        <p:grpSpPr>
          <a:xfrm>
            <a:off x="-372325" y="-64950"/>
            <a:ext cx="7124450" cy="668900"/>
            <a:chOff x="-372325" y="-64950"/>
            <a:chExt cx="7124450" cy="668900"/>
          </a:xfrm>
        </p:grpSpPr>
        <p:sp>
          <p:nvSpPr>
            <p:cNvPr id="12" name="Google Shape;12;p2"/>
            <p:cNvSpPr/>
            <p:nvPr/>
          </p:nvSpPr>
          <p:spPr>
            <a:xfrm>
              <a:off x="-37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7100" y="-64950"/>
              <a:ext cx="508300" cy="668900"/>
            </a:xfrm>
            <a:custGeom>
              <a:rect b="b" l="l" r="r" t="t"/>
              <a:pathLst>
                <a:path extrusionOk="0" h="26756" w="20332">
                  <a:moveTo>
                    <a:pt x="19277"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24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276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02425"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77675"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52450"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027675" y="-64950"/>
              <a:ext cx="508300" cy="668900"/>
            </a:xfrm>
            <a:custGeom>
              <a:rect b="b" l="l" r="r" t="t"/>
              <a:pathLst>
                <a:path extrusionOk="0" h="26756" w="20332">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202450" y="-64950"/>
              <a:ext cx="508300" cy="668900"/>
            </a:xfrm>
            <a:custGeom>
              <a:rect b="b" l="l" r="r" t="t"/>
              <a:pathLst>
                <a:path extrusionOk="0" h="26756" w="20332">
                  <a:moveTo>
                    <a:pt x="19295"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77675" y="-64950"/>
              <a:ext cx="508325" cy="668900"/>
            </a:xfrm>
            <a:custGeom>
              <a:rect b="b" l="l" r="r" t="t"/>
              <a:pathLst>
                <a:path extrusionOk="0" h="26756" w="20333">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5524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27225" y="-64950"/>
              <a:ext cx="508775" cy="668900"/>
            </a:xfrm>
            <a:custGeom>
              <a:rect b="b" l="l" r="r" t="t"/>
              <a:pathLst>
                <a:path extrusionOk="0" h="26756" w="20351">
                  <a:moveTo>
                    <a:pt x="19295" y="0"/>
                  </a:moveTo>
                  <a:lnTo>
                    <a:pt x="0" y="26756"/>
                  </a:lnTo>
                  <a:lnTo>
                    <a:pt x="1055" y="26756"/>
                  </a:lnTo>
                  <a:lnTo>
                    <a:pt x="203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88597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0607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2359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0725" y="-64950"/>
              <a:ext cx="508325" cy="668900"/>
            </a:xfrm>
            <a:custGeom>
              <a:rect b="b" l="l" r="r" t="t"/>
              <a:pathLst>
                <a:path extrusionOk="0" h="26756" w="20333">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585975"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2"/>
          <p:cNvSpPr/>
          <p:nvPr/>
        </p:nvSpPr>
        <p:spPr>
          <a:xfrm>
            <a:off x="8855075" y="1482838"/>
            <a:ext cx="290700" cy="204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654375" y="3140500"/>
            <a:ext cx="489600" cy="558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855075" y="1186500"/>
            <a:ext cx="296400" cy="29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75" y="3335400"/>
            <a:ext cx="1857300" cy="1808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675" y="3803000"/>
            <a:ext cx="1377000" cy="1340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63200" y="4095225"/>
            <a:ext cx="849300" cy="849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2"/>
          <p:cNvGrpSpPr/>
          <p:nvPr/>
        </p:nvGrpSpPr>
        <p:grpSpPr>
          <a:xfrm>
            <a:off x="5346325" y="4608275"/>
            <a:ext cx="2026200" cy="78000"/>
            <a:chOff x="6727425" y="4608275"/>
            <a:chExt cx="2026200" cy="78000"/>
          </a:xfrm>
        </p:grpSpPr>
        <p:sp>
          <p:nvSpPr>
            <p:cNvPr id="58" name="Google Shape;58;p2"/>
            <p:cNvSpPr/>
            <p:nvPr/>
          </p:nvSpPr>
          <p:spPr>
            <a:xfrm>
              <a:off x="67274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0521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3768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7015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80262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3509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6756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3" name="Shape 413"/>
        <p:cNvGrpSpPr/>
        <p:nvPr/>
      </p:nvGrpSpPr>
      <p:grpSpPr>
        <a:xfrm>
          <a:off x="0" y="0"/>
          <a:ext cx="0" cy="0"/>
          <a:chOff x="0" y="0"/>
          <a:chExt cx="0" cy="0"/>
        </a:xfrm>
      </p:grpSpPr>
      <p:sp>
        <p:nvSpPr>
          <p:cNvPr id="414" name="Google Shape;414;p11"/>
          <p:cNvSpPr txBox="1"/>
          <p:nvPr>
            <p:ph hasCustomPrompt="1" type="title"/>
          </p:nvPr>
        </p:nvSpPr>
        <p:spPr>
          <a:xfrm>
            <a:off x="1443000" y="1559200"/>
            <a:ext cx="6258000" cy="14628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9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15" name="Google Shape;415;p11"/>
          <p:cNvSpPr txBox="1"/>
          <p:nvPr>
            <p:ph idx="1" type="subTitle"/>
          </p:nvPr>
        </p:nvSpPr>
        <p:spPr>
          <a:xfrm>
            <a:off x="1443000" y="3156225"/>
            <a:ext cx="6258000" cy="423000"/>
          </a:xfrm>
          <a:prstGeom prst="rect">
            <a:avLst/>
          </a:prstGeom>
          <a:solidFill>
            <a:schemeClr val="dk1"/>
          </a:solidFill>
        </p:spPr>
        <p:txBody>
          <a:bodyPr anchorCtr="0" anchor="t" bIns="91425" lIns="91425" spcFirstLastPara="1" rIns="91425" wrap="square" tIns="91425">
            <a:noAutofit/>
          </a:bodyPr>
          <a:lstStyle>
            <a:lvl1pPr lvl="0" algn="ctr">
              <a:spcBef>
                <a:spcPts val="0"/>
              </a:spcBef>
              <a:spcAft>
                <a:spcPts val="0"/>
              </a:spcAft>
              <a:buSzPts val="1200"/>
              <a:buNone/>
              <a:defRPr sz="1600">
                <a:solidFill>
                  <a:schemeClr val="lt1"/>
                </a:solidFill>
                <a:latin typeface="Albert Sans Medium"/>
                <a:ea typeface="Albert Sans Medium"/>
                <a:cs typeface="Albert Sans Medium"/>
                <a:sym typeface="Albert Sans Medium"/>
              </a:defRPr>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p:txBody>
      </p:sp>
      <p:grpSp>
        <p:nvGrpSpPr>
          <p:cNvPr id="416" name="Google Shape;416;p11"/>
          <p:cNvGrpSpPr/>
          <p:nvPr/>
        </p:nvGrpSpPr>
        <p:grpSpPr>
          <a:xfrm>
            <a:off x="8482575" y="-329100"/>
            <a:ext cx="668900" cy="5724450"/>
            <a:chOff x="8482575" y="-329100"/>
            <a:chExt cx="668900" cy="5724450"/>
          </a:xfrm>
        </p:grpSpPr>
        <p:sp>
          <p:nvSpPr>
            <p:cNvPr id="417" name="Google Shape;417;p11"/>
            <p:cNvSpPr/>
            <p:nvPr/>
          </p:nvSpPr>
          <p:spPr>
            <a:xfrm rot="-5400000">
              <a:off x="8562875" y="4806750"/>
              <a:ext cx="508300" cy="668900"/>
            </a:xfrm>
            <a:custGeom>
              <a:rect b="b" l="l" r="r" t="t"/>
              <a:pathLst>
                <a:path extrusionOk="0" h="26756" w="20332">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rot="-5400000">
              <a:off x="8562875" y="4631975"/>
              <a:ext cx="508300" cy="668900"/>
            </a:xfrm>
            <a:custGeom>
              <a:rect b="b" l="l" r="r" t="t"/>
              <a:pathLst>
                <a:path extrusionOk="0" h="26756" w="20332">
                  <a:moveTo>
                    <a:pt x="19295"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rot="-5400000">
              <a:off x="8562863" y="4456738"/>
              <a:ext cx="508325" cy="668900"/>
            </a:xfrm>
            <a:custGeom>
              <a:rect b="b" l="l" r="r" t="t"/>
              <a:pathLst>
                <a:path extrusionOk="0" h="26756" w="20333">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rot="-5400000">
              <a:off x="8562875" y="4281975"/>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5400000">
              <a:off x="8562638" y="4106963"/>
              <a:ext cx="508775" cy="668900"/>
            </a:xfrm>
            <a:custGeom>
              <a:rect b="b" l="l" r="r" t="t"/>
              <a:pathLst>
                <a:path extrusionOk="0" h="26756" w="20351">
                  <a:moveTo>
                    <a:pt x="19295" y="0"/>
                  </a:moveTo>
                  <a:lnTo>
                    <a:pt x="0" y="26756"/>
                  </a:lnTo>
                  <a:lnTo>
                    <a:pt x="1055" y="26756"/>
                  </a:lnTo>
                  <a:lnTo>
                    <a:pt x="203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5400000">
              <a:off x="8562875" y="39484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rot="-5400000">
              <a:off x="8562638" y="3773463"/>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rot="-5400000">
              <a:off x="8562875" y="35984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rot="-5400000">
              <a:off x="8562863" y="3423688"/>
              <a:ext cx="508325" cy="668900"/>
            </a:xfrm>
            <a:custGeom>
              <a:rect b="b" l="l" r="r" t="t"/>
              <a:pathLst>
                <a:path extrusionOk="0" h="26756" w="20333">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rot="-5400000">
              <a:off x="8562875" y="32484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rot="-5400000">
              <a:off x="8562875" y="3073675"/>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rot="-5400000">
              <a:off x="8562638" y="2898688"/>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rot="-5400000">
              <a:off x="8562875" y="2723675"/>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rot="-5400000">
              <a:off x="8562638" y="2548688"/>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rot="-5400000">
              <a:off x="8562875" y="2373675"/>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rot="-5400000">
              <a:off x="8562625" y="2198675"/>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562875" y="2023675"/>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rot="-5400000">
              <a:off x="8562875" y="184890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rot="-5400000">
              <a:off x="8562875" y="169015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rot="-5400000">
              <a:off x="8562863" y="1515388"/>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rot="-5400000">
              <a:off x="8562638" y="1340388"/>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rot="-5400000">
              <a:off x="8562863" y="1165388"/>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rot="-5400000">
              <a:off x="8562638" y="990388"/>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rot="-5400000">
              <a:off x="8562875" y="815375"/>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rot="-5400000">
              <a:off x="8562875" y="640625"/>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rot="-5400000">
              <a:off x="8562875" y="465375"/>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rot="-5400000">
              <a:off x="8562863" y="290613"/>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rot="-5400000">
              <a:off x="8562875" y="115375"/>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rot="-5400000">
              <a:off x="8562875" y="-5940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rot="-5400000">
              <a:off x="8562638" y="-234387"/>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rot="-5400000">
              <a:off x="8562875" y="-40940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11"/>
          <p:cNvSpPr/>
          <p:nvPr/>
        </p:nvSpPr>
        <p:spPr>
          <a:xfrm>
            <a:off x="0" y="522100"/>
            <a:ext cx="2661900" cy="24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2661900" y="199600"/>
            <a:ext cx="322500" cy="32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11"/>
          <p:cNvGrpSpPr/>
          <p:nvPr/>
        </p:nvGrpSpPr>
        <p:grpSpPr>
          <a:xfrm>
            <a:off x="466050" y="604300"/>
            <a:ext cx="2026200" cy="78000"/>
            <a:chOff x="6727425" y="4608275"/>
            <a:chExt cx="2026200" cy="78000"/>
          </a:xfrm>
        </p:grpSpPr>
        <p:sp>
          <p:nvSpPr>
            <p:cNvPr id="451" name="Google Shape;451;p11"/>
            <p:cNvSpPr/>
            <p:nvPr/>
          </p:nvSpPr>
          <p:spPr>
            <a:xfrm>
              <a:off x="67274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70521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73768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77015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80262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83509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86756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58" name="Shape 4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59" name="Shape 459"/>
        <p:cNvGrpSpPr/>
        <p:nvPr/>
      </p:nvGrpSpPr>
      <p:grpSpPr>
        <a:xfrm>
          <a:off x="0" y="0"/>
          <a:ext cx="0" cy="0"/>
          <a:chOff x="0" y="0"/>
          <a:chExt cx="0" cy="0"/>
        </a:xfrm>
      </p:grpSpPr>
      <p:sp>
        <p:nvSpPr>
          <p:cNvPr id="460" name="Google Shape;46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1" name="Google Shape;461;p13"/>
          <p:cNvSpPr txBox="1"/>
          <p:nvPr>
            <p:ph idx="2" type="title"/>
          </p:nvPr>
        </p:nvSpPr>
        <p:spPr>
          <a:xfrm>
            <a:off x="1977001" y="1555538"/>
            <a:ext cx="2414100" cy="775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3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62" name="Google Shape;462;p13"/>
          <p:cNvSpPr txBox="1"/>
          <p:nvPr>
            <p:ph idx="3" type="title"/>
          </p:nvPr>
        </p:nvSpPr>
        <p:spPr>
          <a:xfrm>
            <a:off x="5720725" y="1555538"/>
            <a:ext cx="2414100" cy="775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3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63" name="Google Shape;463;p13"/>
          <p:cNvSpPr txBox="1"/>
          <p:nvPr>
            <p:ph idx="1" type="subTitle"/>
          </p:nvPr>
        </p:nvSpPr>
        <p:spPr>
          <a:xfrm>
            <a:off x="1977000" y="2253613"/>
            <a:ext cx="2414100" cy="50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464" name="Google Shape;464;p13"/>
          <p:cNvSpPr txBox="1"/>
          <p:nvPr>
            <p:ph idx="4" type="subTitle"/>
          </p:nvPr>
        </p:nvSpPr>
        <p:spPr>
          <a:xfrm>
            <a:off x="5720725" y="2253613"/>
            <a:ext cx="2414100" cy="50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465" name="Google Shape;465;p13"/>
          <p:cNvSpPr txBox="1"/>
          <p:nvPr>
            <p:ph idx="5" type="title"/>
          </p:nvPr>
        </p:nvSpPr>
        <p:spPr>
          <a:xfrm>
            <a:off x="1977001" y="3195488"/>
            <a:ext cx="2414100" cy="775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3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66" name="Google Shape;466;p13"/>
          <p:cNvSpPr txBox="1"/>
          <p:nvPr>
            <p:ph idx="6" type="title"/>
          </p:nvPr>
        </p:nvSpPr>
        <p:spPr>
          <a:xfrm>
            <a:off x="5720725" y="3195488"/>
            <a:ext cx="2414100" cy="775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3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67" name="Google Shape;467;p13"/>
          <p:cNvSpPr txBox="1"/>
          <p:nvPr>
            <p:ph idx="7" type="subTitle"/>
          </p:nvPr>
        </p:nvSpPr>
        <p:spPr>
          <a:xfrm>
            <a:off x="1977025" y="3893563"/>
            <a:ext cx="2414100" cy="50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468" name="Google Shape;468;p13"/>
          <p:cNvSpPr txBox="1"/>
          <p:nvPr>
            <p:ph idx="8" type="subTitle"/>
          </p:nvPr>
        </p:nvSpPr>
        <p:spPr>
          <a:xfrm>
            <a:off x="5720726" y="3893563"/>
            <a:ext cx="2414100" cy="50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469" name="Google Shape;469;p13"/>
          <p:cNvSpPr txBox="1"/>
          <p:nvPr>
            <p:ph hasCustomPrompt="1" idx="9" type="title"/>
          </p:nvPr>
        </p:nvSpPr>
        <p:spPr>
          <a:xfrm>
            <a:off x="1009185" y="1770020"/>
            <a:ext cx="775800" cy="775800"/>
          </a:xfrm>
          <a:prstGeom prst="rect">
            <a:avLst/>
          </a:prstGeom>
          <a:solidFill>
            <a:schemeClr val="dk1"/>
          </a:solid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70" name="Google Shape;470;p13"/>
          <p:cNvSpPr txBox="1"/>
          <p:nvPr>
            <p:ph hasCustomPrompt="1" idx="13" type="title"/>
          </p:nvPr>
        </p:nvSpPr>
        <p:spPr>
          <a:xfrm>
            <a:off x="1009185" y="3409970"/>
            <a:ext cx="775800" cy="775800"/>
          </a:xfrm>
          <a:prstGeom prst="rect">
            <a:avLst/>
          </a:prstGeom>
          <a:solidFill>
            <a:schemeClr val="dk1"/>
          </a:solid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71" name="Google Shape;471;p13"/>
          <p:cNvSpPr txBox="1"/>
          <p:nvPr>
            <p:ph hasCustomPrompt="1" idx="14" type="title"/>
          </p:nvPr>
        </p:nvSpPr>
        <p:spPr>
          <a:xfrm>
            <a:off x="4753035" y="1770020"/>
            <a:ext cx="775800" cy="775800"/>
          </a:xfrm>
          <a:prstGeom prst="rect">
            <a:avLst/>
          </a:prstGeom>
          <a:solidFill>
            <a:schemeClr val="dk1"/>
          </a:solid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72" name="Google Shape;472;p13"/>
          <p:cNvSpPr txBox="1"/>
          <p:nvPr>
            <p:ph hasCustomPrompt="1" idx="15" type="title"/>
          </p:nvPr>
        </p:nvSpPr>
        <p:spPr>
          <a:xfrm>
            <a:off x="4753035" y="3409970"/>
            <a:ext cx="775800" cy="775800"/>
          </a:xfrm>
          <a:prstGeom prst="rect">
            <a:avLst/>
          </a:prstGeom>
          <a:solidFill>
            <a:schemeClr val="dk1"/>
          </a:solid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73" name="Google Shape;473;p13"/>
          <p:cNvSpPr/>
          <p:nvPr/>
        </p:nvSpPr>
        <p:spPr>
          <a:xfrm rot="-5400000">
            <a:off x="7622179" y="3614250"/>
            <a:ext cx="1549800" cy="15087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3"/>
          <p:cNvSpPr/>
          <p:nvPr/>
        </p:nvSpPr>
        <p:spPr>
          <a:xfrm>
            <a:off x="8821500" y="558300"/>
            <a:ext cx="322500" cy="231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0" y="1550988"/>
            <a:ext cx="290700" cy="204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2850" y="3593500"/>
            <a:ext cx="6126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13"/>
          <p:cNvGrpSpPr/>
          <p:nvPr/>
        </p:nvGrpSpPr>
        <p:grpSpPr>
          <a:xfrm>
            <a:off x="609750" y="4723675"/>
            <a:ext cx="2026200" cy="78000"/>
            <a:chOff x="6727425" y="4608275"/>
            <a:chExt cx="2026200" cy="78000"/>
          </a:xfrm>
        </p:grpSpPr>
        <p:sp>
          <p:nvSpPr>
            <p:cNvPr id="478" name="Google Shape;478;p13"/>
            <p:cNvSpPr/>
            <p:nvPr/>
          </p:nvSpPr>
          <p:spPr>
            <a:xfrm>
              <a:off x="67274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70521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73768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77015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80262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83509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86756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13"/>
          <p:cNvSpPr/>
          <p:nvPr/>
        </p:nvSpPr>
        <p:spPr>
          <a:xfrm rot="-5400000">
            <a:off x="7996664" y="3988650"/>
            <a:ext cx="1170300" cy="1139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8489250" y="4473475"/>
            <a:ext cx="374100" cy="37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8369700" y="0"/>
            <a:ext cx="774300" cy="558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only 1">
  <p:cSld name="CUSTOM_11">
    <p:spTree>
      <p:nvGrpSpPr>
        <p:cNvPr id="488" name="Shape 488"/>
        <p:cNvGrpSpPr/>
        <p:nvPr/>
      </p:nvGrpSpPr>
      <p:grpSpPr>
        <a:xfrm>
          <a:off x="0" y="0"/>
          <a:ext cx="0" cy="0"/>
          <a:chOff x="0" y="0"/>
          <a:chExt cx="0" cy="0"/>
        </a:xfrm>
      </p:grpSpPr>
      <p:sp>
        <p:nvSpPr>
          <p:cNvPr id="489" name="Google Shape;489;p1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Rajdhani Medium"/>
                <a:ea typeface="Rajdhani Medium"/>
                <a:cs typeface="Rajdhani Medium"/>
                <a:sym typeface="Rajdhani Medium"/>
              </a:defRPr>
            </a:lvl1pPr>
            <a:lvl2pPr lvl="1">
              <a:spcBef>
                <a:spcPts val="0"/>
              </a:spcBef>
              <a:spcAft>
                <a:spcPts val="0"/>
              </a:spcAft>
              <a:buSzPts val="3000"/>
              <a:buNone/>
              <a:defRPr>
                <a:latin typeface="Rajdhani Medium"/>
                <a:ea typeface="Rajdhani Medium"/>
                <a:cs typeface="Rajdhani Medium"/>
                <a:sym typeface="Rajdhani Medium"/>
              </a:defRPr>
            </a:lvl2pPr>
            <a:lvl3pPr lvl="2">
              <a:spcBef>
                <a:spcPts val="0"/>
              </a:spcBef>
              <a:spcAft>
                <a:spcPts val="0"/>
              </a:spcAft>
              <a:buSzPts val="3000"/>
              <a:buNone/>
              <a:defRPr>
                <a:latin typeface="Rajdhani Medium"/>
                <a:ea typeface="Rajdhani Medium"/>
                <a:cs typeface="Rajdhani Medium"/>
                <a:sym typeface="Rajdhani Medium"/>
              </a:defRPr>
            </a:lvl3pPr>
            <a:lvl4pPr lvl="3">
              <a:spcBef>
                <a:spcPts val="0"/>
              </a:spcBef>
              <a:spcAft>
                <a:spcPts val="0"/>
              </a:spcAft>
              <a:buSzPts val="3000"/>
              <a:buNone/>
              <a:defRPr>
                <a:latin typeface="Rajdhani Medium"/>
                <a:ea typeface="Rajdhani Medium"/>
                <a:cs typeface="Rajdhani Medium"/>
                <a:sym typeface="Rajdhani Medium"/>
              </a:defRPr>
            </a:lvl4pPr>
            <a:lvl5pPr lvl="4">
              <a:spcBef>
                <a:spcPts val="0"/>
              </a:spcBef>
              <a:spcAft>
                <a:spcPts val="0"/>
              </a:spcAft>
              <a:buSzPts val="3000"/>
              <a:buNone/>
              <a:defRPr>
                <a:latin typeface="Rajdhani Medium"/>
                <a:ea typeface="Rajdhani Medium"/>
                <a:cs typeface="Rajdhani Medium"/>
                <a:sym typeface="Rajdhani Medium"/>
              </a:defRPr>
            </a:lvl5pPr>
            <a:lvl6pPr lvl="5">
              <a:spcBef>
                <a:spcPts val="0"/>
              </a:spcBef>
              <a:spcAft>
                <a:spcPts val="0"/>
              </a:spcAft>
              <a:buSzPts val="3000"/>
              <a:buNone/>
              <a:defRPr>
                <a:latin typeface="Rajdhani Medium"/>
                <a:ea typeface="Rajdhani Medium"/>
                <a:cs typeface="Rajdhani Medium"/>
                <a:sym typeface="Rajdhani Medium"/>
              </a:defRPr>
            </a:lvl6pPr>
            <a:lvl7pPr lvl="6">
              <a:spcBef>
                <a:spcPts val="0"/>
              </a:spcBef>
              <a:spcAft>
                <a:spcPts val="0"/>
              </a:spcAft>
              <a:buSzPts val="3000"/>
              <a:buNone/>
              <a:defRPr>
                <a:latin typeface="Rajdhani Medium"/>
                <a:ea typeface="Rajdhani Medium"/>
                <a:cs typeface="Rajdhani Medium"/>
                <a:sym typeface="Rajdhani Medium"/>
              </a:defRPr>
            </a:lvl7pPr>
            <a:lvl8pPr lvl="7">
              <a:spcBef>
                <a:spcPts val="0"/>
              </a:spcBef>
              <a:spcAft>
                <a:spcPts val="0"/>
              </a:spcAft>
              <a:buSzPts val="3000"/>
              <a:buNone/>
              <a:defRPr>
                <a:latin typeface="Rajdhani Medium"/>
                <a:ea typeface="Rajdhani Medium"/>
                <a:cs typeface="Rajdhani Medium"/>
                <a:sym typeface="Rajdhani Medium"/>
              </a:defRPr>
            </a:lvl8pPr>
            <a:lvl9pPr lvl="8">
              <a:spcBef>
                <a:spcPts val="0"/>
              </a:spcBef>
              <a:spcAft>
                <a:spcPts val="0"/>
              </a:spcAft>
              <a:buSzPts val="3000"/>
              <a:buNone/>
              <a:defRPr>
                <a:latin typeface="Rajdhani Medium"/>
                <a:ea typeface="Rajdhani Medium"/>
                <a:cs typeface="Rajdhani Medium"/>
                <a:sym typeface="Rajdhani Medium"/>
              </a:defRPr>
            </a:lvl9pPr>
          </a:lstStyle>
          <a:p/>
        </p:txBody>
      </p:sp>
      <p:sp>
        <p:nvSpPr>
          <p:cNvPr id="490" name="Google Shape;490;p14"/>
          <p:cNvSpPr/>
          <p:nvPr/>
        </p:nvSpPr>
        <p:spPr>
          <a:xfrm>
            <a:off x="-675" y="3853725"/>
            <a:ext cx="1324800" cy="1289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
          <p:cNvSpPr/>
          <p:nvPr/>
        </p:nvSpPr>
        <p:spPr>
          <a:xfrm>
            <a:off x="-675" y="4187279"/>
            <a:ext cx="982200" cy="956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4"/>
          <p:cNvSpPr/>
          <p:nvPr/>
        </p:nvSpPr>
        <p:spPr>
          <a:xfrm rot="-5400000">
            <a:off x="7848175" y="3626025"/>
            <a:ext cx="322500" cy="251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14"/>
          <p:cNvGrpSpPr/>
          <p:nvPr/>
        </p:nvGrpSpPr>
        <p:grpSpPr>
          <a:xfrm>
            <a:off x="5536825" y="4844325"/>
            <a:ext cx="2026200" cy="78000"/>
            <a:chOff x="6727425" y="4608275"/>
            <a:chExt cx="2026200" cy="78000"/>
          </a:xfrm>
        </p:grpSpPr>
        <p:sp>
          <p:nvSpPr>
            <p:cNvPr id="494" name="Google Shape;494;p14"/>
            <p:cNvSpPr/>
            <p:nvPr/>
          </p:nvSpPr>
          <p:spPr>
            <a:xfrm>
              <a:off x="67274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4"/>
            <p:cNvSpPr/>
            <p:nvPr/>
          </p:nvSpPr>
          <p:spPr>
            <a:xfrm>
              <a:off x="70521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4"/>
            <p:cNvSpPr/>
            <p:nvPr/>
          </p:nvSpPr>
          <p:spPr>
            <a:xfrm>
              <a:off x="73768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4"/>
            <p:cNvSpPr/>
            <p:nvPr/>
          </p:nvSpPr>
          <p:spPr>
            <a:xfrm>
              <a:off x="77015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a:off x="80262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
            <p:cNvSpPr/>
            <p:nvPr/>
          </p:nvSpPr>
          <p:spPr>
            <a:xfrm>
              <a:off x="83509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a:off x="86756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14"/>
          <p:cNvSpPr/>
          <p:nvPr/>
        </p:nvSpPr>
        <p:spPr>
          <a:xfrm>
            <a:off x="8534750" y="-12"/>
            <a:ext cx="290700" cy="204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4"/>
          <p:cNvSpPr/>
          <p:nvPr/>
        </p:nvSpPr>
        <p:spPr>
          <a:xfrm>
            <a:off x="8847600" y="2041500"/>
            <a:ext cx="296400" cy="29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only 2">
  <p:cSld name="CUSTOM_11_1">
    <p:spTree>
      <p:nvGrpSpPr>
        <p:cNvPr id="503" name="Shape 503"/>
        <p:cNvGrpSpPr/>
        <p:nvPr/>
      </p:nvGrpSpPr>
      <p:grpSpPr>
        <a:xfrm>
          <a:off x="0" y="0"/>
          <a:ext cx="0" cy="0"/>
          <a:chOff x="0" y="0"/>
          <a:chExt cx="0" cy="0"/>
        </a:xfrm>
      </p:grpSpPr>
      <p:sp>
        <p:nvSpPr>
          <p:cNvPr id="504" name="Google Shape;504;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Rajdhani Medium"/>
                <a:ea typeface="Rajdhani Medium"/>
                <a:cs typeface="Rajdhani Medium"/>
                <a:sym typeface="Rajdhani Medium"/>
              </a:defRPr>
            </a:lvl1pPr>
            <a:lvl2pPr lvl="1" rtl="0">
              <a:spcBef>
                <a:spcPts val="0"/>
              </a:spcBef>
              <a:spcAft>
                <a:spcPts val="0"/>
              </a:spcAft>
              <a:buSzPts val="3000"/>
              <a:buNone/>
              <a:defRPr>
                <a:latin typeface="Rajdhani Medium"/>
                <a:ea typeface="Rajdhani Medium"/>
                <a:cs typeface="Rajdhani Medium"/>
                <a:sym typeface="Rajdhani Medium"/>
              </a:defRPr>
            </a:lvl2pPr>
            <a:lvl3pPr lvl="2" rtl="0">
              <a:spcBef>
                <a:spcPts val="0"/>
              </a:spcBef>
              <a:spcAft>
                <a:spcPts val="0"/>
              </a:spcAft>
              <a:buSzPts val="3000"/>
              <a:buNone/>
              <a:defRPr>
                <a:latin typeface="Rajdhani Medium"/>
                <a:ea typeface="Rajdhani Medium"/>
                <a:cs typeface="Rajdhani Medium"/>
                <a:sym typeface="Rajdhani Medium"/>
              </a:defRPr>
            </a:lvl3pPr>
            <a:lvl4pPr lvl="3" rtl="0">
              <a:spcBef>
                <a:spcPts val="0"/>
              </a:spcBef>
              <a:spcAft>
                <a:spcPts val="0"/>
              </a:spcAft>
              <a:buSzPts val="3000"/>
              <a:buNone/>
              <a:defRPr>
                <a:latin typeface="Rajdhani Medium"/>
                <a:ea typeface="Rajdhani Medium"/>
                <a:cs typeface="Rajdhani Medium"/>
                <a:sym typeface="Rajdhani Medium"/>
              </a:defRPr>
            </a:lvl4pPr>
            <a:lvl5pPr lvl="4" rtl="0">
              <a:spcBef>
                <a:spcPts val="0"/>
              </a:spcBef>
              <a:spcAft>
                <a:spcPts val="0"/>
              </a:spcAft>
              <a:buSzPts val="3000"/>
              <a:buNone/>
              <a:defRPr>
                <a:latin typeface="Rajdhani Medium"/>
                <a:ea typeface="Rajdhani Medium"/>
                <a:cs typeface="Rajdhani Medium"/>
                <a:sym typeface="Rajdhani Medium"/>
              </a:defRPr>
            </a:lvl5pPr>
            <a:lvl6pPr lvl="5" rtl="0">
              <a:spcBef>
                <a:spcPts val="0"/>
              </a:spcBef>
              <a:spcAft>
                <a:spcPts val="0"/>
              </a:spcAft>
              <a:buSzPts val="3000"/>
              <a:buNone/>
              <a:defRPr>
                <a:latin typeface="Rajdhani Medium"/>
                <a:ea typeface="Rajdhani Medium"/>
                <a:cs typeface="Rajdhani Medium"/>
                <a:sym typeface="Rajdhani Medium"/>
              </a:defRPr>
            </a:lvl6pPr>
            <a:lvl7pPr lvl="6" rtl="0">
              <a:spcBef>
                <a:spcPts val="0"/>
              </a:spcBef>
              <a:spcAft>
                <a:spcPts val="0"/>
              </a:spcAft>
              <a:buSzPts val="3000"/>
              <a:buNone/>
              <a:defRPr>
                <a:latin typeface="Rajdhani Medium"/>
                <a:ea typeface="Rajdhani Medium"/>
                <a:cs typeface="Rajdhani Medium"/>
                <a:sym typeface="Rajdhani Medium"/>
              </a:defRPr>
            </a:lvl7pPr>
            <a:lvl8pPr lvl="7" rtl="0">
              <a:spcBef>
                <a:spcPts val="0"/>
              </a:spcBef>
              <a:spcAft>
                <a:spcPts val="0"/>
              </a:spcAft>
              <a:buSzPts val="3000"/>
              <a:buNone/>
              <a:defRPr>
                <a:latin typeface="Rajdhani Medium"/>
                <a:ea typeface="Rajdhani Medium"/>
                <a:cs typeface="Rajdhani Medium"/>
                <a:sym typeface="Rajdhani Medium"/>
              </a:defRPr>
            </a:lvl8pPr>
            <a:lvl9pPr lvl="8" rtl="0">
              <a:spcBef>
                <a:spcPts val="0"/>
              </a:spcBef>
              <a:spcAft>
                <a:spcPts val="0"/>
              </a:spcAft>
              <a:buSzPts val="3000"/>
              <a:buNone/>
              <a:defRPr>
                <a:latin typeface="Rajdhani Medium"/>
                <a:ea typeface="Rajdhani Medium"/>
                <a:cs typeface="Rajdhani Medium"/>
                <a:sym typeface="Rajdhani Medium"/>
              </a:defRPr>
            </a:lvl9pPr>
          </a:lstStyle>
          <a:p/>
        </p:txBody>
      </p:sp>
      <p:sp>
        <p:nvSpPr>
          <p:cNvPr id="505" name="Google Shape;505;p15"/>
          <p:cNvSpPr/>
          <p:nvPr/>
        </p:nvSpPr>
        <p:spPr>
          <a:xfrm rot="5400000">
            <a:off x="-1138150" y="3541250"/>
            <a:ext cx="29025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15"/>
          <p:cNvGrpSpPr/>
          <p:nvPr/>
        </p:nvGrpSpPr>
        <p:grpSpPr>
          <a:xfrm rot="5400000">
            <a:off x="-700000" y="3345450"/>
            <a:ext cx="2026200" cy="78000"/>
            <a:chOff x="6727425" y="4608275"/>
            <a:chExt cx="2026200" cy="78000"/>
          </a:xfrm>
        </p:grpSpPr>
        <p:sp>
          <p:nvSpPr>
            <p:cNvPr id="507" name="Google Shape;507;p15"/>
            <p:cNvSpPr/>
            <p:nvPr/>
          </p:nvSpPr>
          <p:spPr>
            <a:xfrm>
              <a:off x="67274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5"/>
            <p:cNvSpPr/>
            <p:nvPr/>
          </p:nvSpPr>
          <p:spPr>
            <a:xfrm>
              <a:off x="70521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5"/>
            <p:cNvSpPr/>
            <p:nvPr/>
          </p:nvSpPr>
          <p:spPr>
            <a:xfrm>
              <a:off x="73768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77015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80262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5"/>
            <p:cNvSpPr/>
            <p:nvPr/>
          </p:nvSpPr>
          <p:spPr>
            <a:xfrm>
              <a:off x="83509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5"/>
            <p:cNvSpPr/>
            <p:nvPr/>
          </p:nvSpPr>
          <p:spPr>
            <a:xfrm>
              <a:off x="86756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15"/>
          <p:cNvSpPr/>
          <p:nvPr/>
        </p:nvSpPr>
        <p:spPr>
          <a:xfrm rot="-5400000">
            <a:off x="6615225" y="3363025"/>
            <a:ext cx="322500" cy="302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flipH="1">
            <a:off x="7667375" y="3698800"/>
            <a:ext cx="1484100" cy="1444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5"/>
          <p:cNvSpPr/>
          <p:nvPr/>
        </p:nvSpPr>
        <p:spPr>
          <a:xfrm flipH="1">
            <a:off x="8051375" y="4072420"/>
            <a:ext cx="1100100" cy="10710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15"/>
          <p:cNvGrpSpPr/>
          <p:nvPr/>
        </p:nvGrpSpPr>
        <p:grpSpPr>
          <a:xfrm>
            <a:off x="4119650" y="4834225"/>
            <a:ext cx="2026200" cy="78000"/>
            <a:chOff x="6727425" y="4608275"/>
            <a:chExt cx="2026200" cy="78000"/>
          </a:xfrm>
        </p:grpSpPr>
        <p:sp>
          <p:nvSpPr>
            <p:cNvPr id="518" name="Google Shape;518;p15"/>
            <p:cNvSpPr/>
            <p:nvPr/>
          </p:nvSpPr>
          <p:spPr>
            <a:xfrm>
              <a:off x="67274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70521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5"/>
            <p:cNvSpPr/>
            <p:nvPr/>
          </p:nvSpPr>
          <p:spPr>
            <a:xfrm>
              <a:off x="73768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5"/>
            <p:cNvSpPr/>
            <p:nvPr/>
          </p:nvSpPr>
          <p:spPr>
            <a:xfrm>
              <a:off x="77015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a:off x="80262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a:off x="83509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5"/>
            <p:cNvSpPr/>
            <p:nvPr/>
          </p:nvSpPr>
          <p:spPr>
            <a:xfrm>
              <a:off x="86756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525" name="Shape 525"/>
        <p:cNvGrpSpPr/>
        <p:nvPr/>
      </p:nvGrpSpPr>
      <p:grpSpPr>
        <a:xfrm>
          <a:off x="0" y="0"/>
          <a:ext cx="0" cy="0"/>
          <a:chOff x="0" y="0"/>
          <a:chExt cx="0" cy="0"/>
        </a:xfrm>
      </p:grpSpPr>
      <p:sp>
        <p:nvSpPr>
          <p:cNvPr id="526" name="Google Shape;526;p16"/>
          <p:cNvSpPr txBox="1"/>
          <p:nvPr>
            <p:ph hasCustomPrompt="1" type="title"/>
          </p:nvPr>
        </p:nvSpPr>
        <p:spPr>
          <a:xfrm>
            <a:off x="1023875" y="1037924"/>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solidFill>
                  <a:schemeClr val="accen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27" name="Google Shape;527;p16"/>
          <p:cNvSpPr txBox="1"/>
          <p:nvPr>
            <p:ph idx="1" type="subTitle"/>
          </p:nvPr>
        </p:nvSpPr>
        <p:spPr>
          <a:xfrm>
            <a:off x="1023875" y="1863703"/>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600">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28" name="Google Shape;528;p16"/>
          <p:cNvSpPr txBox="1"/>
          <p:nvPr>
            <p:ph hasCustomPrompt="1" idx="2" type="title"/>
          </p:nvPr>
        </p:nvSpPr>
        <p:spPr>
          <a:xfrm>
            <a:off x="4743925" y="1037924"/>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29" name="Google Shape;529;p16"/>
          <p:cNvSpPr txBox="1"/>
          <p:nvPr>
            <p:ph idx="3" type="subTitle"/>
          </p:nvPr>
        </p:nvSpPr>
        <p:spPr>
          <a:xfrm>
            <a:off x="4743925" y="1863703"/>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600">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30" name="Google Shape;530;p16"/>
          <p:cNvSpPr txBox="1"/>
          <p:nvPr>
            <p:ph hasCustomPrompt="1" idx="4" type="title"/>
          </p:nvPr>
        </p:nvSpPr>
        <p:spPr>
          <a:xfrm>
            <a:off x="4743925" y="2856499"/>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31" name="Google Shape;531;p16"/>
          <p:cNvSpPr txBox="1"/>
          <p:nvPr>
            <p:ph idx="5" type="subTitle"/>
          </p:nvPr>
        </p:nvSpPr>
        <p:spPr>
          <a:xfrm>
            <a:off x="4743925" y="3682278"/>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600">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32" name="Google Shape;532;p16"/>
          <p:cNvSpPr txBox="1"/>
          <p:nvPr>
            <p:ph hasCustomPrompt="1" idx="6" type="title"/>
          </p:nvPr>
        </p:nvSpPr>
        <p:spPr>
          <a:xfrm>
            <a:off x="1023875" y="2856499"/>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33" name="Google Shape;533;p16"/>
          <p:cNvSpPr txBox="1"/>
          <p:nvPr>
            <p:ph idx="7" type="subTitle"/>
          </p:nvPr>
        </p:nvSpPr>
        <p:spPr>
          <a:xfrm>
            <a:off x="1023875" y="3682278"/>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600">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34" name="Google Shape;534;p16"/>
          <p:cNvSpPr/>
          <p:nvPr/>
        </p:nvSpPr>
        <p:spPr>
          <a:xfrm>
            <a:off x="8598225" y="0"/>
            <a:ext cx="322500" cy="479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6"/>
          <p:cNvSpPr/>
          <p:nvPr/>
        </p:nvSpPr>
        <p:spPr>
          <a:xfrm rot="-5400000">
            <a:off x="7432125" y="3626513"/>
            <a:ext cx="290700" cy="204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6"/>
          <p:cNvSpPr/>
          <p:nvPr/>
        </p:nvSpPr>
        <p:spPr>
          <a:xfrm>
            <a:off x="-675" y="3335400"/>
            <a:ext cx="1857300" cy="1808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6"/>
          <p:cNvSpPr/>
          <p:nvPr/>
        </p:nvSpPr>
        <p:spPr>
          <a:xfrm>
            <a:off x="-675" y="3803000"/>
            <a:ext cx="1377000" cy="1340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6"/>
          <p:cNvSpPr/>
          <p:nvPr/>
        </p:nvSpPr>
        <p:spPr>
          <a:xfrm>
            <a:off x="541400" y="4326800"/>
            <a:ext cx="292800" cy="2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16"/>
          <p:cNvGrpSpPr/>
          <p:nvPr/>
        </p:nvGrpSpPr>
        <p:grpSpPr>
          <a:xfrm>
            <a:off x="5346325" y="4608275"/>
            <a:ext cx="2026200" cy="78000"/>
            <a:chOff x="6727425" y="4608275"/>
            <a:chExt cx="2026200" cy="78000"/>
          </a:xfrm>
        </p:grpSpPr>
        <p:sp>
          <p:nvSpPr>
            <p:cNvPr id="540" name="Google Shape;540;p16"/>
            <p:cNvSpPr/>
            <p:nvPr/>
          </p:nvSpPr>
          <p:spPr>
            <a:xfrm>
              <a:off x="67274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6"/>
            <p:cNvSpPr/>
            <p:nvPr/>
          </p:nvSpPr>
          <p:spPr>
            <a:xfrm>
              <a:off x="70521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6"/>
            <p:cNvSpPr/>
            <p:nvPr/>
          </p:nvSpPr>
          <p:spPr>
            <a:xfrm>
              <a:off x="73768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6"/>
            <p:cNvSpPr/>
            <p:nvPr/>
          </p:nvSpPr>
          <p:spPr>
            <a:xfrm>
              <a:off x="77015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6"/>
            <p:cNvSpPr/>
            <p:nvPr/>
          </p:nvSpPr>
          <p:spPr>
            <a:xfrm>
              <a:off x="80262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6"/>
            <p:cNvSpPr/>
            <p:nvPr/>
          </p:nvSpPr>
          <p:spPr>
            <a:xfrm>
              <a:off x="83509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6"/>
            <p:cNvSpPr/>
            <p:nvPr/>
          </p:nvSpPr>
          <p:spPr>
            <a:xfrm>
              <a:off x="86756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16"/>
          <p:cNvGrpSpPr/>
          <p:nvPr/>
        </p:nvGrpSpPr>
        <p:grpSpPr>
          <a:xfrm>
            <a:off x="-372325" y="-64950"/>
            <a:ext cx="7124450" cy="668900"/>
            <a:chOff x="-372325" y="-64950"/>
            <a:chExt cx="7124450" cy="668900"/>
          </a:xfrm>
        </p:grpSpPr>
        <p:sp>
          <p:nvSpPr>
            <p:cNvPr id="548" name="Google Shape;548;p16"/>
            <p:cNvSpPr/>
            <p:nvPr/>
          </p:nvSpPr>
          <p:spPr>
            <a:xfrm>
              <a:off x="-37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6"/>
            <p:cNvSpPr/>
            <p:nvPr/>
          </p:nvSpPr>
          <p:spPr>
            <a:xfrm>
              <a:off x="-197100" y="-64950"/>
              <a:ext cx="508300" cy="668900"/>
            </a:xfrm>
            <a:custGeom>
              <a:rect b="b" l="l" r="r" t="t"/>
              <a:pathLst>
                <a:path extrusionOk="0" h="26756" w="20332">
                  <a:moveTo>
                    <a:pt x="19277"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6"/>
            <p:cNvSpPr/>
            <p:nvPr/>
          </p:nvSpPr>
          <p:spPr>
            <a:xfrm>
              <a:off x="-2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6"/>
            <p:cNvSpPr/>
            <p:nvPr/>
          </p:nvSpPr>
          <p:spPr>
            <a:xfrm>
              <a:off x="1524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6"/>
            <p:cNvSpPr/>
            <p:nvPr/>
          </p:nvSpPr>
          <p:spPr>
            <a:xfrm>
              <a:off x="3276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6"/>
            <p:cNvSpPr/>
            <p:nvPr/>
          </p:nvSpPr>
          <p:spPr>
            <a:xfrm>
              <a:off x="502425"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6"/>
            <p:cNvSpPr/>
            <p:nvPr/>
          </p:nvSpPr>
          <p:spPr>
            <a:xfrm>
              <a:off x="677675"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6"/>
            <p:cNvSpPr/>
            <p:nvPr/>
          </p:nvSpPr>
          <p:spPr>
            <a:xfrm>
              <a:off x="852450"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6"/>
            <p:cNvSpPr/>
            <p:nvPr/>
          </p:nvSpPr>
          <p:spPr>
            <a:xfrm>
              <a:off x="1027675" y="-64950"/>
              <a:ext cx="508300" cy="668900"/>
            </a:xfrm>
            <a:custGeom>
              <a:rect b="b" l="l" r="r" t="t"/>
              <a:pathLst>
                <a:path extrusionOk="0" h="26756" w="20332">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6"/>
            <p:cNvSpPr/>
            <p:nvPr/>
          </p:nvSpPr>
          <p:spPr>
            <a:xfrm>
              <a:off x="1202450" y="-64950"/>
              <a:ext cx="508300" cy="668900"/>
            </a:xfrm>
            <a:custGeom>
              <a:rect b="b" l="l" r="r" t="t"/>
              <a:pathLst>
                <a:path extrusionOk="0" h="26756" w="20332">
                  <a:moveTo>
                    <a:pt x="19295"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6"/>
            <p:cNvSpPr/>
            <p:nvPr/>
          </p:nvSpPr>
          <p:spPr>
            <a:xfrm>
              <a:off x="1377675" y="-64950"/>
              <a:ext cx="508325" cy="668900"/>
            </a:xfrm>
            <a:custGeom>
              <a:rect b="b" l="l" r="r" t="t"/>
              <a:pathLst>
                <a:path extrusionOk="0" h="26756" w="20333">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6"/>
            <p:cNvSpPr/>
            <p:nvPr/>
          </p:nvSpPr>
          <p:spPr>
            <a:xfrm>
              <a:off x="15524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6"/>
            <p:cNvSpPr/>
            <p:nvPr/>
          </p:nvSpPr>
          <p:spPr>
            <a:xfrm>
              <a:off x="1727225" y="-64950"/>
              <a:ext cx="508775" cy="668900"/>
            </a:xfrm>
            <a:custGeom>
              <a:rect b="b" l="l" r="r" t="t"/>
              <a:pathLst>
                <a:path extrusionOk="0" h="26756" w="20351">
                  <a:moveTo>
                    <a:pt x="19295" y="0"/>
                  </a:moveTo>
                  <a:lnTo>
                    <a:pt x="0" y="26756"/>
                  </a:lnTo>
                  <a:lnTo>
                    <a:pt x="1055" y="26756"/>
                  </a:lnTo>
                  <a:lnTo>
                    <a:pt x="203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6"/>
            <p:cNvSpPr/>
            <p:nvPr/>
          </p:nvSpPr>
          <p:spPr>
            <a:xfrm>
              <a:off x="188597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6"/>
            <p:cNvSpPr/>
            <p:nvPr/>
          </p:nvSpPr>
          <p:spPr>
            <a:xfrm>
              <a:off x="20607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6"/>
            <p:cNvSpPr/>
            <p:nvPr/>
          </p:nvSpPr>
          <p:spPr>
            <a:xfrm>
              <a:off x="22359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6"/>
            <p:cNvSpPr/>
            <p:nvPr/>
          </p:nvSpPr>
          <p:spPr>
            <a:xfrm>
              <a:off x="2410725" y="-64950"/>
              <a:ext cx="508325" cy="668900"/>
            </a:xfrm>
            <a:custGeom>
              <a:rect b="b" l="l" r="r" t="t"/>
              <a:pathLst>
                <a:path extrusionOk="0" h="26756" w="20333">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6"/>
            <p:cNvSpPr/>
            <p:nvPr/>
          </p:nvSpPr>
          <p:spPr>
            <a:xfrm>
              <a:off x="2585975"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6"/>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6"/>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6"/>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6"/>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6"/>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6"/>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6"/>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6"/>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6"/>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6"/>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6"/>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6"/>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6"/>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6"/>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6"/>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587" name="Shape 587"/>
        <p:cNvGrpSpPr/>
        <p:nvPr/>
      </p:nvGrpSpPr>
      <p:grpSpPr>
        <a:xfrm>
          <a:off x="0" y="0"/>
          <a:ext cx="0" cy="0"/>
          <a:chOff x="0" y="0"/>
          <a:chExt cx="0" cy="0"/>
        </a:xfrm>
      </p:grpSpPr>
      <p:sp>
        <p:nvSpPr>
          <p:cNvPr id="588" name="Google Shape;588;p17"/>
          <p:cNvSpPr txBox="1"/>
          <p:nvPr>
            <p:ph type="title"/>
          </p:nvPr>
        </p:nvSpPr>
        <p:spPr>
          <a:xfrm>
            <a:off x="3554820" y="3660628"/>
            <a:ext cx="3246000" cy="39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sz="2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89" name="Google Shape;589;p17"/>
          <p:cNvSpPr txBox="1"/>
          <p:nvPr>
            <p:ph idx="2" type="title"/>
          </p:nvPr>
        </p:nvSpPr>
        <p:spPr>
          <a:xfrm>
            <a:off x="3549897" y="2502508"/>
            <a:ext cx="3246000" cy="39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sz="2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90" name="Google Shape;590;p17"/>
          <p:cNvSpPr txBox="1"/>
          <p:nvPr>
            <p:ph idx="1" type="subTitle"/>
          </p:nvPr>
        </p:nvSpPr>
        <p:spPr>
          <a:xfrm>
            <a:off x="3547416" y="1670875"/>
            <a:ext cx="3246000" cy="53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91" name="Google Shape;591;p17"/>
          <p:cNvSpPr txBox="1"/>
          <p:nvPr>
            <p:ph idx="3" type="subTitle"/>
          </p:nvPr>
        </p:nvSpPr>
        <p:spPr>
          <a:xfrm>
            <a:off x="3544950" y="2829002"/>
            <a:ext cx="3246000" cy="53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92" name="Google Shape;592;p17"/>
          <p:cNvSpPr txBox="1"/>
          <p:nvPr>
            <p:ph idx="4" type="title"/>
          </p:nvPr>
        </p:nvSpPr>
        <p:spPr>
          <a:xfrm>
            <a:off x="3552352" y="1344375"/>
            <a:ext cx="3246000" cy="39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sz="2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93" name="Google Shape;593;p17"/>
          <p:cNvSpPr txBox="1"/>
          <p:nvPr>
            <p:ph idx="5" type="subTitle"/>
          </p:nvPr>
        </p:nvSpPr>
        <p:spPr>
          <a:xfrm>
            <a:off x="3549882" y="3987125"/>
            <a:ext cx="3246000" cy="53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94" name="Google Shape;594;p17"/>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95" name="Google Shape;595;p17"/>
          <p:cNvGrpSpPr/>
          <p:nvPr/>
        </p:nvGrpSpPr>
        <p:grpSpPr>
          <a:xfrm rot="5400000">
            <a:off x="6903475" y="2237288"/>
            <a:ext cx="3991375" cy="668900"/>
            <a:chOff x="2760750" y="-64950"/>
            <a:chExt cx="3991375" cy="668900"/>
          </a:xfrm>
        </p:grpSpPr>
        <p:sp>
          <p:nvSpPr>
            <p:cNvPr id="596" name="Google Shape;596;p17"/>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7"/>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7"/>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7"/>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7"/>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7"/>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7"/>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7"/>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7"/>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7"/>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7"/>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7"/>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7"/>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7"/>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7"/>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7"/>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17"/>
          <p:cNvSpPr/>
          <p:nvPr/>
        </p:nvSpPr>
        <p:spPr>
          <a:xfrm flipH="1">
            <a:off x="7294175" y="3335400"/>
            <a:ext cx="1857300" cy="1808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1">
    <p:spTree>
      <p:nvGrpSpPr>
        <p:cNvPr id="618" name="Shape 618"/>
        <p:cNvGrpSpPr/>
        <p:nvPr/>
      </p:nvGrpSpPr>
      <p:grpSpPr>
        <a:xfrm>
          <a:off x="0" y="0"/>
          <a:ext cx="0" cy="0"/>
          <a:chOff x="0" y="0"/>
          <a:chExt cx="0" cy="0"/>
        </a:xfrm>
      </p:grpSpPr>
      <p:sp>
        <p:nvSpPr>
          <p:cNvPr id="619" name="Google Shape;619;p18"/>
          <p:cNvSpPr txBox="1"/>
          <p:nvPr>
            <p:ph type="title"/>
          </p:nvPr>
        </p:nvSpPr>
        <p:spPr>
          <a:xfrm>
            <a:off x="6078000" y="3476100"/>
            <a:ext cx="2287500" cy="393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3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20" name="Google Shape;620;p18"/>
          <p:cNvSpPr txBox="1"/>
          <p:nvPr>
            <p:ph idx="2" type="title"/>
          </p:nvPr>
        </p:nvSpPr>
        <p:spPr>
          <a:xfrm>
            <a:off x="3428256" y="3476100"/>
            <a:ext cx="2287500" cy="393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3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21" name="Google Shape;621;p18"/>
          <p:cNvSpPr txBox="1"/>
          <p:nvPr>
            <p:ph idx="1" type="subTitle"/>
          </p:nvPr>
        </p:nvSpPr>
        <p:spPr>
          <a:xfrm>
            <a:off x="778500" y="3820225"/>
            <a:ext cx="2287500" cy="707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622" name="Google Shape;622;p18"/>
          <p:cNvSpPr txBox="1"/>
          <p:nvPr>
            <p:ph idx="3" type="subTitle"/>
          </p:nvPr>
        </p:nvSpPr>
        <p:spPr>
          <a:xfrm>
            <a:off x="3428250" y="3820225"/>
            <a:ext cx="2287500" cy="707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623" name="Google Shape;623;p18"/>
          <p:cNvSpPr txBox="1"/>
          <p:nvPr>
            <p:ph idx="4" type="title"/>
          </p:nvPr>
        </p:nvSpPr>
        <p:spPr>
          <a:xfrm>
            <a:off x="778501" y="3476100"/>
            <a:ext cx="2287500" cy="393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3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24" name="Google Shape;624;p18"/>
          <p:cNvSpPr txBox="1"/>
          <p:nvPr>
            <p:ph idx="5" type="subTitle"/>
          </p:nvPr>
        </p:nvSpPr>
        <p:spPr>
          <a:xfrm>
            <a:off x="6078000" y="3820225"/>
            <a:ext cx="2287500" cy="707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625" name="Google Shape;625;p18"/>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6" name="Google Shape;626;p18"/>
          <p:cNvSpPr/>
          <p:nvPr/>
        </p:nvSpPr>
        <p:spPr>
          <a:xfrm rot="-5400000">
            <a:off x="7977900" y="3810863"/>
            <a:ext cx="290700" cy="204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8"/>
          <p:cNvSpPr/>
          <p:nvPr/>
        </p:nvSpPr>
        <p:spPr>
          <a:xfrm>
            <a:off x="8821500" y="3271000"/>
            <a:ext cx="322500" cy="322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8"/>
          <p:cNvSpPr/>
          <p:nvPr/>
        </p:nvSpPr>
        <p:spPr>
          <a:xfrm>
            <a:off x="8821500" y="3593500"/>
            <a:ext cx="322500" cy="109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18"/>
          <p:cNvGrpSpPr/>
          <p:nvPr/>
        </p:nvGrpSpPr>
        <p:grpSpPr>
          <a:xfrm>
            <a:off x="5882875" y="4792625"/>
            <a:ext cx="2026200" cy="78000"/>
            <a:chOff x="6727425" y="4608275"/>
            <a:chExt cx="2026200" cy="78000"/>
          </a:xfrm>
        </p:grpSpPr>
        <p:sp>
          <p:nvSpPr>
            <p:cNvPr id="630" name="Google Shape;630;p18"/>
            <p:cNvSpPr/>
            <p:nvPr/>
          </p:nvSpPr>
          <p:spPr>
            <a:xfrm>
              <a:off x="67274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8"/>
            <p:cNvSpPr/>
            <p:nvPr/>
          </p:nvSpPr>
          <p:spPr>
            <a:xfrm>
              <a:off x="70521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8"/>
            <p:cNvSpPr/>
            <p:nvPr/>
          </p:nvSpPr>
          <p:spPr>
            <a:xfrm>
              <a:off x="73768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8"/>
            <p:cNvSpPr/>
            <p:nvPr/>
          </p:nvSpPr>
          <p:spPr>
            <a:xfrm>
              <a:off x="77015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8"/>
            <p:cNvSpPr/>
            <p:nvPr/>
          </p:nvSpPr>
          <p:spPr>
            <a:xfrm>
              <a:off x="80262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8"/>
            <p:cNvSpPr/>
            <p:nvPr/>
          </p:nvSpPr>
          <p:spPr>
            <a:xfrm>
              <a:off x="83509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8"/>
            <p:cNvSpPr/>
            <p:nvPr/>
          </p:nvSpPr>
          <p:spPr>
            <a:xfrm>
              <a:off x="86756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18"/>
          <p:cNvSpPr/>
          <p:nvPr/>
        </p:nvSpPr>
        <p:spPr>
          <a:xfrm>
            <a:off x="0" y="2533575"/>
            <a:ext cx="322500" cy="261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8"/>
          <p:cNvSpPr/>
          <p:nvPr/>
        </p:nvSpPr>
        <p:spPr>
          <a:xfrm>
            <a:off x="0" y="1581075"/>
            <a:ext cx="589500" cy="95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639" name="Shape 639"/>
        <p:cNvGrpSpPr/>
        <p:nvPr/>
      </p:nvGrpSpPr>
      <p:grpSpPr>
        <a:xfrm>
          <a:off x="0" y="0"/>
          <a:ext cx="0" cy="0"/>
          <a:chOff x="0" y="0"/>
          <a:chExt cx="0" cy="0"/>
        </a:xfrm>
      </p:grpSpPr>
      <p:sp>
        <p:nvSpPr>
          <p:cNvPr id="640" name="Google Shape;640;p19"/>
          <p:cNvSpPr txBox="1"/>
          <p:nvPr>
            <p:ph idx="1" type="subTitle"/>
          </p:nvPr>
        </p:nvSpPr>
        <p:spPr>
          <a:xfrm>
            <a:off x="1052438" y="2329525"/>
            <a:ext cx="2479500" cy="9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641" name="Google Shape;64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2" name="Google Shape;642;p19"/>
          <p:cNvSpPr/>
          <p:nvPr/>
        </p:nvSpPr>
        <p:spPr>
          <a:xfrm>
            <a:off x="-675" y="3335400"/>
            <a:ext cx="1857300" cy="1808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9"/>
          <p:cNvSpPr/>
          <p:nvPr/>
        </p:nvSpPr>
        <p:spPr>
          <a:xfrm rot="-5400000">
            <a:off x="5698350" y="2123800"/>
            <a:ext cx="290700" cy="5174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9"/>
          <p:cNvSpPr/>
          <p:nvPr/>
        </p:nvSpPr>
        <p:spPr>
          <a:xfrm>
            <a:off x="2934850" y="4565650"/>
            <a:ext cx="322500" cy="585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9"/>
          <p:cNvSpPr/>
          <p:nvPr/>
        </p:nvSpPr>
        <p:spPr>
          <a:xfrm>
            <a:off x="-675" y="3803000"/>
            <a:ext cx="1377000" cy="1340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9"/>
          <p:cNvSpPr/>
          <p:nvPr/>
        </p:nvSpPr>
        <p:spPr>
          <a:xfrm>
            <a:off x="383800" y="4168125"/>
            <a:ext cx="398400" cy="39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19"/>
          <p:cNvGrpSpPr/>
          <p:nvPr/>
        </p:nvGrpSpPr>
        <p:grpSpPr>
          <a:xfrm rot="5400000">
            <a:off x="7578925" y="3380650"/>
            <a:ext cx="2026200" cy="78000"/>
            <a:chOff x="6727425" y="4608275"/>
            <a:chExt cx="2026200" cy="78000"/>
          </a:xfrm>
        </p:grpSpPr>
        <p:sp>
          <p:nvSpPr>
            <p:cNvPr id="648" name="Google Shape;648;p19"/>
            <p:cNvSpPr/>
            <p:nvPr/>
          </p:nvSpPr>
          <p:spPr>
            <a:xfrm>
              <a:off x="67274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9"/>
            <p:cNvSpPr/>
            <p:nvPr/>
          </p:nvSpPr>
          <p:spPr>
            <a:xfrm>
              <a:off x="70521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9"/>
            <p:cNvSpPr/>
            <p:nvPr/>
          </p:nvSpPr>
          <p:spPr>
            <a:xfrm>
              <a:off x="73768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9"/>
            <p:cNvSpPr/>
            <p:nvPr/>
          </p:nvSpPr>
          <p:spPr>
            <a:xfrm>
              <a:off x="77015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9"/>
            <p:cNvSpPr/>
            <p:nvPr/>
          </p:nvSpPr>
          <p:spPr>
            <a:xfrm>
              <a:off x="80262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9"/>
            <p:cNvSpPr/>
            <p:nvPr/>
          </p:nvSpPr>
          <p:spPr>
            <a:xfrm>
              <a:off x="83509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9"/>
            <p:cNvSpPr/>
            <p:nvPr/>
          </p:nvSpPr>
          <p:spPr>
            <a:xfrm>
              <a:off x="86756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655" name="Shape 655"/>
        <p:cNvGrpSpPr/>
        <p:nvPr/>
      </p:nvGrpSpPr>
      <p:grpSpPr>
        <a:xfrm>
          <a:off x="0" y="0"/>
          <a:ext cx="0" cy="0"/>
          <a:chOff x="0" y="0"/>
          <a:chExt cx="0" cy="0"/>
        </a:xfrm>
      </p:grpSpPr>
      <p:sp>
        <p:nvSpPr>
          <p:cNvPr id="656" name="Google Shape;656;p20"/>
          <p:cNvSpPr txBox="1"/>
          <p:nvPr>
            <p:ph type="ctrTitle"/>
          </p:nvPr>
        </p:nvSpPr>
        <p:spPr>
          <a:xfrm>
            <a:off x="2906175" y="723525"/>
            <a:ext cx="3331800" cy="115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72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657" name="Google Shape;657;p20"/>
          <p:cNvSpPr txBox="1"/>
          <p:nvPr>
            <p:ph idx="1" type="subTitle"/>
          </p:nvPr>
        </p:nvSpPr>
        <p:spPr>
          <a:xfrm>
            <a:off x="2906075" y="1882200"/>
            <a:ext cx="3331800" cy="39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300">
                <a:solidFill>
                  <a:schemeClr val="dk1"/>
                </a:solidFill>
                <a:latin typeface="Rajdhani"/>
                <a:ea typeface="Rajdhani"/>
                <a:cs typeface="Rajdhani"/>
                <a:sym typeface="Rajdhani"/>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58" name="Google Shape;658;p20"/>
          <p:cNvSpPr txBox="1"/>
          <p:nvPr>
            <p:ph idx="2" type="subTitle"/>
          </p:nvPr>
        </p:nvSpPr>
        <p:spPr>
          <a:xfrm>
            <a:off x="2906175" y="2286727"/>
            <a:ext cx="3331800" cy="74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lbert Sans Medium"/>
                <a:ea typeface="Albert Sans Medium"/>
                <a:cs typeface="Albert Sans Medium"/>
                <a:sym typeface="Albert Sans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59" name="Google Shape;659;p20"/>
          <p:cNvSpPr txBox="1"/>
          <p:nvPr>
            <p:ph idx="3" type="subTitle"/>
          </p:nvPr>
        </p:nvSpPr>
        <p:spPr>
          <a:xfrm>
            <a:off x="2966625" y="4165575"/>
            <a:ext cx="3210900" cy="2853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200">
                <a:solidFill>
                  <a:schemeClr val="lt1"/>
                </a:solidFill>
                <a:latin typeface="Albert Sans Medium"/>
                <a:ea typeface="Albert Sans Medium"/>
                <a:cs typeface="Albert Sans Medium"/>
                <a:sym typeface="Albert Sans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60" name="Google Shape;660;p20"/>
          <p:cNvSpPr txBox="1"/>
          <p:nvPr/>
        </p:nvSpPr>
        <p:spPr>
          <a:xfrm>
            <a:off x="2067000" y="3612725"/>
            <a:ext cx="5010000" cy="5541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Albert Sans Medium"/>
                <a:ea typeface="Albert Sans Medium"/>
                <a:cs typeface="Albert Sans Medium"/>
                <a:sym typeface="Albert Sans Medium"/>
              </a:rPr>
              <a:t>CREDITS: This presentation template was created by</a:t>
            </a:r>
            <a:r>
              <a:rPr lang="en" sz="1200">
                <a:solidFill>
                  <a:schemeClr val="dk1"/>
                </a:solidFill>
                <a:latin typeface="Albert Sans"/>
                <a:ea typeface="Albert Sans"/>
                <a:cs typeface="Albert Sans"/>
                <a:sym typeface="Albert Sans"/>
              </a:rPr>
              <a:t> </a:t>
            </a:r>
            <a:r>
              <a:rPr b="1" lang="en" sz="1200" u="sng">
                <a:solidFill>
                  <a:schemeClr val="dk1"/>
                </a:solidFill>
                <a:latin typeface="Albert Sans"/>
                <a:ea typeface="Albert Sans"/>
                <a:cs typeface="Albert Sans"/>
                <a:sym typeface="Albert Sans"/>
                <a:hlinkClick r:id="rId2">
                  <a:extLst>
                    <a:ext uri="{A12FA001-AC4F-418D-AE19-62706E023703}">
                      <ahyp:hlinkClr val="tx"/>
                    </a:ext>
                  </a:extLst>
                </a:hlinkClick>
              </a:rPr>
              <a:t>Slidesgo</a:t>
            </a:r>
            <a:r>
              <a:rPr lang="en" sz="1200">
                <a:solidFill>
                  <a:schemeClr val="dk1"/>
                </a:solidFill>
                <a:latin typeface="Albert Sans Medium"/>
                <a:ea typeface="Albert Sans Medium"/>
                <a:cs typeface="Albert Sans Medium"/>
                <a:sym typeface="Albert Sans Medium"/>
              </a:rPr>
              <a:t>, and includes icons by</a:t>
            </a:r>
            <a:r>
              <a:rPr lang="en" sz="1200">
                <a:solidFill>
                  <a:schemeClr val="dk1"/>
                </a:solidFill>
                <a:latin typeface="Albert Sans"/>
                <a:ea typeface="Albert Sans"/>
                <a:cs typeface="Albert Sans"/>
                <a:sym typeface="Albert Sans"/>
              </a:rPr>
              <a:t> </a:t>
            </a:r>
            <a:r>
              <a:rPr b="1" lang="en" sz="12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a:t>
            </a:r>
            <a:r>
              <a:rPr lang="en" sz="1200">
                <a:solidFill>
                  <a:schemeClr val="dk1"/>
                </a:solidFill>
                <a:latin typeface="Albert Sans Medium"/>
                <a:ea typeface="Albert Sans Medium"/>
                <a:cs typeface="Albert Sans Medium"/>
                <a:sym typeface="Albert Sans Medium"/>
              </a:rPr>
              <a:t>and infographics &amp; images by</a:t>
            </a:r>
            <a:r>
              <a:rPr lang="en" sz="1200">
                <a:solidFill>
                  <a:schemeClr val="dk1"/>
                </a:solidFill>
                <a:latin typeface="Albert Sans"/>
                <a:ea typeface="Albert Sans"/>
                <a:cs typeface="Albert Sans"/>
                <a:sym typeface="Albert Sans"/>
              </a:rPr>
              <a:t> </a:t>
            </a:r>
            <a:r>
              <a:rPr b="1" lang="en" sz="12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endParaRPr b="1" sz="1200" u="sng">
              <a:solidFill>
                <a:schemeClr val="dk1"/>
              </a:solidFill>
              <a:latin typeface="Albert Sans"/>
              <a:ea typeface="Albert Sans"/>
              <a:cs typeface="Albert Sans"/>
              <a:sym typeface="Albert Sans"/>
            </a:endParaRPr>
          </a:p>
        </p:txBody>
      </p:sp>
      <p:grpSp>
        <p:nvGrpSpPr>
          <p:cNvPr id="661" name="Google Shape;661;p20"/>
          <p:cNvGrpSpPr/>
          <p:nvPr/>
        </p:nvGrpSpPr>
        <p:grpSpPr>
          <a:xfrm rot="-5400000">
            <a:off x="-3260925" y="2898675"/>
            <a:ext cx="7124450" cy="668900"/>
            <a:chOff x="-372325" y="-64950"/>
            <a:chExt cx="7124450" cy="668900"/>
          </a:xfrm>
        </p:grpSpPr>
        <p:sp>
          <p:nvSpPr>
            <p:cNvPr id="662" name="Google Shape;662;p20"/>
            <p:cNvSpPr/>
            <p:nvPr/>
          </p:nvSpPr>
          <p:spPr>
            <a:xfrm>
              <a:off x="-372325"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a:off x="-197100" y="-64950"/>
              <a:ext cx="508300" cy="668900"/>
            </a:xfrm>
            <a:custGeom>
              <a:rect b="b" l="l" r="r" t="t"/>
              <a:pathLst>
                <a:path extrusionOk="0" h="26756" w="20332">
                  <a:moveTo>
                    <a:pt x="19277" y="0"/>
                  </a:moveTo>
                  <a:lnTo>
                    <a:pt x="0" y="26756"/>
                  </a:lnTo>
                  <a:lnTo>
                    <a:pt x="1037"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0"/>
            <p:cNvSpPr/>
            <p:nvPr/>
          </p:nvSpPr>
          <p:spPr>
            <a:xfrm>
              <a:off x="-22325"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a:off x="152425"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a:off x="327675" y="-64950"/>
              <a:ext cx="508300" cy="668900"/>
            </a:xfrm>
            <a:custGeom>
              <a:rect b="b" l="l" r="r" t="t"/>
              <a:pathLst>
                <a:path extrusionOk="0" h="26756" w="20332">
                  <a:moveTo>
                    <a:pt x="19276" y="0"/>
                  </a:moveTo>
                  <a:lnTo>
                    <a:pt x="0" y="26756"/>
                  </a:lnTo>
                  <a:lnTo>
                    <a:pt x="1055"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p:nvPr/>
          </p:nvSpPr>
          <p:spPr>
            <a:xfrm>
              <a:off x="502425" y="-64950"/>
              <a:ext cx="508800" cy="668900"/>
            </a:xfrm>
            <a:custGeom>
              <a:rect b="b" l="l" r="r" t="t"/>
              <a:pathLst>
                <a:path extrusionOk="0" h="26756" w="20352">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0"/>
            <p:cNvSpPr/>
            <p:nvPr/>
          </p:nvSpPr>
          <p:spPr>
            <a:xfrm>
              <a:off x="677675" y="-64950"/>
              <a:ext cx="508300" cy="668900"/>
            </a:xfrm>
            <a:custGeom>
              <a:rect b="b" l="l" r="r" t="t"/>
              <a:pathLst>
                <a:path extrusionOk="0" h="26756" w="20332">
                  <a:moveTo>
                    <a:pt x="19277" y="0"/>
                  </a:moveTo>
                  <a:lnTo>
                    <a:pt x="0"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a:off x="852450" y="-64950"/>
              <a:ext cx="508300" cy="668900"/>
            </a:xfrm>
            <a:custGeom>
              <a:rect b="b" l="l" r="r" t="t"/>
              <a:pathLst>
                <a:path extrusionOk="0" h="26756" w="20332">
                  <a:moveTo>
                    <a:pt x="19295"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a:off x="1027675" y="-64950"/>
              <a:ext cx="508300" cy="668900"/>
            </a:xfrm>
            <a:custGeom>
              <a:rect b="b" l="l" r="r" t="t"/>
              <a:pathLst>
                <a:path extrusionOk="0" h="26756" w="20332">
                  <a:moveTo>
                    <a:pt x="19277" y="0"/>
                  </a:moveTo>
                  <a:lnTo>
                    <a:pt x="1" y="26756"/>
                  </a:lnTo>
                  <a:lnTo>
                    <a:pt x="1037"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a:off x="1202450" y="-64950"/>
              <a:ext cx="508300" cy="668900"/>
            </a:xfrm>
            <a:custGeom>
              <a:rect b="b" l="l" r="r" t="t"/>
              <a:pathLst>
                <a:path extrusionOk="0" h="26756" w="20332">
                  <a:moveTo>
                    <a:pt x="19295" y="0"/>
                  </a:moveTo>
                  <a:lnTo>
                    <a:pt x="0" y="26756"/>
                  </a:lnTo>
                  <a:lnTo>
                    <a:pt x="1055"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a:off x="1377675" y="-64950"/>
              <a:ext cx="508325" cy="668900"/>
            </a:xfrm>
            <a:custGeom>
              <a:rect b="b" l="l" r="r" t="t"/>
              <a:pathLst>
                <a:path extrusionOk="0" h="26756" w="20333">
                  <a:moveTo>
                    <a:pt x="19277" y="0"/>
                  </a:moveTo>
                  <a:lnTo>
                    <a:pt x="1" y="26756"/>
                  </a:lnTo>
                  <a:lnTo>
                    <a:pt x="1037"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1552450" y="-64950"/>
              <a:ext cx="508300" cy="668900"/>
            </a:xfrm>
            <a:custGeom>
              <a:rect b="b" l="l" r="r" t="t"/>
              <a:pathLst>
                <a:path extrusionOk="0" h="26756" w="20332">
                  <a:moveTo>
                    <a:pt x="19277" y="0"/>
                  </a:moveTo>
                  <a:lnTo>
                    <a:pt x="0"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1727225" y="-64950"/>
              <a:ext cx="508775" cy="668900"/>
            </a:xfrm>
            <a:custGeom>
              <a:rect b="b" l="l" r="r" t="t"/>
              <a:pathLst>
                <a:path extrusionOk="0" h="26756" w="20351">
                  <a:moveTo>
                    <a:pt x="19295" y="0"/>
                  </a:moveTo>
                  <a:lnTo>
                    <a:pt x="0" y="26756"/>
                  </a:lnTo>
                  <a:lnTo>
                    <a:pt x="1055" y="26756"/>
                  </a:lnTo>
                  <a:lnTo>
                    <a:pt x="20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a:off x="1885975"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2060725"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2235975" y="-64950"/>
              <a:ext cx="508300" cy="668900"/>
            </a:xfrm>
            <a:custGeom>
              <a:rect b="b" l="l" r="r" t="t"/>
              <a:pathLst>
                <a:path extrusionOk="0" h="26756" w="20332">
                  <a:moveTo>
                    <a:pt x="19276" y="0"/>
                  </a:moveTo>
                  <a:lnTo>
                    <a:pt x="0" y="26756"/>
                  </a:lnTo>
                  <a:lnTo>
                    <a:pt x="1055"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2410725" y="-64950"/>
              <a:ext cx="508325" cy="668900"/>
            </a:xfrm>
            <a:custGeom>
              <a:rect b="b" l="l" r="r" t="t"/>
              <a:pathLst>
                <a:path extrusionOk="0" h="26756" w="20333">
                  <a:moveTo>
                    <a:pt x="19296" y="0"/>
                  </a:moveTo>
                  <a:lnTo>
                    <a:pt x="1"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2585975" y="-64950"/>
              <a:ext cx="508300" cy="668900"/>
            </a:xfrm>
            <a:custGeom>
              <a:rect b="b" l="l" r="r" t="t"/>
              <a:pathLst>
                <a:path extrusionOk="0" h="26756" w="20332">
                  <a:moveTo>
                    <a:pt x="19276" y="0"/>
                  </a:moveTo>
                  <a:lnTo>
                    <a:pt x="0" y="26756"/>
                  </a:lnTo>
                  <a:lnTo>
                    <a:pt x="1037"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0"/>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0"/>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0"/>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0"/>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0"/>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20"/>
          <p:cNvSpPr/>
          <p:nvPr/>
        </p:nvSpPr>
        <p:spPr>
          <a:xfrm rot="5400000">
            <a:off x="6733375" y="3701700"/>
            <a:ext cx="2587200" cy="29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0"/>
          <p:cNvSpPr/>
          <p:nvPr/>
        </p:nvSpPr>
        <p:spPr>
          <a:xfrm flipH="1" rot="10800000">
            <a:off x="0" y="0"/>
            <a:ext cx="1857300" cy="1808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0"/>
          <p:cNvSpPr/>
          <p:nvPr/>
        </p:nvSpPr>
        <p:spPr>
          <a:xfrm>
            <a:off x="8486600" y="0"/>
            <a:ext cx="500100" cy="500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20"/>
          <p:cNvGrpSpPr/>
          <p:nvPr/>
        </p:nvGrpSpPr>
        <p:grpSpPr>
          <a:xfrm>
            <a:off x="5852563" y="211200"/>
            <a:ext cx="2026200" cy="78000"/>
            <a:chOff x="6727425" y="4608275"/>
            <a:chExt cx="2026200" cy="78000"/>
          </a:xfrm>
        </p:grpSpPr>
        <p:sp>
          <p:nvSpPr>
            <p:cNvPr id="705" name="Google Shape;705;p20"/>
            <p:cNvSpPr/>
            <p:nvPr/>
          </p:nvSpPr>
          <p:spPr>
            <a:xfrm>
              <a:off x="67274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0"/>
            <p:cNvSpPr/>
            <p:nvPr/>
          </p:nvSpPr>
          <p:spPr>
            <a:xfrm>
              <a:off x="70521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a:off x="73768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
            <p:cNvSpPr/>
            <p:nvPr/>
          </p:nvSpPr>
          <p:spPr>
            <a:xfrm>
              <a:off x="77015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0"/>
            <p:cNvSpPr/>
            <p:nvPr/>
          </p:nvSpPr>
          <p:spPr>
            <a:xfrm>
              <a:off x="80262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0"/>
            <p:cNvSpPr/>
            <p:nvPr/>
          </p:nvSpPr>
          <p:spPr>
            <a:xfrm>
              <a:off x="83509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0"/>
            <p:cNvSpPr/>
            <p:nvPr/>
          </p:nvSpPr>
          <p:spPr>
            <a:xfrm>
              <a:off x="86756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20"/>
          <p:cNvSpPr/>
          <p:nvPr/>
        </p:nvSpPr>
        <p:spPr>
          <a:xfrm>
            <a:off x="8486600" y="1748100"/>
            <a:ext cx="250200" cy="25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0"/>
          <p:cNvSpPr/>
          <p:nvPr/>
        </p:nvSpPr>
        <p:spPr>
          <a:xfrm flipH="1" rot="10800000">
            <a:off x="0" y="100"/>
            <a:ext cx="1377000" cy="1340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3"/>
          <p:cNvSpPr/>
          <p:nvPr/>
        </p:nvSpPr>
        <p:spPr>
          <a:xfrm>
            <a:off x="8304850" y="764425"/>
            <a:ext cx="322500" cy="361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txBox="1"/>
          <p:nvPr>
            <p:ph type="title"/>
          </p:nvPr>
        </p:nvSpPr>
        <p:spPr>
          <a:xfrm>
            <a:off x="3848200" y="2359100"/>
            <a:ext cx="4451100" cy="1551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8" name="Google Shape;68;p3"/>
          <p:cNvSpPr txBox="1"/>
          <p:nvPr>
            <p:ph hasCustomPrompt="1" idx="2" type="title"/>
          </p:nvPr>
        </p:nvSpPr>
        <p:spPr>
          <a:xfrm>
            <a:off x="3848200" y="764425"/>
            <a:ext cx="1223100" cy="1223100"/>
          </a:xfrm>
          <a:prstGeom prst="rect">
            <a:avLst/>
          </a:prstGeom>
          <a:solidFill>
            <a:schemeClr val="dk1"/>
          </a:solid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10000"/>
              <a:buNone/>
              <a:defRPr sz="6000">
                <a:solidFill>
                  <a:schemeClr val="lt1"/>
                </a:solidFill>
              </a:defRPr>
            </a:lvl1pPr>
            <a:lvl2pPr lvl="1" rtl="0" algn="ctr">
              <a:spcBef>
                <a:spcPts val="0"/>
              </a:spcBef>
              <a:spcAft>
                <a:spcPts val="0"/>
              </a:spcAft>
              <a:buClr>
                <a:schemeClr val="lt1"/>
              </a:buClr>
              <a:buSzPts val="10000"/>
              <a:buNone/>
              <a:defRPr sz="10000">
                <a:solidFill>
                  <a:schemeClr val="lt1"/>
                </a:solidFill>
              </a:defRPr>
            </a:lvl2pPr>
            <a:lvl3pPr lvl="2" rtl="0" algn="ctr">
              <a:spcBef>
                <a:spcPts val="0"/>
              </a:spcBef>
              <a:spcAft>
                <a:spcPts val="0"/>
              </a:spcAft>
              <a:buClr>
                <a:schemeClr val="lt1"/>
              </a:buClr>
              <a:buSzPts val="10000"/>
              <a:buNone/>
              <a:defRPr sz="10000">
                <a:solidFill>
                  <a:schemeClr val="lt1"/>
                </a:solidFill>
              </a:defRPr>
            </a:lvl3pPr>
            <a:lvl4pPr lvl="3" rtl="0" algn="ctr">
              <a:spcBef>
                <a:spcPts val="0"/>
              </a:spcBef>
              <a:spcAft>
                <a:spcPts val="0"/>
              </a:spcAft>
              <a:buClr>
                <a:schemeClr val="lt1"/>
              </a:buClr>
              <a:buSzPts val="10000"/>
              <a:buNone/>
              <a:defRPr sz="10000">
                <a:solidFill>
                  <a:schemeClr val="lt1"/>
                </a:solidFill>
              </a:defRPr>
            </a:lvl4pPr>
            <a:lvl5pPr lvl="4" rtl="0" algn="ctr">
              <a:spcBef>
                <a:spcPts val="0"/>
              </a:spcBef>
              <a:spcAft>
                <a:spcPts val="0"/>
              </a:spcAft>
              <a:buClr>
                <a:schemeClr val="lt1"/>
              </a:buClr>
              <a:buSzPts val="10000"/>
              <a:buNone/>
              <a:defRPr sz="10000">
                <a:solidFill>
                  <a:schemeClr val="lt1"/>
                </a:solidFill>
              </a:defRPr>
            </a:lvl5pPr>
            <a:lvl6pPr lvl="5" rtl="0" algn="ctr">
              <a:spcBef>
                <a:spcPts val="0"/>
              </a:spcBef>
              <a:spcAft>
                <a:spcPts val="0"/>
              </a:spcAft>
              <a:buClr>
                <a:schemeClr val="lt1"/>
              </a:buClr>
              <a:buSzPts val="10000"/>
              <a:buNone/>
              <a:defRPr sz="10000">
                <a:solidFill>
                  <a:schemeClr val="lt1"/>
                </a:solidFill>
              </a:defRPr>
            </a:lvl6pPr>
            <a:lvl7pPr lvl="6" rtl="0" algn="ctr">
              <a:spcBef>
                <a:spcPts val="0"/>
              </a:spcBef>
              <a:spcAft>
                <a:spcPts val="0"/>
              </a:spcAft>
              <a:buClr>
                <a:schemeClr val="lt1"/>
              </a:buClr>
              <a:buSzPts val="10000"/>
              <a:buNone/>
              <a:defRPr sz="10000">
                <a:solidFill>
                  <a:schemeClr val="lt1"/>
                </a:solidFill>
              </a:defRPr>
            </a:lvl7pPr>
            <a:lvl8pPr lvl="7" rtl="0" algn="ctr">
              <a:spcBef>
                <a:spcPts val="0"/>
              </a:spcBef>
              <a:spcAft>
                <a:spcPts val="0"/>
              </a:spcAft>
              <a:buClr>
                <a:schemeClr val="lt1"/>
              </a:buClr>
              <a:buSzPts val="10000"/>
              <a:buNone/>
              <a:defRPr sz="10000">
                <a:solidFill>
                  <a:schemeClr val="lt1"/>
                </a:solidFill>
              </a:defRPr>
            </a:lvl8pPr>
            <a:lvl9pPr lvl="8" rtl="0" algn="ctr">
              <a:spcBef>
                <a:spcPts val="0"/>
              </a:spcBef>
              <a:spcAft>
                <a:spcPts val="0"/>
              </a:spcAft>
              <a:buClr>
                <a:schemeClr val="lt1"/>
              </a:buClr>
              <a:buSzPts val="10000"/>
              <a:buNone/>
              <a:defRPr sz="10000">
                <a:solidFill>
                  <a:schemeClr val="lt1"/>
                </a:solidFill>
              </a:defRPr>
            </a:lvl9pPr>
          </a:lstStyle>
          <a:p>
            <a:r>
              <a:t>xx%</a:t>
            </a:r>
          </a:p>
        </p:txBody>
      </p:sp>
      <p:sp>
        <p:nvSpPr>
          <p:cNvPr id="69" name="Google Shape;69;p3"/>
          <p:cNvSpPr txBox="1"/>
          <p:nvPr>
            <p:ph idx="1" type="subTitle"/>
          </p:nvPr>
        </p:nvSpPr>
        <p:spPr>
          <a:xfrm>
            <a:off x="3848200" y="3971354"/>
            <a:ext cx="4451100" cy="407700"/>
          </a:xfrm>
          <a:prstGeom prst="rect">
            <a:avLst/>
          </a:prstGeom>
          <a:solidFill>
            <a:schemeClr val="dk1"/>
          </a:solidFill>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lt1"/>
                </a:solidFill>
                <a:latin typeface="Albert Sans Medium"/>
                <a:ea typeface="Albert Sans Medium"/>
                <a:cs typeface="Albert Sans Medium"/>
                <a:sym typeface="Albert Sans Medium"/>
              </a:defRPr>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grpSp>
        <p:nvGrpSpPr>
          <p:cNvPr id="70" name="Google Shape;70;p3"/>
          <p:cNvGrpSpPr/>
          <p:nvPr/>
        </p:nvGrpSpPr>
        <p:grpSpPr>
          <a:xfrm rot="-5400000">
            <a:off x="-3260925" y="2898675"/>
            <a:ext cx="7124450" cy="668900"/>
            <a:chOff x="-372325" y="-64950"/>
            <a:chExt cx="7124450" cy="668900"/>
          </a:xfrm>
        </p:grpSpPr>
        <p:sp>
          <p:nvSpPr>
            <p:cNvPr id="71" name="Google Shape;71;p3"/>
            <p:cNvSpPr/>
            <p:nvPr/>
          </p:nvSpPr>
          <p:spPr>
            <a:xfrm>
              <a:off x="-37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97100" y="-64950"/>
              <a:ext cx="508300" cy="668900"/>
            </a:xfrm>
            <a:custGeom>
              <a:rect b="b" l="l" r="r" t="t"/>
              <a:pathLst>
                <a:path extrusionOk="0" h="26756" w="20332">
                  <a:moveTo>
                    <a:pt x="19277"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524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3276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502425"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77675"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2450"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27675" y="-64950"/>
              <a:ext cx="508300" cy="668900"/>
            </a:xfrm>
            <a:custGeom>
              <a:rect b="b" l="l" r="r" t="t"/>
              <a:pathLst>
                <a:path extrusionOk="0" h="26756" w="20332">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202450" y="-64950"/>
              <a:ext cx="508300" cy="668900"/>
            </a:xfrm>
            <a:custGeom>
              <a:rect b="b" l="l" r="r" t="t"/>
              <a:pathLst>
                <a:path extrusionOk="0" h="26756" w="20332">
                  <a:moveTo>
                    <a:pt x="19295"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377675" y="-64950"/>
              <a:ext cx="508325" cy="668900"/>
            </a:xfrm>
            <a:custGeom>
              <a:rect b="b" l="l" r="r" t="t"/>
              <a:pathLst>
                <a:path extrusionOk="0" h="26756" w="20333">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5524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727225" y="-64950"/>
              <a:ext cx="508775" cy="668900"/>
            </a:xfrm>
            <a:custGeom>
              <a:rect b="b" l="l" r="r" t="t"/>
              <a:pathLst>
                <a:path extrusionOk="0" h="26756" w="20351">
                  <a:moveTo>
                    <a:pt x="19295" y="0"/>
                  </a:moveTo>
                  <a:lnTo>
                    <a:pt x="0" y="26756"/>
                  </a:lnTo>
                  <a:lnTo>
                    <a:pt x="1055" y="26756"/>
                  </a:lnTo>
                  <a:lnTo>
                    <a:pt x="203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188597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0607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2359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410725" y="-64950"/>
              <a:ext cx="508325" cy="668900"/>
            </a:xfrm>
            <a:custGeom>
              <a:rect b="b" l="l" r="r" t="t"/>
              <a:pathLst>
                <a:path extrusionOk="0" h="26756" w="20333">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585975"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4839950" y="4590000"/>
            <a:ext cx="43116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10800000">
            <a:off x="7294175" y="0"/>
            <a:ext cx="1857300" cy="1808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10800000">
            <a:off x="7774475" y="100"/>
            <a:ext cx="1377000" cy="1340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332875" y="289300"/>
            <a:ext cx="500100" cy="500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3150" y="3335400"/>
            <a:ext cx="1857300" cy="1808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3150" y="3803000"/>
            <a:ext cx="1377000" cy="1340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0" y="522100"/>
            <a:ext cx="1584000" cy="24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3"/>
          <p:cNvGrpSpPr/>
          <p:nvPr/>
        </p:nvGrpSpPr>
        <p:grpSpPr>
          <a:xfrm>
            <a:off x="4973100" y="4699200"/>
            <a:ext cx="2026200" cy="78000"/>
            <a:chOff x="6727425" y="4608275"/>
            <a:chExt cx="2026200" cy="78000"/>
          </a:xfrm>
        </p:grpSpPr>
        <p:sp>
          <p:nvSpPr>
            <p:cNvPr id="118" name="Google Shape;118;p3"/>
            <p:cNvSpPr/>
            <p:nvPr/>
          </p:nvSpPr>
          <p:spPr>
            <a:xfrm>
              <a:off x="67274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70521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73768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77015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0262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83509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6756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3"/>
          <p:cNvSpPr/>
          <p:nvPr>
            <p:ph idx="3" type="pic"/>
          </p:nvPr>
        </p:nvSpPr>
        <p:spPr>
          <a:xfrm>
            <a:off x="700775" y="764425"/>
            <a:ext cx="2966100" cy="36147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714" name="Shape 714"/>
        <p:cNvGrpSpPr/>
        <p:nvPr/>
      </p:nvGrpSpPr>
      <p:grpSpPr>
        <a:xfrm>
          <a:off x="0" y="0"/>
          <a:ext cx="0" cy="0"/>
          <a:chOff x="0" y="0"/>
          <a:chExt cx="0" cy="0"/>
        </a:xfrm>
      </p:grpSpPr>
      <p:grpSp>
        <p:nvGrpSpPr>
          <p:cNvPr id="715" name="Google Shape;715;p21"/>
          <p:cNvGrpSpPr/>
          <p:nvPr/>
        </p:nvGrpSpPr>
        <p:grpSpPr>
          <a:xfrm>
            <a:off x="-372325" y="-64950"/>
            <a:ext cx="7124450" cy="668900"/>
            <a:chOff x="-372325" y="-64950"/>
            <a:chExt cx="7124450" cy="668900"/>
          </a:xfrm>
        </p:grpSpPr>
        <p:sp>
          <p:nvSpPr>
            <p:cNvPr id="716" name="Google Shape;716;p21"/>
            <p:cNvSpPr/>
            <p:nvPr/>
          </p:nvSpPr>
          <p:spPr>
            <a:xfrm>
              <a:off x="-37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1"/>
            <p:cNvSpPr/>
            <p:nvPr/>
          </p:nvSpPr>
          <p:spPr>
            <a:xfrm>
              <a:off x="-197100" y="-64950"/>
              <a:ext cx="508300" cy="668900"/>
            </a:xfrm>
            <a:custGeom>
              <a:rect b="b" l="l" r="r" t="t"/>
              <a:pathLst>
                <a:path extrusionOk="0" h="26756" w="20332">
                  <a:moveTo>
                    <a:pt x="19277"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1"/>
            <p:cNvSpPr/>
            <p:nvPr/>
          </p:nvSpPr>
          <p:spPr>
            <a:xfrm>
              <a:off x="-2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1"/>
            <p:cNvSpPr/>
            <p:nvPr/>
          </p:nvSpPr>
          <p:spPr>
            <a:xfrm>
              <a:off x="1524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1"/>
            <p:cNvSpPr/>
            <p:nvPr/>
          </p:nvSpPr>
          <p:spPr>
            <a:xfrm>
              <a:off x="3276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1"/>
            <p:cNvSpPr/>
            <p:nvPr/>
          </p:nvSpPr>
          <p:spPr>
            <a:xfrm>
              <a:off x="502425"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a:off x="677675"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a:off x="852450"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1"/>
            <p:cNvSpPr/>
            <p:nvPr/>
          </p:nvSpPr>
          <p:spPr>
            <a:xfrm>
              <a:off x="1027675" y="-64950"/>
              <a:ext cx="508300" cy="668900"/>
            </a:xfrm>
            <a:custGeom>
              <a:rect b="b" l="l" r="r" t="t"/>
              <a:pathLst>
                <a:path extrusionOk="0" h="26756" w="20332">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a:off x="1202450" y="-64950"/>
              <a:ext cx="508300" cy="668900"/>
            </a:xfrm>
            <a:custGeom>
              <a:rect b="b" l="l" r="r" t="t"/>
              <a:pathLst>
                <a:path extrusionOk="0" h="26756" w="20332">
                  <a:moveTo>
                    <a:pt x="19295"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1"/>
            <p:cNvSpPr/>
            <p:nvPr/>
          </p:nvSpPr>
          <p:spPr>
            <a:xfrm>
              <a:off x="1377675" y="-64950"/>
              <a:ext cx="508325" cy="668900"/>
            </a:xfrm>
            <a:custGeom>
              <a:rect b="b" l="l" r="r" t="t"/>
              <a:pathLst>
                <a:path extrusionOk="0" h="26756" w="20333">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1"/>
            <p:cNvSpPr/>
            <p:nvPr/>
          </p:nvSpPr>
          <p:spPr>
            <a:xfrm>
              <a:off x="15524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1"/>
            <p:cNvSpPr/>
            <p:nvPr/>
          </p:nvSpPr>
          <p:spPr>
            <a:xfrm>
              <a:off x="1727225" y="-64950"/>
              <a:ext cx="508775" cy="668900"/>
            </a:xfrm>
            <a:custGeom>
              <a:rect b="b" l="l" r="r" t="t"/>
              <a:pathLst>
                <a:path extrusionOk="0" h="26756" w="20351">
                  <a:moveTo>
                    <a:pt x="19295" y="0"/>
                  </a:moveTo>
                  <a:lnTo>
                    <a:pt x="0" y="26756"/>
                  </a:lnTo>
                  <a:lnTo>
                    <a:pt x="1055" y="26756"/>
                  </a:lnTo>
                  <a:lnTo>
                    <a:pt x="203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1"/>
            <p:cNvSpPr/>
            <p:nvPr/>
          </p:nvSpPr>
          <p:spPr>
            <a:xfrm>
              <a:off x="188597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a:off x="20607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1"/>
            <p:cNvSpPr/>
            <p:nvPr/>
          </p:nvSpPr>
          <p:spPr>
            <a:xfrm>
              <a:off x="22359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1"/>
            <p:cNvSpPr/>
            <p:nvPr/>
          </p:nvSpPr>
          <p:spPr>
            <a:xfrm>
              <a:off x="2410725" y="-64950"/>
              <a:ext cx="508325" cy="668900"/>
            </a:xfrm>
            <a:custGeom>
              <a:rect b="b" l="l" r="r" t="t"/>
              <a:pathLst>
                <a:path extrusionOk="0" h="26756" w="20333">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1"/>
            <p:cNvSpPr/>
            <p:nvPr/>
          </p:nvSpPr>
          <p:spPr>
            <a:xfrm>
              <a:off x="2585975"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1"/>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1"/>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1"/>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1"/>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1"/>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1"/>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1"/>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1"/>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1"/>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1"/>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1"/>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1"/>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1"/>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1"/>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1"/>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1"/>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1"/>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1"/>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1"/>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1"/>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1"/>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5" name="Google Shape;755;p21"/>
          <p:cNvSpPr/>
          <p:nvPr/>
        </p:nvSpPr>
        <p:spPr>
          <a:xfrm>
            <a:off x="8512950" y="9"/>
            <a:ext cx="290700" cy="3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1"/>
          <p:cNvSpPr/>
          <p:nvPr/>
        </p:nvSpPr>
        <p:spPr>
          <a:xfrm>
            <a:off x="-675" y="3335400"/>
            <a:ext cx="1857300" cy="1808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1"/>
          <p:cNvSpPr/>
          <p:nvPr/>
        </p:nvSpPr>
        <p:spPr>
          <a:xfrm>
            <a:off x="-675" y="3803000"/>
            <a:ext cx="1377000" cy="1340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1"/>
          <p:cNvSpPr/>
          <p:nvPr/>
        </p:nvSpPr>
        <p:spPr>
          <a:xfrm>
            <a:off x="568550" y="4365775"/>
            <a:ext cx="375300" cy="375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9" name="Google Shape;759;p21"/>
          <p:cNvGrpSpPr/>
          <p:nvPr/>
        </p:nvGrpSpPr>
        <p:grpSpPr>
          <a:xfrm rot="5400000">
            <a:off x="7645200" y="3593975"/>
            <a:ext cx="2026200" cy="78000"/>
            <a:chOff x="6727425" y="4608275"/>
            <a:chExt cx="2026200" cy="78000"/>
          </a:xfrm>
        </p:grpSpPr>
        <p:sp>
          <p:nvSpPr>
            <p:cNvPr id="760" name="Google Shape;760;p21"/>
            <p:cNvSpPr/>
            <p:nvPr/>
          </p:nvSpPr>
          <p:spPr>
            <a:xfrm>
              <a:off x="67274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1"/>
            <p:cNvSpPr/>
            <p:nvPr/>
          </p:nvSpPr>
          <p:spPr>
            <a:xfrm>
              <a:off x="70521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1"/>
            <p:cNvSpPr/>
            <p:nvPr/>
          </p:nvSpPr>
          <p:spPr>
            <a:xfrm>
              <a:off x="73768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1"/>
            <p:cNvSpPr/>
            <p:nvPr/>
          </p:nvSpPr>
          <p:spPr>
            <a:xfrm>
              <a:off x="77015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1"/>
            <p:cNvSpPr/>
            <p:nvPr/>
          </p:nvSpPr>
          <p:spPr>
            <a:xfrm>
              <a:off x="80262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1"/>
            <p:cNvSpPr/>
            <p:nvPr/>
          </p:nvSpPr>
          <p:spPr>
            <a:xfrm>
              <a:off x="83509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1"/>
            <p:cNvSpPr/>
            <p:nvPr/>
          </p:nvSpPr>
          <p:spPr>
            <a:xfrm>
              <a:off x="86756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767" name="Shape 767"/>
        <p:cNvGrpSpPr/>
        <p:nvPr/>
      </p:nvGrpSpPr>
      <p:grpSpPr>
        <a:xfrm>
          <a:off x="0" y="0"/>
          <a:ext cx="0" cy="0"/>
          <a:chOff x="0" y="0"/>
          <a:chExt cx="0" cy="0"/>
        </a:xfrm>
      </p:grpSpPr>
      <p:sp>
        <p:nvSpPr>
          <p:cNvPr id="768" name="Google Shape;768;p22"/>
          <p:cNvSpPr/>
          <p:nvPr/>
        </p:nvSpPr>
        <p:spPr>
          <a:xfrm>
            <a:off x="8598225" y="0"/>
            <a:ext cx="322500" cy="2845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2"/>
          <p:cNvSpPr/>
          <p:nvPr/>
        </p:nvSpPr>
        <p:spPr>
          <a:xfrm rot="-5400000">
            <a:off x="7432125" y="-875412"/>
            <a:ext cx="290700" cy="204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0" name="Google Shape;770;p22"/>
          <p:cNvGrpSpPr/>
          <p:nvPr/>
        </p:nvGrpSpPr>
        <p:grpSpPr>
          <a:xfrm>
            <a:off x="-26750" y="0"/>
            <a:ext cx="1857300" cy="1808100"/>
            <a:chOff x="-675" y="51150"/>
            <a:chExt cx="1857300" cy="1808100"/>
          </a:xfrm>
        </p:grpSpPr>
        <p:sp>
          <p:nvSpPr>
            <p:cNvPr id="771" name="Google Shape;771;p22"/>
            <p:cNvSpPr/>
            <p:nvPr/>
          </p:nvSpPr>
          <p:spPr>
            <a:xfrm flipH="1" rot="10800000">
              <a:off x="-675" y="51150"/>
              <a:ext cx="1857300" cy="1808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2"/>
            <p:cNvSpPr/>
            <p:nvPr/>
          </p:nvSpPr>
          <p:spPr>
            <a:xfrm flipH="1" rot="10800000">
              <a:off x="-675" y="51250"/>
              <a:ext cx="1377000" cy="1340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2"/>
            <p:cNvSpPr/>
            <p:nvPr/>
          </p:nvSpPr>
          <p:spPr>
            <a:xfrm>
              <a:off x="454650" y="488400"/>
              <a:ext cx="466200" cy="46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22"/>
          <p:cNvGrpSpPr/>
          <p:nvPr/>
        </p:nvGrpSpPr>
        <p:grpSpPr>
          <a:xfrm>
            <a:off x="5346325" y="106350"/>
            <a:ext cx="2026200" cy="78000"/>
            <a:chOff x="6727425" y="4608275"/>
            <a:chExt cx="2026200" cy="78000"/>
          </a:xfrm>
        </p:grpSpPr>
        <p:sp>
          <p:nvSpPr>
            <p:cNvPr id="775" name="Google Shape;775;p22"/>
            <p:cNvSpPr/>
            <p:nvPr/>
          </p:nvSpPr>
          <p:spPr>
            <a:xfrm>
              <a:off x="67274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2"/>
            <p:cNvSpPr/>
            <p:nvPr/>
          </p:nvSpPr>
          <p:spPr>
            <a:xfrm>
              <a:off x="70521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2"/>
            <p:cNvSpPr/>
            <p:nvPr/>
          </p:nvSpPr>
          <p:spPr>
            <a:xfrm>
              <a:off x="73768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2"/>
            <p:cNvSpPr/>
            <p:nvPr/>
          </p:nvSpPr>
          <p:spPr>
            <a:xfrm>
              <a:off x="77015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2"/>
            <p:cNvSpPr/>
            <p:nvPr/>
          </p:nvSpPr>
          <p:spPr>
            <a:xfrm>
              <a:off x="80262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2"/>
            <p:cNvSpPr/>
            <p:nvPr/>
          </p:nvSpPr>
          <p:spPr>
            <a:xfrm>
              <a:off x="83509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2"/>
            <p:cNvSpPr/>
            <p:nvPr/>
          </p:nvSpPr>
          <p:spPr>
            <a:xfrm>
              <a:off x="86756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22"/>
          <p:cNvGrpSpPr/>
          <p:nvPr/>
        </p:nvGrpSpPr>
        <p:grpSpPr>
          <a:xfrm>
            <a:off x="-372325" y="4501925"/>
            <a:ext cx="7124450" cy="668900"/>
            <a:chOff x="-372325" y="-64950"/>
            <a:chExt cx="7124450" cy="668900"/>
          </a:xfrm>
        </p:grpSpPr>
        <p:sp>
          <p:nvSpPr>
            <p:cNvPr id="783" name="Google Shape;783;p22"/>
            <p:cNvSpPr/>
            <p:nvPr/>
          </p:nvSpPr>
          <p:spPr>
            <a:xfrm>
              <a:off x="-372325"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2"/>
            <p:cNvSpPr/>
            <p:nvPr/>
          </p:nvSpPr>
          <p:spPr>
            <a:xfrm>
              <a:off x="-197100" y="-64950"/>
              <a:ext cx="508300" cy="668900"/>
            </a:xfrm>
            <a:custGeom>
              <a:rect b="b" l="l" r="r" t="t"/>
              <a:pathLst>
                <a:path extrusionOk="0" h="26756" w="20332">
                  <a:moveTo>
                    <a:pt x="19277" y="0"/>
                  </a:moveTo>
                  <a:lnTo>
                    <a:pt x="0" y="26756"/>
                  </a:lnTo>
                  <a:lnTo>
                    <a:pt x="1037"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2"/>
            <p:cNvSpPr/>
            <p:nvPr/>
          </p:nvSpPr>
          <p:spPr>
            <a:xfrm>
              <a:off x="-22325"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2"/>
            <p:cNvSpPr/>
            <p:nvPr/>
          </p:nvSpPr>
          <p:spPr>
            <a:xfrm>
              <a:off x="152425"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2"/>
            <p:cNvSpPr/>
            <p:nvPr/>
          </p:nvSpPr>
          <p:spPr>
            <a:xfrm>
              <a:off x="327675" y="-64950"/>
              <a:ext cx="508300" cy="668900"/>
            </a:xfrm>
            <a:custGeom>
              <a:rect b="b" l="l" r="r" t="t"/>
              <a:pathLst>
                <a:path extrusionOk="0" h="26756" w="20332">
                  <a:moveTo>
                    <a:pt x="19276" y="0"/>
                  </a:moveTo>
                  <a:lnTo>
                    <a:pt x="0" y="26756"/>
                  </a:lnTo>
                  <a:lnTo>
                    <a:pt x="1055"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2"/>
            <p:cNvSpPr/>
            <p:nvPr/>
          </p:nvSpPr>
          <p:spPr>
            <a:xfrm>
              <a:off x="502425" y="-64950"/>
              <a:ext cx="508800" cy="668900"/>
            </a:xfrm>
            <a:custGeom>
              <a:rect b="b" l="l" r="r" t="t"/>
              <a:pathLst>
                <a:path extrusionOk="0" h="26756" w="20352">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2"/>
            <p:cNvSpPr/>
            <p:nvPr/>
          </p:nvSpPr>
          <p:spPr>
            <a:xfrm>
              <a:off x="677675" y="-64950"/>
              <a:ext cx="508300" cy="668900"/>
            </a:xfrm>
            <a:custGeom>
              <a:rect b="b" l="l" r="r" t="t"/>
              <a:pathLst>
                <a:path extrusionOk="0" h="26756" w="20332">
                  <a:moveTo>
                    <a:pt x="19277" y="0"/>
                  </a:moveTo>
                  <a:lnTo>
                    <a:pt x="0"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2"/>
            <p:cNvSpPr/>
            <p:nvPr/>
          </p:nvSpPr>
          <p:spPr>
            <a:xfrm>
              <a:off x="852450" y="-64950"/>
              <a:ext cx="508300" cy="668900"/>
            </a:xfrm>
            <a:custGeom>
              <a:rect b="b" l="l" r="r" t="t"/>
              <a:pathLst>
                <a:path extrusionOk="0" h="26756" w="20332">
                  <a:moveTo>
                    <a:pt x="19295"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2"/>
            <p:cNvSpPr/>
            <p:nvPr/>
          </p:nvSpPr>
          <p:spPr>
            <a:xfrm>
              <a:off x="1027675" y="-64950"/>
              <a:ext cx="508300" cy="668900"/>
            </a:xfrm>
            <a:custGeom>
              <a:rect b="b" l="l" r="r" t="t"/>
              <a:pathLst>
                <a:path extrusionOk="0" h="26756" w="20332">
                  <a:moveTo>
                    <a:pt x="19277" y="0"/>
                  </a:moveTo>
                  <a:lnTo>
                    <a:pt x="1" y="26756"/>
                  </a:lnTo>
                  <a:lnTo>
                    <a:pt x="1037"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2"/>
            <p:cNvSpPr/>
            <p:nvPr/>
          </p:nvSpPr>
          <p:spPr>
            <a:xfrm>
              <a:off x="1202450" y="-64950"/>
              <a:ext cx="508300" cy="668900"/>
            </a:xfrm>
            <a:custGeom>
              <a:rect b="b" l="l" r="r" t="t"/>
              <a:pathLst>
                <a:path extrusionOk="0" h="26756" w="20332">
                  <a:moveTo>
                    <a:pt x="19295" y="0"/>
                  </a:moveTo>
                  <a:lnTo>
                    <a:pt x="0" y="26756"/>
                  </a:lnTo>
                  <a:lnTo>
                    <a:pt x="1055"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2"/>
            <p:cNvSpPr/>
            <p:nvPr/>
          </p:nvSpPr>
          <p:spPr>
            <a:xfrm>
              <a:off x="1377675" y="-64950"/>
              <a:ext cx="508325" cy="668900"/>
            </a:xfrm>
            <a:custGeom>
              <a:rect b="b" l="l" r="r" t="t"/>
              <a:pathLst>
                <a:path extrusionOk="0" h="26756" w="20333">
                  <a:moveTo>
                    <a:pt x="19277" y="0"/>
                  </a:moveTo>
                  <a:lnTo>
                    <a:pt x="1" y="26756"/>
                  </a:lnTo>
                  <a:lnTo>
                    <a:pt x="1037"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2"/>
            <p:cNvSpPr/>
            <p:nvPr/>
          </p:nvSpPr>
          <p:spPr>
            <a:xfrm>
              <a:off x="1552450" y="-64950"/>
              <a:ext cx="508300" cy="668900"/>
            </a:xfrm>
            <a:custGeom>
              <a:rect b="b" l="l" r="r" t="t"/>
              <a:pathLst>
                <a:path extrusionOk="0" h="26756" w="20332">
                  <a:moveTo>
                    <a:pt x="19277" y="0"/>
                  </a:moveTo>
                  <a:lnTo>
                    <a:pt x="0"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2"/>
            <p:cNvSpPr/>
            <p:nvPr/>
          </p:nvSpPr>
          <p:spPr>
            <a:xfrm>
              <a:off x="1727225" y="-64950"/>
              <a:ext cx="508775" cy="668900"/>
            </a:xfrm>
            <a:custGeom>
              <a:rect b="b" l="l" r="r" t="t"/>
              <a:pathLst>
                <a:path extrusionOk="0" h="26756" w="20351">
                  <a:moveTo>
                    <a:pt x="19295" y="0"/>
                  </a:moveTo>
                  <a:lnTo>
                    <a:pt x="0" y="26756"/>
                  </a:lnTo>
                  <a:lnTo>
                    <a:pt x="1055" y="26756"/>
                  </a:lnTo>
                  <a:lnTo>
                    <a:pt x="20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2"/>
            <p:cNvSpPr/>
            <p:nvPr/>
          </p:nvSpPr>
          <p:spPr>
            <a:xfrm>
              <a:off x="1885975"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2"/>
            <p:cNvSpPr/>
            <p:nvPr/>
          </p:nvSpPr>
          <p:spPr>
            <a:xfrm>
              <a:off x="2060725"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2"/>
            <p:cNvSpPr/>
            <p:nvPr/>
          </p:nvSpPr>
          <p:spPr>
            <a:xfrm>
              <a:off x="2235975" y="-64950"/>
              <a:ext cx="508300" cy="668900"/>
            </a:xfrm>
            <a:custGeom>
              <a:rect b="b" l="l" r="r" t="t"/>
              <a:pathLst>
                <a:path extrusionOk="0" h="26756" w="20332">
                  <a:moveTo>
                    <a:pt x="19276" y="0"/>
                  </a:moveTo>
                  <a:lnTo>
                    <a:pt x="0" y="26756"/>
                  </a:lnTo>
                  <a:lnTo>
                    <a:pt x="1055"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2"/>
            <p:cNvSpPr/>
            <p:nvPr/>
          </p:nvSpPr>
          <p:spPr>
            <a:xfrm>
              <a:off x="2410725" y="-64950"/>
              <a:ext cx="508325" cy="668900"/>
            </a:xfrm>
            <a:custGeom>
              <a:rect b="b" l="l" r="r" t="t"/>
              <a:pathLst>
                <a:path extrusionOk="0" h="26756" w="20333">
                  <a:moveTo>
                    <a:pt x="19296" y="0"/>
                  </a:moveTo>
                  <a:lnTo>
                    <a:pt x="1"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a:off x="2585975" y="-64950"/>
              <a:ext cx="508300" cy="668900"/>
            </a:xfrm>
            <a:custGeom>
              <a:rect b="b" l="l" r="r" t="t"/>
              <a:pathLst>
                <a:path extrusionOk="0" h="26756" w="20332">
                  <a:moveTo>
                    <a:pt x="19276" y="0"/>
                  </a:moveTo>
                  <a:lnTo>
                    <a:pt x="0" y="26756"/>
                  </a:lnTo>
                  <a:lnTo>
                    <a:pt x="1037"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2"/>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2"/>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2"/>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2"/>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2"/>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2"/>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2"/>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2"/>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2"/>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2"/>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2"/>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2"/>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2"/>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2"/>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2"/>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2"/>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2"/>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6" name="Shape 126"/>
        <p:cNvGrpSpPr/>
        <p:nvPr/>
      </p:nvGrpSpPr>
      <p:grpSpPr>
        <a:xfrm>
          <a:off x="0" y="0"/>
          <a:ext cx="0" cy="0"/>
          <a:chOff x="0" y="0"/>
          <a:chExt cx="0" cy="0"/>
        </a:xfrm>
      </p:grpSpPr>
      <p:sp>
        <p:nvSpPr>
          <p:cNvPr id="127" name="Google Shape;12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28" name="Google Shape;128;p4"/>
          <p:cNvSpPr txBox="1"/>
          <p:nvPr>
            <p:ph idx="1" type="body"/>
          </p:nvPr>
        </p:nvSpPr>
        <p:spPr>
          <a:xfrm>
            <a:off x="720000" y="1091500"/>
            <a:ext cx="7704000" cy="35121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Font typeface="Albert Sans"/>
              <a:buChar char="●"/>
              <a:defRPr>
                <a:latin typeface="Albert Sans Medium"/>
                <a:ea typeface="Albert Sans Medium"/>
                <a:cs typeface="Albert Sans Medium"/>
                <a:sym typeface="Albert Sans Medium"/>
              </a:defRPr>
            </a:lvl1pPr>
            <a:lvl2pPr indent="-304800" lvl="1" marL="914400">
              <a:spcBef>
                <a:spcPts val="0"/>
              </a:spcBef>
              <a:spcAft>
                <a:spcPts val="0"/>
              </a:spcAft>
              <a:buSzPts val="1200"/>
              <a:buFont typeface="Albert Sans Light"/>
              <a:buChar char="○"/>
              <a:defRPr>
                <a:latin typeface="Albert Sans Medium"/>
                <a:ea typeface="Albert Sans Medium"/>
                <a:cs typeface="Albert Sans Medium"/>
                <a:sym typeface="Albert Sans Medium"/>
              </a:defRPr>
            </a:lvl2pPr>
            <a:lvl3pPr indent="-304800" lvl="2" marL="1371600">
              <a:spcBef>
                <a:spcPts val="0"/>
              </a:spcBef>
              <a:spcAft>
                <a:spcPts val="0"/>
              </a:spcAft>
              <a:buSzPts val="1200"/>
              <a:buFont typeface="Albert Sans Light"/>
              <a:buChar char="■"/>
              <a:defRPr>
                <a:latin typeface="Albert Sans Medium"/>
                <a:ea typeface="Albert Sans Medium"/>
                <a:cs typeface="Albert Sans Medium"/>
                <a:sym typeface="Albert Sans Medium"/>
              </a:defRPr>
            </a:lvl3pPr>
            <a:lvl4pPr indent="-304800" lvl="3" marL="1828800">
              <a:spcBef>
                <a:spcPts val="0"/>
              </a:spcBef>
              <a:spcAft>
                <a:spcPts val="0"/>
              </a:spcAft>
              <a:buSzPts val="1200"/>
              <a:buFont typeface="Albert Sans Light"/>
              <a:buChar char="●"/>
              <a:defRPr>
                <a:latin typeface="Albert Sans Medium"/>
                <a:ea typeface="Albert Sans Medium"/>
                <a:cs typeface="Albert Sans Medium"/>
                <a:sym typeface="Albert Sans Medium"/>
              </a:defRPr>
            </a:lvl4pPr>
            <a:lvl5pPr indent="-304800" lvl="4" marL="2286000">
              <a:spcBef>
                <a:spcPts val="0"/>
              </a:spcBef>
              <a:spcAft>
                <a:spcPts val="0"/>
              </a:spcAft>
              <a:buSzPts val="1200"/>
              <a:buFont typeface="Albert Sans Light"/>
              <a:buChar char="○"/>
              <a:defRPr>
                <a:latin typeface="Albert Sans Medium"/>
                <a:ea typeface="Albert Sans Medium"/>
                <a:cs typeface="Albert Sans Medium"/>
                <a:sym typeface="Albert Sans Medium"/>
              </a:defRPr>
            </a:lvl5pPr>
            <a:lvl6pPr indent="-304800" lvl="5" marL="2743200">
              <a:spcBef>
                <a:spcPts val="0"/>
              </a:spcBef>
              <a:spcAft>
                <a:spcPts val="0"/>
              </a:spcAft>
              <a:buSzPts val="1200"/>
              <a:buFont typeface="Albert Sans Light"/>
              <a:buChar char="■"/>
              <a:defRPr>
                <a:latin typeface="Albert Sans Medium"/>
                <a:ea typeface="Albert Sans Medium"/>
                <a:cs typeface="Albert Sans Medium"/>
                <a:sym typeface="Albert Sans Medium"/>
              </a:defRPr>
            </a:lvl6pPr>
            <a:lvl7pPr indent="-304800" lvl="6" marL="3200400">
              <a:spcBef>
                <a:spcPts val="0"/>
              </a:spcBef>
              <a:spcAft>
                <a:spcPts val="0"/>
              </a:spcAft>
              <a:buSzPts val="1200"/>
              <a:buFont typeface="Albert Sans Light"/>
              <a:buChar char="●"/>
              <a:defRPr>
                <a:latin typeface="Albert Sans Medium"/>
                <a:ea typeface="Albert Sans Medium"/>
                <a:cs typeface="Albert Sans Medium"/>
                <a:sym typeface="Albert Sans Medium"/>
              </a:defRPr>
            </a:lvl7pPr>
            <a:lvl8pPr indent="-304800" lvl="7" marL="3657600">
              <a:spcBef>
                <a:spcPts val="0"/>
              </a:spcBef>
              <a:spcAft>
                <a:spcPts val="0"/>
              </a:spcAft>
              <a:buSzPts val="1200"/>
              <a:buFont typeface="Albert Sans Light"/>
              <a:buChar char="○"/>
              <a:defRPr>
                <a:latin typeface="Albert Sans Medium"/>
                <a:ea typeface="Albert Sans Medium"/>
                <a:cs typeface="Albert Sans Medium"/>
                <a:sym typeface="Albert Sans Medium"/>
              </a:defRPr>
            </a:lvl8pPr>
            <a:lvl9pPr indent="-304800" lvl="8" marL="4114800">
              <a:spcBef>
                <a:spcPts val="0"/>
              </a:spcBef>
              <a:spcAft>
                <a:spcPts val="0"/>
              </a:spcAft>
              <a:buSzPts val="1200"/>
              <a:buFont typeface="Albert Sans Light"/>
              <a:buChar char="■"/>
              <a:defRPr>
                <a:latin typeface="Albert Sans Medium"/>
                <a:ea typeface="Albert Sans Medium"/>
                <a:cs typeface="Albert Sans Medium"/>
                <a:sym typeface="Albert Sans Medium"/>
              </a:defRPr>
            </a:lvl9pPr>
          </a:lstStyle>
          <a:p/>
        </p:txBody>
      </p:sp>
      <p:grpSp>
        <p:nvGrpSpPr>
          <p:cNvPr id="129" name="Google Shape;129;p4"/>
          <p:cNvGrpSpPr/>
          <p:nvPr/>
        </p:nvGrpSpPr>
        <p:grpSpPr>
          <a:xfrm>
            <a:off x="-372325" y="4603600"/>
            <a:ext cx="7124450" cy="668900"/>
            <a:chOff x="-372325" y="-64950"/>
            <a:chExt cx="7124450" cy="668900"/>
          </a:xfrm>
        </p:grpSpPr>
        <p:sp>
          <p:nvSpPr>
            <p:cNvPr id="130" name="Google Shape;130;p4"/>
            <p:cNvSpPr/>
            <p:nvPr/>
          </p:nvSpPr>
          <p:spPr>
            <a:xfrm>
              <a:off x="-37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97100" y="-64950"/>
              <a:ext cx="508300" cy="668900"/>
            </a:xfrm>
            <a:custGeom>
              <a:rect b="b" l="l" r="r" t="t"/>
              <a:pathLst>
                <a:path extrusionOk="0" h="26756" w="20332">
                  <a:moveTo>
                    <a:pt x="19277"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2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1524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3276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502425"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677675"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852450"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1027675" y="-64950"/>
              <a:ext cx="508300" cy="668900"/>
            </a:xfrm>
            <a:custGeom>
              <a:rect b="b" l="l" r="r" t="t"/>
              <a:pathLst>
                <a:path extrusionOk="0" h="26756" w="20332">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1202450" y="-64950"/>
              <a:ext cx="508300" cy="668900"/>
            </a:xfrm>
            <a:custGeom>
              <a:rect b="b" l="l" r="r" t="t"/>
              <a:pathLst>
                <a:path extrusionOk="0" h="26756" w="20332">
                  <a:moveTo>
                    <a:pt x="19295"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1377675" y="-64950"/>
              <a:ext cx="508325" cy="668900"/>
            </a:xfrm>
            <a:custGeom>
              <a:rect b="b" l="l" r="r" t="t"/>
              <a:pathLst>
                <a:path extrusionOk="0" h="26756" w="20333">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15524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1727225" y="-64950"/>
              <a:ext cx="508775" cy="668900"/>
            </a:xfrm>
            <a:custGeom>
              <a:rect b="b" l="l" r="r" t="t"/>
              <a:pathLst>
                <a:path extrusionOk="0" h="26756" w="20351">
                  <a:moveTo>
                    <a:pt x="19295" y="0"/>
                  </a:moveTo>
                  <a:lnTo>
                    <a:pt x="0" y="26756"/>
                  </a:lnTo>
                  <a:lnTo>
                    <a:pt x="1055" y="26756"/>
                  </a:lnTo>
                  <a:lnTo>
                    <a:pt x="203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188597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20607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22359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2410725" y="-64950"/>
              <a:ext cx="508325" cy="668900"/>
            </a:xfrm>
            <a:custGeom>
              <a:rect b="b" l="l" r="r" t="t"/>
              <a:pathLst>
                <a:path extrusionOk="0" h="26756" w="20333">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2585975"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4"/>
          <p:cNvSpPr/>
          <p:nvPr/>
        </p:nvSpPr>
        <p:spPr>
          <a:xfrm>
            <a:off x="8855075" y="12259"/>
            <a:ext cx="290700" cy="3512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8654375" y="3140500"/>
            <a:ext cx="489600" cy="558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8357975" y="3698800"/>
            <a:ext cx="296400" cy="29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2" name="Shape 172"/>
        <p:cNvGrpSpPr/>
        <p:nvPr/>
      </p:nvGrpSpPr>
      <p:grpSpPr>
        <a:xfrm>
          <a:off x="0" y="0"/>
          <a:ext cx="0" cy="0"/>
          <a:chOff x="0" y="0"/>
          <a:chExt cx="0" cy="0"/>
        </a:xfrm>
      </p:grpSpPr>
      <p:sp>
        <p:nvSpPr>
          <p:cNvPr id="173" name="Google Shape;17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4" name="Google Shape;174;p5"/>
          <p:cNvSpPr txBox="1"/>
          <p:nvPr>
            <p:ph idx="2" type="title"/>
          </p:nvPr>
        </p:nvSpPr>
        <p:spPr>
          <a:xfrm>
            <a:off x="720000" y="2432100"/>
            <a:ext cx="3522300" cy="572700"/>
          </a:xfrm>
          <a:prstGeom prst="rect">
            <a:avLst/>
          </a:prstGeom>
          <a:solidFill>
            <a:schemeClr val="dk1"/>
          </a:solidFill>
          <a:ln>
            <a:noFill/>
          </a:ln>
        </p:spPr>
        <p:txBody>
          <a:bodyPr anchorCtr="0" anchor="ctr" bIns="91425" lIns="91425" spcFirstLastPara="1" rIns="91425" wrap="square" tIns="91425">
            <a:noAutofit/>
          </a:bodyPr>
          <a:lstStyle>
            <a:lvl1pPr lvl="0" algn="ctr">
              <a:spcBef>
                <a:spcPts val="0"/>
              </a:spcBef>
              <a:spcAft>
                <a:spcPts val="0"/>
              </a:spcAft>
              <a:buSzPts val="3000"/>
              <a:buNone/>
              <a:defRPr sz="2300">
                <a:solidFill>
                  <a:schemeClr val="lt1"/>
                </a:solidFill>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175" name="Google Shape;175;p5"/>
          <p:cNvSpPr txBox="1"/>
          <p:nvPr>
            <p:ph idx="3" type="title"/>
          </p:nvPr>
        </p:nvSpPr>
        <p:spPr>
          <a:xfrm>
            <a:off x="4901694" y="2432100"/>
            <a:ext cx="3522300" cy="572700"/>
          </a:xfrm>
          <a:prstGeom prst="rect">
            <a:avLst/>
          </a:prstGeom>
          <a:solidFill>
            <a:schemeClr val="dk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76" name="Google Shape;176;p5"/>
          <p:cNvSpPr txBox="1"/>
          <p:nvPr>
            <p:ph idx="1" type="subTitle"/>
          </p:nvPr>
        </p:nvSpPr>
        <p:spPr>
          <a:xfrm>
            <a:off x="720000" y="3082200"/>
            <a:ext cx="3522300" cy="14859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200"/>
              <a:buFont typeface="Open Sans"/>
              <a:buChar char="●"/>
              <a:defRPr>
                <a:latin typeface="Albert Sans Medium"/>
                <a:ea typeface="Albert Sans Medium"/>
                <a:cs typeface="Albert Sans Medium"/>
                <a:sym typeface="Albert Sans Medium"/>
              </a:defRPr>
            </a:lvl1pPr>
            <a:lvl2pPr lvl="1" algn="ctr">
              <a:spcBef>
                <a:spcPts val="0"/>
              </a:spcBef>
              <a:spcAft>
                <a:spcPts val="0"/>
              </a:spcAft>
              <a:buClr>
                <a:schemeClr val="dk1"/>
              </a:buClr>
              <a:buSzPts val="1200"/>
              <a:buFont typeface="Arial"/>
              <a:buChar char="○"/>
              <a:defRPr/>
            </a:lvl2pPr>
            <a:lvl3pPr lvl="2" algn="ctr">
              <a:spcBef>
                <a:spcPts val="0"/>
              </a:spcBef>
              <a:spcAft>
                <a:spcPts val="0"/>
              </a:spcAft>
              <a:buClr>
                <a:schemeClr val="dk1"/>
              </a:buClr>
              <a:buSzPts val="1200"/>
              <a:buFont typeface="Arial"/>
              <a:buChar char="■"/>
              <a:defRPr/>
            </a:lvl3pPr>
            <a:lvl4pPr lvl="3" algn="ctr">
              <a:spcBef>
                <a:spcPts val="0"/>
              </a:spcBef>
              <a:spcAft>
                <a:spcPts val="0"/>
              </a:spcAft>
              <a:buClr>
                <a:schemeClr val="dk1"/>
              </a:buClr>
              <a:buSzPts val="1200"/>
              <a:buFont typeface="Arial"/>
              <a:buChar char="●"/>
              <a:defRPr/>
            </a:lvl4pPr>
            <a:lvl5pPr lvl="4" algn="ctr">
              <a:spcBef>
                <a:spcPts val="0"/>
              </a:spcBef>
              <a:spcAft>
                <a:spcPts val="0"/>
              </a:spcAft>
              <a:buClr>
                <a:schemeClr val="dk1"/>
              </a:buClr>
              <a:buSzPts val="1200"/>
              <a:buFont typeface="Arial"/>
              <a:buChar char="○"/>
              <a:defRPr/>
            </a:lvl5pPr>
            <a:lvl6pPr lvl="5" algn="ctr">
              <a:spcBef>
                <a:spcPts val="0"/>
              </a:spcBef>
              <a:spcAft>
                <a:spcPts val="0"/>
              </a:spcAft>
              <a:buClr>
                <a:schemeClr val="dk1"/>
              </a:buClr>
              <a:buSzPts val="1200"/>
              <a:buFont typeface="Arial"/>
              <a:buChar char="■"/>
              <a:defRPr/>
            </a:lvl6pPr>
            <a:lvl7pPr lvl="6" algn="ctr">
              <a:spcBef>
                <a:spcPts val="0"/>
              </a:spcBef>
              <a:spcAft>
                <a:spcPts val="0"/>
              </a:spcAft>
              <a:buClr>
                <a:schemeClr val="dk1"/>
              </a:buClr>
              <a:buSzPts val="1200"/>
              <a:buFont typeface="Arial"/>
              <a:buChar char="●"/>
              <a:defRPr/>
            </a:lvl7pPr>
            <a:lvl8pPr lvl="7" algn="ctr">
              <a:spcBef>
                <a:spcPts val="0"/>
              </a:spcBef>
              <a:spcAft>
                <a:spcPts val="0"/>
              </a:spcAft>
              <a:buClr>
                <a:schemeClr val="dk1"/>
              </a:buClr>
              <a:buSzPts val="1200"/>
              <a:buFont typeface="Arial"/>
              <a:buChar char="○"/>
              <a:defRPr/>
            </a:lvl8pPr>
            <a:lvl9pPr lvl="8" algn="ctr">
              <a:spcBef>
                <a:spcPts val="0"/>
              </a:spcBef>
              <a:spcAft>
                <a:spcPts val="0"/>
              </a:spcAft>
              <a:buClr>
                <a:schemeClr val="dk1"/>
              </a:buClr>
              <a:buSzPts val="1200"/>
              <a:buFont typeface="Arial"/>
              <a:buChar char="■"/>
              <a:defRPr/>
            </a:lvl9pPr>
          </a:lstStyle>
          <a:p/>
        </p:txBody>
      </p:sp>
      <p:sp>
        <p:nvSpPr>
          <p:cNvPr id="177" name="Google Shape;177;p5"/>
          <p:cNvSpPr txBox="1"/>
          <p:nvPr>
            <p:ph idx="4" type="subTitle"/>
          </p:nvPr>
        </p:nvSpPr>
        <p:spPr>
          <a:xfrm>
            <a:off x="4901700" y="3082200"/>
            <a:ext cx="3522300" cy="148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Open Sans"/>
              <a:buChar char="●"/>
              <a:defRPr>
                <a:latin typeface="Albert Sans Medium"/>
                <a:ea typeface="Albert Sans Medium"/>
                <a:cs typeface="Albert Sans Medium"/>
                <a:sym typeface="Albert Sans Medium"/>
              </a:defRPr>
            </a:lvl1pPr>
            <a:lvl2pPr lvl="1" rtl="0" algn="ctr">
              <a:spcBef>
                <a:spcPts val="0"/>
              </a:spcBef>
              <a:spcAft>
                <a:spcPts val="0"/>
              </a:spcAft>
              <a:buClr>
                <a:schemeClr val="dk1"/>
              </a:buClr>
              <a:buSzPts val="1200"/>
              <a:buFont typeface="Arial"/>
              <a:buChar char="○"/>
              <a:defRPr/>
            </a:lvl2pPr>
            <a:lvl3pPr lvl="2" rtl="0" algn="ctr">
              <a:spcBef>
                <a:spcPts val="0"/>
              </a:spcBef>
              <a:spcAft>
                <a:spcPts val="0"/>
              </a:spcAft>
              <a:buClr>
                <a:schemeClr val="dk1"/>
              </a:buClr>
              <a:buSzPts val="1200"/>
              <a:buFont typeface="Arial"/>
              <a:buChar char="■"/>
              <a:defRPr/>
            </a:lvl3pPr>
            <a:lvl4pPr lvl="3" rtl="0" algn="ctr">
              <a:spcBef>
                <a:spcPts val="0"/>
              </a:spcBef>
              <a:spcAft>
                <a:spcPts val="0"/>
              </a:spcAft>
              <a:buClr>
                <a:schemeClr val="dk1"/>
              </a:buClr>
              <a:buSzPts val="1200"/>
              <a:buFont typeface="Arial"/>
              <a:buChar char="●"/>
              <a:defRPr/>
            </a:lvl4pPr>
            <a:lvl5pPr lvl="4" rtl="0" algn="ctr">
              <a:spcBef>
                <a:spcPts val="0"/>
              </a:spcBef>
              <a:spcAft>
                <a:spcPts val="0"/>
              </a:spcAft>
              <a:buClr>
                <a:schemeClr val="dk1"/>
              </a:buClr>
              <a:buSzPts val="1200"/>
              <a:buFont typeface="Arial"/>
              <a:buChar char="○"/>
              <a:defRPr/>
            </a:lvl5pPr>
            <a:lvl6pPr lvl="5" rtl="0" algn="ctr">
              <a:spcBef>
                <a:spcPts val="0"/>
              </a:spcBef>
              <a:spcAft>
                <a:spcPts val="0"/>
              </a:spcAft>
              <a:buClr>
                <a:schemeClr val="dk1"/>
              </a:buClr>
              <a:buSzPts val="1200"/>
              <a:buFont typeface="Arial"/>
              <a:buChar char="■"/>
              <a:defRPr/>
            </a:lvl6pPr>
            <a:lvl7pPr lvl="6" rtl="0" algn="ctr">
              <a:spcBef>
                <a:spcPts val="0"/>
              </a:spcBef>
              <a:spcAft>
                <a:spcPts val="0"/>
              </a:spcAft>
              <a:buClr>
                <a:schemeClr val="dk1"/>
              </a:buClr>
              <a:buSzPts val="1200"/>
              <a:buFont typeface="Arial"/>
              <a:buChar char="●"/>
              <a:defRPr/>
            </a:lvl7pPr>
            <a:lvl8pPr lvl="7" rtl="0" algn="ctr">
              <a:spcBef>
                <a:spcPts val="0"/>
              </a:spcBef>
              <a:spcAft>
                <a:spcPts val="0"/>
              </a:spcAft>
              <a:buClr>
                <a:schemeClr val="dk1"/>
              </a:buClr>
              <a:buSzPts val="1200"/>
              <a:buFont typeface="Arial"/>
              <a:buChar char="○"/>
              <a:defRPr/>
            </a:lvl8pPr>
            <a:lvl9pPr lvl="8" rtl="0" algn="ctr">
              <a:spcBef>
                <a:spcPts val="0"/>
              </a:spcBef>
              <a:spcAft>
                <a:spcPts val="0"/>
              </a:spcAft>
              <a:buClr>
                <a:schemeClr val="dk1"/>
              </a:buClr>
              <a:buSzPts val="1200"/>
              <a:buFont typeface="Arial"/>
              <a:buChar char="■"/>
              <a:defRPr/>
            </a:lvl9pPr>
          </a:lstStyle>
          <a:p/>
        </p:txBody>
      </p:sp>
      <p:grpSp>
        <p:nvGrpSpPr>
          <p:cNvPr id="178" name="Google Shape;178;p5"/>
          <p:cNvGrpSpPr/>
          <p:nvPr/>
        </p:nvGrpSpPr>
        <p:grpSpPr>
          <a:xfrm>
            <a:off x="-372325" y="4568100"/>
            <a:ext cx="7124450" cy="668900"/>
            <a:chOff x="-372325" y="-64950"/>
            <a:chExt cx="7124450" cy="668900"/>
          </a:xfrm>
        </p:grpSpPr>
        <p:sp>
          <p:nvSpPr>
            <p:cNvPr id="179" name="Google Shape;179;p5"/>
            <p:cNvSpPr/>
            <p:nvPr/>
          </p:nvSpPr>
          <p:spPr>
            <a:xfrm>
              <a:off x="-37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197100" y="-64950"/>
              <a:ext cx="508300" cy="668900"/>
            </a:xfrm>
            <a:custGeom>
              <a:rect b="b" l="l" r="r" t="t"/>
              <a:pathLst>
                <a:path extrusionOk="0" h="26756" w="20332">
                  <a:moveTo>
                    <a:pt x="19277"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2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1524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3276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502425"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677675"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852450"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1027675" y="-64950"/>
              <a:ext cx="508300" cy="668900"/>
            </a:xfrm>
            <a:custGeom>
              <a:rect b="b" l="l" r="r" t="t"/>
              <a:pathLst>
                <a:path extrusionOk="0" h="26756" w="20332">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1202450" y="-64950"/>
              <a:ext cx="508300" cy="668900"/>
            </a:xfrm>
            <a:custGeom>
              <a:rect b="b" l="l" r="r" t="t"/>
              <a:pathLst>
                <a:path extrusionOk="0" h="26756" w="20332">
                  <a:moveTo>
                    <a:pt x="19295"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1377675" y="-64950"/>
              <a:ext cx="508325" cy="668900"/>
            </a:xfrm>
            <a:custGeom>
              <a:rect b="b" l="l" r="r" t="t"/>
              <a:pathLst>
                <a:path extrusionOk="0" h="26756" w="20333">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15524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1727225" y="-64950"/>
              <a:ext cx="508775" cy="668900"/>
            </a:xfrm>
            <a:custGeom>
              <a:rect b="b" l="l" r="r" t="t"/>
              <a:pathLst>
                <a:path extrusionOk="0" h="26756" w="20351">
                  <a:moveTo>
                    <a:pt x="19295" y="0"/>
                  </a:moveTo>
                  <a:lnTo>
                    <a:pt x="0" y="26756"/>
                  </a:lnTo>
                  <a:lnTo>
                    <a:pt x="1055" y="26756"/>
                  </a:lnTo>
                  <a:lnTo>
                    <a:pt x="203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188597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20607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22359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2410725" y="-64950"/>
              <a:ext cx="508325" cy="668900"/>
            </a:xfrm>
            <a:custGeom>
              <a:rect b="b" l="l" r="r" t="t"/>
              <a:pathLst>
                <a:path extrusionOk="0" h="26756" w="20333">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2585975"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5"/>
          <p:cNvSpPr/>
          <p:nvPr/>
        </p:nvSpPr>
        <p:spPr>
          <a:xfrm>
            <a:off x="8709350" y="0"/>
            <a:ext cx="322500" cy="2596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5"/>
          <p:cNvGrpSpPr/>
          <p:nvPr/>
        </p:nvGrpSpPr>
        <p:grpSpPr>
          <a:xfrm>
            <a:off x="6879850" y="212475"/>
            <a:ext cx="2026200" cy="78000"/>
            <a:chOff x="6727425" y="4608275"/>
            <a:chExt cx="2026200" cy="78000"/>
          </a:xfrm>
        </p:grpSpPr>
        <p:sp>
          <p:nvSpPr>
            <p:cNvPr id="220" name="Google Shape;220;p5"/>
            <p:cNvSpPr/>
            <p:nvPr/>
          </p:nvSpPr>
          <p:spPr>
            <a:xfrm>
              <a:off x="67274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70521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73768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77015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80262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83509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86756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7" name="Shape 227"/>
        <p:cNvGrpSpPr/>
        <p:nvPr/>
      </p:nvGrpSpPr>
      <p:grpSpPr>
        <a:xfrm>
          <a:off x="0" y="0"/>
          <a:ext cx="0" cy="0"/>
          <a:chOff x="0" y="0"/>
          <a:chExt cx="0" cy="0"/>
        </a:xfrm>
      </p:grpSpPr>
      <p:sp>
        <p:nvSpPr>
          <p:cNvPr id="228" name="Google Shape;22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9" name="Google Shape;229;p6"/>
          <p:cNvGrpSpPr/>
          <p:nvPr/>
        </p:nvGrpSpPr>
        <p:grpSpPr>
          <a:xfrm>
            <a:off x="8572025" y="567850"/>
            <a:ext cx="668900" cy="4866150"/>
            <a:chOff x="9096500" y="567850"/>
            <a:chExt cx="668900" cy="4866150"/>
          </a:xfrm>
        </p:grpSpPr>
        <p:sp>
          <p:nvSpPr>
            <p:cNvPr id="230" name="Google Shape;230;p6"/>
            <p:cNvSpPr/>
            <p:nvPr/>
          </p:nvSpPr>
          <p:spPr>
            <a:xfrm rot="-5400000">
              <a:off x="9176800" y="484540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rot="-5400000">
              <a:off x="9176563" y="4670413"/>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rot="-5400000">
              <a:off x="9176800" y="449540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rot="-5400000">
              <a:off x="9176788" y="4320638"/>
              <a:ext cx="508325" cy="668900"/>
            </a:xfrm>
            <a:custGeom>
              <a:rect b="b" l="l" r="r" t="t"/>
              <a:pathLst>
                <a:path extrusionOk="0" h="26756" w="20333">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rot="-5400000">
              <a:off x="9176800" y="414540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rot="-5400000">
              <a:off x="9176800" y="3970625"/>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rot="-5400000">
              <a:off x="9176563" y="3795638"/>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rot="-5400000">
              <a:off x="9176800" y="3620625"/>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rot="-5400000">
              <a:off x="9176563" y="3445638"/>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rot="-5400000">
              <a:off x="9176800" y="3270625"/>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rot="-5400000">
              <a:off x="9176550" y="3095625"/>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rot="-5400000">
              <a:off x="9176800" y="2920625"/>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5400000">
              <a:off x="9176800" y="27458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rot="-5400000">
              <a:off x="9176800" y="258710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rot="-5400000">
              <a:off x="9176788" y="2412338"/>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rot="-5400000">
              <a:off x="9176563" y="2237338"/>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rot="-5400000">
              <a:off x="9176788" y="2062338"/>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rot="-5400000">
              <a:off x="9176563" y="1887338"/>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rot="-5400000">
              <a:off x="9176800" y="1712325"/>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rot="-5400000">
              <a:off x="9176800" y="1537575"/>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rot="-5400000">
              <a:off x="9176800" y="1362325"/>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rot="-5400000">
              <a:off x="9176788" y="1187563"/>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rot="-5400000">
              <a:off x="9176800" y="1012325"/>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rot="-5400000">
              <a:off x="9176800" y="8375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rot="-5400000">
              <a:off x="9176563" y="662563"/>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rot="-5400000">
              <a:off x="9176800" y="4875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6"/>
          <p:cNvSpPr/>
          <p:nvPr/>
        </p:nvSpPr>
        <p:spPr>
          <a:xfrm>
            <a:off x="77925" y="3593700"/>
            <a:ext cx="322500" cy="154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6"/>
          <p:cNvGrpSpPr/>
          <p:nvPr/>
        </p:nvGrpSpPr>
        <p:grpSpPr>
          <a:xfrm>
            <a:off x="183350" y="4816100"/>
            <a:ext cx="2026200" cy="78000"/>
            <a:chOff x="6727425" y="4608275"/>
            <a:chExt cx="2026200" cy="78000"/>
          </a:xfrm>
        </p:grpSpPr>
        <p:sp>
          <p:nvSpPr>
            <p:cNvPr id="258" name="Google Shape;258;p6"/>
            <p:cNvSpPr/>
            <p:nvPr/>
          </p:nvSpPr>
          <p:spPr>
            <a:xfrm>
              <a:off x="67274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70521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73768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77015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0262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83509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86756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5" name="Shape 265"/>
        <p:cNvGrpSpPr/>
        <p:nvPr/>
      </p:nvGrpSpPr>
      <p:grpSpPr>
        <a:xfrm>
          <a:off x="0" y="0"/>
          <a:ext cx="0" cy="0"/>
          <a:chOff x="0" y="0"/>
          <a:chExt cx="0" cy="0"/>
        </a:xfrm>
      </p:grpSpPr>
      <p:sp>
        <p:nvSpPr>
          <p:cNvPr id="266" name="Google Shape;266;p7"/>
          <p:cNvSpPr txBox="1"/>
          <p:nvPr>
            <p:ph type="title"/>
          </p:nvPr>
        </p:nvSpPr>
        <p:spPr>
          <a:xfrm>
            <a:off x="2422450" y="1333850"/>
            <a:ext cx="4299600" cy="1322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7" name="Google Shape;267;p7"/>
          <p:cNvSpPr txBox="1"/>
          <p:nvPr>
            <p:ph idx="1" type="subTitle"/>
          </p:nvPr>
        </p:nvSpPr>
        <p:spPr>
          <a:xfrm>
            <a:off x="2177100" y="2656475"/>
            <a:ext cx="4790400" cy="1153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atin typeface="Albert Sans Medium"/>
                <a:ea typeface="Albert Sans Medium"/>
                <a:cs typeface="Albert Sans Medium"/>
                <a:sym typeface="Albert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68" name="Google Shape;268;p7"/>
          <p:cNvSpPr/>
          <p:nvPr/>
        </p:nvSpPr>
        <p:spPr>
          <a:xfrm rot="-5400000">
            <a:off x="7666400" y="3318725"/>
            <a:ext cx="322500" cy="265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8855075" y="2444513"/>
            <a:ext cx="290700" cy="20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7"/>
          <p:cNvGrpSpPr/>
          <p:nvPr/>
        </p:nvGrpSpPr>
        <p:grpSpPr>
          <a:xfrm>
            <a:off x="-372325" y="-64950"/>
            <a:ext cx="7124450" cy="668900"/>
            <a:chOff x="-372325" y="-64950"/>
            <a:chExt cx="7124450" cy="668900"/>
          </a:xfrm>
        </p:grpSpPr>
        <p:sp>
          <p:nvSpPr>
            <p:cNvPr id="271" name="Google Shape;271;p7"/>
            <p:cNvSpPr/>
            <p:nvPr/>
          </p:nvSpPr>
          <p:spPr>
            <a:xfrm>
              <a:off x="-37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197100" y="-64950"/>
              <a:ext cx="508300" cy="668900"/>
            </a:xfrm>
            <a:custGeom>
              <a:rect b="b" l="l" r="r" t="t"/>
              <a:pathLst>
                <a:path extrusionOk="0" h="26756" w="20332">
                  <a:moveTo>
                    <a:pt x="19277"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1524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3276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502425"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677675"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852450"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1027675" y="-64950"/>
              <a:ext cx="508300" cy="668900"/>
            </a:xfrm>
            <a:custGeom>
              <a:rect b="b" l="l" r="r" t="t"/>
              <a:pathLst>
                <a:path extrusionOk="0" h="26756" w="20332">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1202450" y="-64950"/>
              <a:ext cx="508300" cy="668900"/>
            </a:xfrm>
            <a:custGeom>
              <a:rect b="b" l="l" r="r" t="t"/>
              <a:pathLst>
                <a:path extrusionOk="0" h="26756" w="20332">
                  <a:moveTo>
                    <a:pt x="19295"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1377675" y="-64950"/>
              <a:ext cx="508325" cy="668900"/>
            </a:xfrm>
            <a:custGeom>
              <a:rect b="b" l="l" r="r" t="t"/>
              <a:pathLst>
                <a:path extrusionOk="0" h="26756" w="20333">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15524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1727225" y="-64950"/>
              <a:ext cx="508775" cy="668900"/>
            </a:xfrm>
            <a:custGeom>
              <a:rect b="b" l="l" r="r" t="t"/>
              <a:pathLst>
                <a:path extrusionOk="0" h="26756" w="20351">
                  <a:moveTo>
                    <a:pt x="19295" y="0"/>
                  </a:moveTo>
                  <a:lnTo>
                    <a:pt x="0" y="26756"/>
                  </a:lnTo>
                  <a:lnTo>
                    <a:pt x="1055" y="26756"/>
                  </a:lnTo>
                  <a:lnTo>
                    <a:pt x="203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88597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20607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22359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2410725" y="-64950"/>
              <a:ext cx="508325" cy="668900"/>
            </a:xfrm>
            <a:custGeom>
              <a:rect b="b" l="l" r="r" t="t"/>
              <a:pathLst>
                <a:path extrusionOk="0" h="26756" w="20333">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2585975"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7"/>
          <p:cNvSpPr/>
          <p:nvPr/>
        </p:nvSpPr>
        <p:spPr>
          <a:xfrm flipH="1" rot="10800000">
            <a:off x="-675" y="0"/>
            <a:ext cx="1857300" cy="1808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542475" y="994880"/>
            <a:ext cx="290700" cy="292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flipH="1" rot="10800000">
            <a:off x="-675" y="100"/>
            <a:ext cx="1377000" cy="1340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7"/>
          <p:cNvGrpSpPr/>
          <p:nvPr/>
        </p:nvGrpSpPr>
        <p:grpSpPr>
          <a:xfrm rot="5400000">
            <a:off x="-325275" y="3683225"/>
            <a:ext cx="2026200" cy="78000"/>
            <a:chOff x="6727425" y="4608275"/>
            <a:chExt cx="2026200" cy="78000"/>
          </a:xfrm>
        </p:grpSpPr>
        <p:sp>
          <p:nvSpPr>
            <p:cNvPr id="314" name="Google Shape;314;p7"/>
            <p:cNvSpPr/>
            <p:nvPr/>
          </p:nvSpPr>
          <p:spPr>
            <a:xfrm>
              <a:off x="67274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70521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73768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77015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80262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83509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86756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rot="10800000">
            <a:off x="509525" y="481350"/>
            <a:ext cx="368700" cy="36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2" name="Shape 322"/>
        <p:cNvGrpSpPr/>
        <p:nvPr/>
      </p:nvGrpSpPr>
      <p:grpSpPr>
        <a:xfrm>
          <a:off x="0" y="0"/>
          <a:ext cx="0" cy="0"/>
          <a:chOff x="0" y="0"/>
          <a:chExt cx="0" cy="0"/>
        </a:xfrm>
      </p:grpSpPr>
      <p:sp>
        <p:nvSpPr>
          <p:cNvPr id="323" name="Google Shape;323;p8"/>
          <p:cNvSpPr txBox="1"/>
          <p:nvPr>
            <p:ph type="title"/>
          </p:nvPr>
        </p:nvSpPr>
        <p:spPr>
          <a:xfrm>
            <a:off x="2113625" y="1381425"/>
            <a:ext cx="4916700" cy="238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24" name="Google Shape;324;p8"/>
          <p:cNvGrpSpPr/>
          <p:nvPr/>
        </p:nvGrpSpPr>
        <p:grpSpPr>
          <a:xfrm>
            <a:off x="2009050" y="-64950"/>
            <a:ext cx="7124450" cy="668900"/>
            <a:chOff x="-372325" y="-64950"/>
            <a:chExt cx="7124450" cy="668900"/>
          </a:xfrm>
        </p:grpSpPr>
        <p:sp>
          <p:nvSpPr>
            <p:cNvPr id="325" name="Google Shape;325;p8"/>
            <p:cNvSpPr/>
            <p:nvPr/>
          </p:nvSpPr>
          <p:spPr>
            <a:xfrm>
              <a:off x="-37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197100" y="-64950"/>
              <a:ext cx="508300" cy="668900"/>
            </a:xfrm>
            <a:custGeom>
              <a:rect b="b" l="l" r="r" t="t"/>
              <a:pathLst>
                <a:path extrusionOk="0" h="26756" w="20332">
                  <a:moveTo>
                    <a:pt x="19277"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223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1524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3276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502425"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677675"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852450"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1027675" y="-64950"/>
              <a:ext cx="508300" cy="668900"/>
            </a:xfrm>
            <a:custGeom>
              <a:rect b="b" l="l" r="r" t="t"/>
              <a:pathLst>
                <a:path extrusionOk="0" h="26756" w="20332">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1202450" y="-64950"/>
              <a:ext cx="508300" cy="668900"/>
            </a:xfrm>
            <a:custGeom>
              <a:rect b="b" l="l" r="r" t="t"/>
              <a:pathLst>
                <a:path extrusionOk="0" h="26756" w="20332">
                  <a:moveTo>
                    <a:pt x="19295"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1377675" y="-64950"/>
              <a:ext cx="508325" cy="668900"/>
            </a:xfrm>
            <a:custGeom>
              <a:rect b="b" l="l" r="r" t="t"/>
              <a:pathLst>
                <a:path extrusionOk="0" h="26756" w="20333">
                  <a:moveTo>
                    <a:pt x="19277" y="0"/>
                  </a:moveTo>
                  <a:lnTo>
                    <a:pt x="1"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15524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1727225" y="-64950"/>
              <a:ext cx="508775" cy="668900"/>
            </a:xfrm>
            <a:custGeom>
              <a:rect b="b" l="l" r="r" t="t"/>
              <a:pathLst>
                <a:path extrusionOk="0" h="26756" w="20351">
                  <a:moveTo>
                    <a:pt x="19295" y="0"/>
                  </a:moveTo>
                  <a:lnTo>
                    <a:pt x="0" y="26756"/>
                  </a:lnTo>
                  <a:lnTo>
                    <a:pt x="1055" y="26756"/>
                  </a:lnTo>
                  <a:lnTo>
                    <a:pt x="203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188597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a:off x="206072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a:off x="2235975"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2410725" y="-64950"/>
              <a:ext cx="508325" cy="668900"/>
            </a:xfrm>
            <a:custGeom>
              <a:rect b="b" l="l" r="r" t="t"/>
              <a:pathLst>
                <a:path extrusionOk="0" h="26756" w="20333">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2585975"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8"/>
          <p:cNvSpPr/>
          <p:nvPr/>
        </p:nvSpPr>
        <p:spPr>
          <a:xfrm>
            <a:off x="567875" y="-12"/>
            <a:ext cx="290700" cy="204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rot="-5400000">
            <a:off x="8327700" y="3110200"/>
            <a:ext cx="322500" cy="128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675" y="3335400"/>
            <a:ext cx="1857300" cy="1808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675" y="3803000"/>
            <a:ext cx="1377000" cy="1340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8"/>
          <p:cNvGrpSpPr/>
          <p:nvPr/>
        </p:nvGrpSpPr>
        <p:grpSpPr>
          <a:xfrm>
            <a:off x="5346325" y="4608275"/>
            <a:ext cx="2026200" cy="78000"/>
            <a:chOff x="6727425" y="4608275"/>
            <a:chExt cx="2026200" cy="78000"/>
          </a:xfrm>
        </p:grpSpPr>
        <p:sp>
          <p:nvSpPr>
            <p:cNvPr id="369" name="Google Shape;369;p8"/>
            <p:cNvSpPr/>
            <p:nvPr/>
          </p:nvSpPr>
          <p:spPr>
            <a:xfrm>
              <a:off x="67274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70521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73768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77015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80262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83509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8675625" y="4608275"/>
              <a:ext cx="78000" cy="7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6" name="Shape 376"/>
        <p:cNvGrpSpPr/>
        <p:nvPr/>
      </p:nvGrpSpPr>
      <p:grpSpPr>
        <a:xfrm>
          <a:off x="0" y="0"/>
          <a:ext cx="0" cy="0"/>
          <a:chOff x="0" y="0"/>
          <a:chExt cx="0" cy="0"/>
        </a:xfrm>
      </p:grpSpPr>
      <p:sp>
        <p:nvSpPr>
          <p:cNvPr id="377" name="Google Shape;377;p9"/>
          <p:cNvSpPr txBox="1"/>
          <p:nvPr>
            <p:ph idx="1" type="body"/>
          </p:nvPr>
        </p:nvSpPr>
        <p:spPr>
          <a:xfrm>
            <a:off x="720000" y="1570575"/>
            <a:ext cx="4047000" cy="2186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Font typeface="Albert Sans"/>
              <a:buChar char="-"/>
              <a:defRPr>
                <a:latin typeface="Albert Sans Medium"/>
                <a:ea typeface="Albert Sans Medium"/>
                <a:cs typeface="Albert Sans Medium"/>
                <a:sym typeface="Albert Sans Medium"/>
              </a:defRPr>
            </a:lvl1pPr>
            <a:lvl2pPr indent="-279400" lvl="1" marL="914400">
              <a:spcBef>
                <a:spcPts val="0"/>
              </a:spcBef>
              <a:spcAft>
                <a:spcPts val="0"/>
              </a:spcAft>
              <a:buSzPts val="800"/>
              <a:buFont typeface="Albert Sans"/>
              <a:buChar char="○"/>
              <a:defRPr>
                <a:latin typeface="Albert Sans Medium"/>
                <a:ea typeface="Albert Sans Medium"/>
                <a:cs typeface="Albert Sans Medium"/>
                <a:sym typeface="Albert Sans Medium"/>
              </a:defRPr>
            </a:lvl2pPr>
            <a:lvl3pPr indent="-279400" lvl="2" marL="1371600">
              <a:spcBef>
                <a:spcPts val="0"/>
              </a:spcBef>
              <a:spcAft>
                <a:spcPts val="0"/>
              </a:spcAft>
              <a:buSzPts val="800"/>
              <a:buFont typeface="Albert Sans"/>
              <a:buChar char="■"/>
              <a:defRPr>
                <a:latin typeface="Albert Sans Medium"/>
                <a:ea typeface="Albert Sans Medium"/>
                <a:cs typeface="Albert Sans Medium"/>
                <a:sym typeface="Albert Sans Medium"/>
              </a:defRPr>
            </a:lvl3pPr>
            <a:lvl4pPr indent="-279400" lvl="3" marL="1828800">
              <a:spcBef>
                <a:spcPts val="0"/>
              </a:spcBef>
              <a:spcAft>
                <a:spcPts val="0"/>
              </a:spcAft>
              <a:buSzPts val="800"/>
              <a:buFont typeface="Albert Sans"/>
              <a:buChar char="●"/>
              <a:defRPr>
                <a:latin typeface="Albert Sans Medium"/>
                <a:ea typeface="Albert Sans Medium"/>
                <a:cs typeface="Albert Sans Medium"/>
                <a:sym typeface="Albert Sans Medium"/>
              </a:defRPr>
            </a:lvl4pPr>
            <a:lvl5pPr indent="-304800" lvl="4" marL="2286000">
              <a:spcBef>
                <a:spcPts val="0"/>
              </a:spcBef>
              <a:spcAft>
                <a:spcPts val="0"/>
              </a:spcAft>
              <a:buSzPts val="1200"/>
              <a:buFont typeface="Albert Sans"/>
              <a:buChar char="○"/>
              <a:defRPr>
                <a:latin typeface="Albert Sans Medium"/>
                <a:ea typeface="Albert Sans Medium"/>
                <a:cs typeface="Albert Sans Medium"/>
                <a:sym typeface="Albert Sans Medium"/>
              </a:defRPr>
            </a:lvl5pPr>
            <a:lvl6pPr indent="-304800" lvl="5" marL="2743200">
              <a:spcBef>
                <a:spcPts val="0"/>
              </a:spcBef>
              <a:spcAft>
                <a:spcPts val="0"/>
              </a:spcAft>
              <a:buSzPts val="1200"/>
              <a:buFont typeface="Albert Sans"/>
              <a:buChar char="■"/>
              <a:defRPr>
                <a:latin typeface="Albert Sans Medium"/>
                <a:ea typeface="Albert Sans Medium"/>
                <a:cs typeface="Albert Sans Medium"/>
                <a:sym typeface="Albert Sans Medium"/>
              </a:defRPr>
            </a:lvl6pPr>
            <a:lvl7pPr indent="-273050" lvl="6" marL="3200400">
              <a:spcBef>
                <a:spcPts val="0"/>
              </a:spcBef>
              <a:spcAft>
                <a:spcPts val="0"/>
              </a:spcAft>
              <a:buSzPts val="700"/>
              <a:buFont typeface="Albert Sans"/>
              <a:buChar char="●"/>
              <a:defRPr>
                <a:latin typeface="Albert Sans Medium"/>
                <a:ea typeface="Albert Sans Medium"/>
                <a:cs typeface="Albert Sans Medium"/>
                <a:sym typeface="Albert Sans Medium"/>
              </a:defRPr>
            </a:lvl7pPr>
            <a:lvl8pPr indent="-273050" lvl="7" marL="3657600">
              <a:spcBef>
                <a:spcPts val="0"/>
              </a:spcBef>
              <a:spcAft>
                <a:spcPts val="0"/>
              </a:spcAft>
              <a:buSzPts val="700"/>
              <a:buFont typeface="Albert Sans"/>
              <a:buChar char="○"/>
              <a:defRPr>
                <a:latin typeface="Albert Sans Medium"/>
                <a:ea typeface="Albert Sans Medium"/>
                <a:cs typeface="Albert Sans Medium"/>
                <a:sym typeface="Albert Sans Medium"/>
              </a:defRPr>
            </a:lvl8pPr>
            <a:lvl9pPr indent="-266700" lvl="8" marL="4114800">
              <a:spcBef>
                <a:spcPts val="0"/>
              </a:spcBef>
              <a:spcAft>
                <a:spcPts val="0"/>
              </a:spcAft>
              <a:buSzPts val="600"/>
              <a:buFont typeface="Albert Sans"/>
              <a:buChar char="■"/>
              <a:defRPr>
                <a:latin typeface="Albert Sans Medium"/>
                <a:ea typeface="Albert Sans Medium"/>
                <a:cs typeface="Albert Sans Medium"/>
                <a:sym typeface="Albert Sans Medium"/>
              </a:defRPr>
            </a:lvl9pPr>
          </a:lstStyle>
          <a:p/>
        </p:txBody>
      </p:sp>
      <p:sp>
        <p:nvSpPr>
          <p:cNvPr id="378" name="Google Shape;378;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79" name="Google Shape;379;p9"/>
          <p:cNvGrpSpPr/>
          <p:nvPr/>
        </p:nvGrpSpPr>
        <p:grpSpPr>
          <a:xfrm rot="5400000">
            <a:off x="6903475" y="3004063"/>
            <a:ext cx="3991375" cy="668900"/>
            <a:chOff x="2760750" y="-64950"/>
            <a:chExt cx="3991375" cy="668900"/>
          </a:xfrm>
        </p:grpSpPr>
        <p:sp>
          <p:nvSpPr>
            <p:cNvPr id="380" name="Google Shape;380;p9"/>
            <p:cNvSpPr/>
            <p:nvPr/>
          </p:nvSpPr>
          <p:spPr>
            <a:xfrm>
              <a:off x="276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293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31107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32855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34607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3635500" y="-64950"/>
              <a:ext cx="508800" cy="668900"/>
            </a:xfrm>
            <a:custGeom>
              <a:rect b="b" l="l" r="r" t="t"/>
              <a:pathLst>
                <a:path extrusionOk="0" h="26756" w="20352">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3810750" y="-64950"/>
              <a:ext cx="508300" cy="668900"/>
            </a:xfrm>
            <a:custGeom>
              <a:rect b="b" l="l" r="r" t="t"/>
              <a:pathLst>
                <a:path extrusionOk="0" h="26756" w="20332">
                  <a:moveTo>
                    <a:pt x="19277" y="0"/>
                  </a:moveTo>
                  <a:lnTo>
                    <a:pt x="0"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3985525" y="-64950"/>
              <a:ext cx="508300" cy="668900"/>
            </a:xfrm>
            <a:custGeom>
              <a:rect b="b" l="l" r="r" t="t"/>
              <a:pathLst>
                <a:path extrusionOk="0" h="26756" w="20332">
                  <a:moveTo>
                    <a:pt x="19295"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4144275" y="-64950"/>
              <a:ext cx="508300" cy="668900"/>
            </a:xfrm>
            <a:custGeom>
              <a:rect b="b" l="l" r="r" t="t"/>
              <a:pathLst>
                <a:path extrusionOk="0" h="26756" w="20332">
                  <a:moveTo>
                    <a:pt x="19276" y="0"/>
                  </a:moveTo>
                  <a:lnTo>
                    <a:pt x="0" y="26756"/>
                  </a:lnTo>
                  <a:lnTo>
                    <a:pt x="1036"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431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4493800" y="-64950"/>
              <a:ext cx="508775" cy="668900"/>
            </a:xfrm>
            <a:custGeom>
              <a:rect b="b" l="l" r="r" t="t"/>
              <a:pathLst>
                <a:path extrusionOk="0" h="26756" w="20351">
                  <a:moveTo>
                    <a:pt x="19295" y="0"/>
                  </a:moveTo>
                  <a:lnTo>
                    <a:pt x="0"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669025"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4843800"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5019050"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5193800" y="-64950"/>
              <a:ext cx="508300" cy="668900"/>
            </a:xfrm>
            <a:custGeom>
              <a:rect b="b" l="l" r="r" t="t"/>
              <a:pathLst>
                <a:path extrusionOk="0" h="26756" w="20332">
                  <a:moveTo>
                    <a:pt x="19296"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5369050" y="-64950"/>
              <a:ext cx="508300" cy="668900"/>
            </a:xfrm>
            <a:custGeom>
              <a:rect b="b" l="l" r="r" t="t"/>
              <a:pathLst>
                <a:path extrusionOk="0" h="26756" w="20332">
                  <a:moveTo>
                    <a:pt x="19276" y="0"/>
                  </a:moveTo>
                  <a:lnTo>
                    <a:pt x="0" y="26756"/>
                  </a:lnTo>
                  <a:lnTo>
                    <a:pt x="1055"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5543800" y="-64950"/>
              <a:ext cx="508325" cy="668900"/>
            </a:xfrm>
            <a:custGeom>
              <a:rect b="b" l="l" r="r" t="t"/>
              <a:pathLst>
                <a:path extrusionOk="0" h="26756" w="20333">
                  <a:moveTo>
                    <a:pt x="19277" y="0"/>
                  </a:moveTo>
                  <a:lnTo>
                    <a:pt x="1" y="26756"/>
                  </a:lnTo>
                  <a:lnTo>
                    <a:pt x="1056"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5719050" y="-64950"/>
              <a:ext cx="508300" cy="668900"/>
            </a:xfrm>
            <a:custGeom>
              <a:rect b="b" l="l" r="r" t="t"/>
              <a:pathLst>
                <a:path extrusionOk="0" h="26756" w="20332">
                  <a:moveTo>
                    <a:pt x="19276" y="0"/>
                  </a:moveTo>
                  <a:lnTo>
                    <a:pt x="0" y="26756"/>
                  </a:lnTo>
                  <a:lnTo>
                    <a:pt x="1037" y="26756"/>
                  </a:lnTo>
                  <a:lnTo>
                    <a:pt x="20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589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6068575" y="-64950"/>
              <a:ext cx="508775" cy="668900"/>
            </a:xfrm>
            <a:custGeom>
              <a:rect b="b" l="l" r="r" t="t"/>
              <a:pathLst>
                <a:path extrusionOk="0" h="26756" w="20351">
                  <a:moveTo>
                    <a:pt x="19296" y="0"/>
                  </a:moveTo>
                  <a:lnTo>
                    <a:pt x="1" y="26756"/>
                  </a:lnTo>
                  <a:lnTo>
                    <a:pt x="1056" y="26756"/>
                  </a:lnTo>
                  <a:lnTo>
                    <a:pt x="203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6243825" y="-64950"/>
              <a:ext cx="508300" cy="668900"/>
            </a:xfrm>
            <a:custGeom>
              <a:rect b="b" l="l" r="r" t="t"/>
              <a:pathLst>
                <a:path extrusionOk="0" h="26756" w="20332">
                  <a:moveTo>
                    <a:pt x="19276" y="0"/>
                  </a:moveTo>
                  <a:lnTo>
                    <a:pt x="0" y="26756"/>
                  </a:lnTo>
                  <a:lnTo>
                    <a:pt x="1055" y="26756"/>
                  </a:lnTo>
                  <a:lnTo>
                    <a:pt x="203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9"/>
          <p:cNvSpPr/>
          <p:nvPr/>
        </p:nvSpPr>
        <p:spPr>
          <a:xfrm>
            <a:off x="0" y="4681700"/>
            <a:ext cx="2661900" cy="24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9"/>
          <p:cNvGrpSpPr/>
          <p:nvPr/>
        </p:nvGrpSpPr>
        <p:grpSpPr>
          <a:xfrm>
            <a:off x="1511025" y="4763900"/>
            <a:ext cx="2026200" cy="78000"/>
            <a:chOff x="6727425" y="4608275"/>
            <a:chExt cx="2026200" cy="78000"/>
          </a:xfrm>
        </p:grpSpPr>
        <p:sp>
          <p:nvSpPr>
            <p:cNvPr id="403" name="Google Shape;403;p9"/>
            <p:cNvSpPr/>
            <p:nvPr/>
          </p:nvSpPr>
          <p:spPr>
            <a:xfrm>
              <a:off x="67274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70521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73768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77015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80262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83509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8675625" y="46082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0" name="Shape 410"/>
        <p:cNvGrpSpPr/>
        <p:nvPr/>
      </p:nvGrpSpPr>
      <p:grpSpPr>
        <a:xfrm>
          <a:off x="0" y="0"/>
          <a:ext cx="0" cy="0"/>
          <a:chOff x="0" y="0"/>
          <a:chExt cx="0" cy="0"/>
        </a:xfrm>
      </p:grpSpPr>
      <p:sp>
        <p:nvSpPr>
          <p:cNvPr id="411" name="Google Shape;411;p10"/>
          <p:cNvSpPr/>
          <p:nvPr>
            <p:ph idx="2" type="pic"/>
          </p:nvPr>
        </p:nvSpPr>
        <p:spPr>
          <a:xfrm>
            <a:off x="-6750" y="3325"/>
            <a:ext cx="9144000" cy="5143500"/>
          </a:xfrm>
          <a:prstGeom prst="rect">
            <a:avLst/>
          </a:prstGeom>
          <a:noFill/>
          <a:ln>
            <a:noFill/>
          </a:ln>
        </p:spPr>
      </p:sp>
      <p:sp>
        <p:nvSpPr>
          <p:cNvPr id="412" name="Google Shape;412;p10"/>
          <p:cNvSpPr txBox="1"/>
          <p:nvPr>
            <p:ph idx="1" type="body"/>
          </p:nvPr>
        </p:nvSpPr>
        <p:spPr>
          <a:xfrm>
            <a:off x="720000" y="4003475"/>
            <a:ext cx="7704000" cy="605100"/>
          </a:xfrm>
          <a:prstGeom prst="rect">
            <a:avLst/>
          </a:prstGeom>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200"/>
              <a:buFont typeface="Rajdhani"/>
              <a:buNone/>
              <a:defRPr b="1" sz="4000">
                <a:solidFill>
                  <a:schemeClr val="dk1"/>
                </a:solidFill>
                <a:latin typeface="Rajdhani"/>
                <a:ea typeface="Rajdhani"/>
                <a:cs typeface="Rajdhani"/>
                <a:sym typeface="Rajdhani"/>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ajdhani"/>
              <a:buNone/>
              <a:defRPr b="1" sz="3000">
                <a:solidFill>
                  <a:schemeClr val="dk1"/>
                </a:solidFill>
                <a:latin typeface="Rajdhani"/>
                <a:ea typeface="Rajdhani"/>
                <a:cs typeface="Rajdhani"/>
                <a:sym typeface="Rajdhani"/>
              </a:defRPr>
            </a:lvl1pPr>
            <a:lvl2pPr lvl="1">
              <a:spcBef>
                <a:spcPts val="0"/>
              </a:spcBef>
              <a:spcAft>
                <a:spcPts val="0"/>
              </a:spcAft>
              <a:buClr>
                <a:schemeClr val="dk1"/>
              </a:buClr>
              <a:buSzPts val="3000"/>
              <a:buFont typeface="Rajdhani"/>
              <a:buNone/>
              <a:defRPr b="1" sz="3000">
                <a:solidFill>
                  <a:schemeClr val="dk1"/>
                </a:solidFill>
                <a:latin typeface="Rajdhani"/>
                <a:ea typeface="Rajdhani"/>
                <a:cs typeface="Rajdhani"/>
                <a:sym typeface="Rajdhani"/>
              </a:defRPr>
            </a:lvl2pPr>
            <a:lvl3pPr lvl="2">
              <a:spcBef>
                <a:spcPts val="0"/>
              </a:spcBef>
              <a:spcAft>
                <a:spcPts val="0"/>
              </a:spcAft>
              <a:buClr>
                <a:schemeClr val="dk1"/>
              </a:buClr>
              <a:buSzPts val="3000"/>
              <a:buFont typeface="Rajdhani"/>
              <a:buNone/>
              <a:defRPr b="1" sz="3000">
                <a:solidFill>
                  <a:schemeClr val="dk1"/>
                </a:solidFill>
                <a:latin typeface="Rajdhani"/>
                <a:ea typeface="Rajdhani"/>
                <a:cs typeface="Rajdhani"/>
                <a:sym typeface="Rajdhani"/>
              </a:defRPr>
            </a:lvl3pPr>
            <a:lvl4pPr lvl="3">
              <a:spcBef>
                <a:spcPts val="0"/>
              </a:spcBef>
              <a:spcAft>
                <a:spcPts val="0"/>
              </a:spcAft>
              <a:buClr>
                <a:schemeClr val="dk1"/>
              </a:buClr>
              <a:buSzPts val="3000"/>
              <a:buFont typeface="Rajdhani"/>
              <a:buNone/>
              <a:defRPr b="1" sz="3000">
                <a:solidFill>
                  <a:schemeClr val="dk1"/>
                </a:solidFill>
                <a:latin typeface="Rajdhani"/>
                <a:ea typeface="Rajdhani"/>
                <a:cs typeface="Rajdhani"/>
                <a:sym typeface="Rajdhani"/>
              </a:defRPr>
            </a:lvl4pPr>
            <a:lvl5pPr lvl="4">
              <a:spcBef>
                <a:spcPts val="0"/>
              </a:spcBef>
              <a:spcAft>
                <a:spcPts val="0"/>
              </a:spcAft>
              <a:buClr>
                <a:schemeClr val="dk1"/>
              </a:buClr>
              <a:buSzPts val="3000"/>
              <a:buFont typeface="Rajdhani"/>
              <a:buNone/>
              <a:defRPr b="1" sz="3000">
                <a:solidFill>
                  <a:schemeClr val="dk1"/>
                </a:solidFill>
                <a:latin typeface="Rajdhani"/>
                <a:ea typeface="Rajdhani"/>
                <a:cs typeface="Rajdhani"/>
                <a:sym typeface="Rajdhani"/>
              </a:defRPr>
            </a:lvl5pPr>
            <a:lvl6pPr lvl="5">
              <a:spcBef>
                <a:spcPts val="0"/>
              </a:spcBef>
              <a:spcAft>
                <a:spcPts val="0"/>
              </a:spcAft>
              <a:buClr>
                <a:schemeClr val="dk1"/>
              </a:buClr>
              <a:buSzPts val="3000"/>
              <a:buFont typeface="Rajdhani"/>
              <a:buNone/>
              <a:defRPr b="1" sz="3000">
                <a:solidFill>
                  <a:schemeClr val="dk1"/>
                </a:solidFill>
                <a:latin typeface="Rajdhani"/>
                <a:ea typeface="Rajdhani"/>
                <a:cs typeface="Rajdhani"/>
                <a:sym typeface="Rajdhani"/>
              </a:defRPr>
            </a:lvl6pPr>
            <a:lvl7pPr lvl="6">
              <a:spcBef>
                <a:spcPts val="0"/>
              </a:spcBef>
              <a:spcAft>
                <a:spcPts val="0"/>
              </a:spcAft>
              <a:buClr>
                <a:schemeClr val="dk1"/>
              </a:buClr>
              <a:buSzPts val="3000"/>
              <a:buFont typeface="Rajdhani"/>
              <a:buNone/>
              <a:defRPr b="1" sz="3000">
                <a:solidFill>
                  <a:schemeClr val="dk1"/>
                </a:solidFill>
                <a:latin typeface="Rajdhani"/>
                <a:ea typeface="Rajdhani"/>
                <a:cs typeface="Rajdhani"/>
                <a:sym typeface="Rajdhani"/>
              </a:defRPr>
            </a:lvl7pPr>
            <a:lvl8pPr lvl="7">
              <a:spcBef>
                <a:spcPts val="0"/>
              </a:spcBef>
              <a:spcAft>
                <a:spcPts val="0"/>
              </a:spcAft>
              <a:buClr>
                <a:schemeClr val="dk1"/>
              </a:buClr>
              <a:buSzPts val="3000"/>
              <a:buFont typeface="Rajdhani"/>
              <a:buNone/>
              <a:defRPr b="1" sz="3000">
                <a:solidFill>
                  <a:schemeClr val="dk1"/>
                </a:solidFill>
                <a:latin typeface="Rajdhani"/>
                <a:ea typeface="Rajdhani"/>
                <a:cs typeface="Rajdhani"/>
                <a:sym typeface="Rajdhani"/>
              </a:defRPr>
            </a:lvl8pPr>
            <a:lvl9pPr lvl="8">
              <a:spcBef>
                <a:spcPts val="0"/>
              </a:spcBef>
              <a:spcAft>
                <a:spcPts val="0"/>
              </a:spcAft>
              <a:buClr>
                <a:schemeClr val="dk1"/>
              </a:buClr>
              <a:buSzPts val="3000"/>
              <a:buFont typeface="Rajdhani"/>
              <a:buNone/>
              <a:defRPr b="1" sz="3000">
                <a:solidFill>
                  <a:schemeClr val="dk1"/>
                </a:solidFill>
                <a:latin typeface="Rajdhani"/>
                <a:ea typeface="Rajdhani"/>
                <a:cs typeface="Rajdhani"/>
                <a:sym typeface="Rajdhani"/>
              </a:defRPr>
            </a:lvl9pPr>
          </a:lstStyle>
          <a:p/>
        </p:txBody>
      </p:sp>
      <p:sp>
        <p:nvSpPr>
          <p:cNvPr id="7" name="Google Shape;7;p1"/>
          <p:cNvSpPr txBox="1"/>
          <p:nvPr>
            <p:ph idx="1" type="body"/>
          </p:nvPr>
        </p:nvSpPr>
        <p:spPr>
          <a:xfrm>
            <a:off x="713225" y="11921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1pPr>
            <a:lvl2pPr indent="-304800" lvl="1" marL="9144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2pPr>
            <a:lvl3pPr indent="-304800" lvl="2" marL="13716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3pPr>
            <a:lvl4pPr indent="-304800" lvl="3" marL="18288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4pPr>
            <a:lvl5pPr indent="-304800" lvl="4" marL="22860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5pPr>
            <a:lvl6pPr indent="-304800" lvl="5" marL="27432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6pPr>
            <a:lvl7pPr indent="-304800" lvl="6" marL="32004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7pPr>
            <a:lvl8pPr indent="-304800" lvl="7" marL="36576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8pPr>
            <a:lvl9pPr indent="-304800" lvl="8" marL="41148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s3.console.aws.amazon.com/s3/buckets/midterm-result-sk?region=us-east-2" TargetMode="External"/><Relationship Id="rId4" Type="http://schemas.openxmlformats.org/officeDocument/2006/relationships/hyperlink" Target="https://s3.console.aws.amazon.com/s3/buckets/midterm-result-sk?region=us-east-2" TargetMode="External"/><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23"/>
          <p:cNvSpPr txBox="1"/>
          <p:nvPr>
            <p:ph type="ctrTitle"/>
          </p:nvPr>
        </p:nvSpPr>
        <p:spPr>
          <a:xfrm>
            <a:off x="1622175" y="967825"/>
            <a:ext cx="5899800" cy="25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Pipeline </a:t>
            </a:r>
            <a:endParaRPr>
              <a:solidFill>
                <a:schemeClr val="accent1"/>
              </a:solidFill>
              <a:highlight>
                <a:schemeClr val="dk2"/>
              </a:highlight>
            </a:endParaRPr>
          </a:p>
        </p:txBody>
      </p:sp>
      <p:sp>
        <p:nvSpPr>
          <p:cNvPr id="827" name="Google Shape;827;p23"/>
          <p:cNvSpPr txBox="1"/>
          <p:nvPr>
            <p:ph idx="1" type="subTitle"/>
          </p:nvPr>
        </p:nvSpPr>
        <p:spPr>
          <a:xfrm>
            <a:off x="2147400" y="3191125"/>
            <a:ext cx="4849200" cy="67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Bootcamp Student Edition</a:t>
            </a:r>
            <a:endParaRPr/>
          </a:p>
          <a:p>
            <a:pPr indent="0" lvl="0" marL="0" rtl="0" algn="ctr">
              <a:spcBef>
                <a:spcPts val="0"/>
              </a:spcBef>
              <a:spcAft>
                <a:spcPts val="0"/>
              </a:spcAft>
              <a:buNone/>
            </a:pPr>
            <a:r>
              <a:rPr lang="en"/>
              <a:t>By Shaheer Khan</a:t>
            </a:r>
            <a:endParaRPr/>
          </a:p>
        </p:txBody>
      </p:sp>
      <p:sp>
        <p:nvSpPr>
          <p:cNvPr id="828" name="Google Shape;828;p23"/>
          <p:cNvSpPr/>
          <p:nvPr/>
        </p:nvSpPr>
        <p:spPr>
          <a:xfrm>
            <a:off x="7521900" y="3593500"/>
            <a:ext cx="322500" cy="154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32"/>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 1</a:t>
            </a:r>
            <a:endParaRPr/>
          </a:p>
        </p:txBody>
      </p:sp>
      <p:pic>
        <p:nvPicPr>
          <p:cNvPr id="973" name="Google Shape;973;p32"/>
          <p:cNvPicPr preferRelativeResize="0"/>
          <p:nvPr/>
        </p:nvPicPr>
        <p:blipFill rotWithShape="1">
          <a:blip r:embed="rId3">
            <a:alphaModFix/>
          </a:blip>
          <a:srcRect b="0" l="0" r="5168" t="6288"/>
          <a:stretch/>
        </p:blipFill>
        <p:spPr>
          <a:xfrm>
            <a:off x="525475" y="1093925"/>
            <a:ext cx="8093051" cy="3998899"/>
          </a:xfrm>
          <a:prstGeom prst="rect">
            <a:avLst/>
          </a:prstGeom>
          <a:noFill/>
          <a:ln>
            <a:noFill/>
          </a:ln>
          <a:effectLst>
            <a:reflection blurRad="0" dir="5400000" dist="38100" endA="0" endPos="30000" fadeDir="5400012" kx="0" rotWithShape="0" algn="bl" stPos="0" sy="-100000" ky="0"/>
          </a:effectLst>
        </p:spPr>
      </p:pic>
      <p:cxnSp>
        <p:nvCxnSpPr>
          <p:cNvPr id="974" name="Google Shape;974;p32"/>
          <p:cNvCxnSpPr/>
          <p:nvPr/>
        </p:nvCxnSpPr>
        <p:spPr>
          <a:xfrm>
            <a:off x="4980000" y="1423875"/>
            <a:ext cx="1500" cy="358800"/>
          </a:xfrm>
          <a:prstGeom prst="straightConnector1">
            <a:avLst/>
          </a:prstGeom>
          <a:noFill/>
          <a:ln cap="flat" cmpd="sng" w="28575">
            <a:solidFill>
              <a:srgbClr val="00C3B1"/>
            </a:solidFill>
            <a:prstDash val="solid"/>
            <a:round/>
            <a:headEnd len="med" w="med" type="none"/>
            <a:tailEnd len="med" w="med" type="triangle"/>
          </a:ln>
        </p:spPr>
      </p:cxnSp>
      <p:sp>
        <p:nvSpPr>
          <p:cNvPr id="975" name="Google Shape;975;p32"/>
          <p:cNvSpPr txBox="1"/>
          <p:nvPr>
            <p:ph idx="4294967295" type="subTitle"/>
          </p:nvPr>
        </p:nvSpPr>
        <p:spPr>
          <a:xfrm>
            <a:off x="4518900" y="1062025"/>
            <a:ext cx="1096200" cy="43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a:solidFill>
                  <a:srgbClr val="980000"/>
                </a:solidFill>
                <a:latin typeface="Albert Sans"/>
                <a:ea typeface="Albert Sans"/>
                <a:cs typeface="Albert Sans"/>
                <a:sym typeface="Albert Sans"/>
              </a:rPr>
              <a:t>We are here</a:t>
            </a:r>
            <a:endParaRPr b="1" sz="1100">
              <a:solidFill>
                <a:srgbClr val="980000"/>
              </a:solidFill>
              <a:latin typeface="Albert Sans"/>
              <a:ea typeface="Albert Sans"/>
              <a:cs typeface="Albert Sans"/>
              <a:sym typeface="Albert Sans"/>
            </a:endParaRPr>
          </a:p>
        </p:txBody>
      </p:sp>
      <p:pic>
        <p:nvPicPr>
          <p:cNvPr id="976" name="Google Shape;976;p32"/>
          <p:cNvPicPr preferRelativeResize="0"/>
          <p:nvPr/>
        </p:nvPicPr>
        <p:blipFill>
          <a:blip r:embed="rId4">
            <a:alphaModFix/>
          </a:blip>
          <a:stretch>
            <a:fillRect/>
          </a:stretch>
        </p:blipFill>
        <p:spPr>
          <a:xfrm>
            <a:off x="720000" y="1559450"/>
            <a:ext cx="1096200" cy="3407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33"/>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Airflow</a:t>
            </a:r>
            <a:endParaRPr/>
          </a:p>
        </p:txBody>
      </p:sp>
      <p:sp>
        <p:nvSpPr>
          <p:cNvPr id="982" name="Google Shape;982;p33"/>
          <p:cNvSpPr txBox="1"/>
          <p:nvPr>
            <p:ph idx="2" type="title"/>
          </p:nvPr>
        </p:nvSpPr>
        <p:spPr>
          <a:xfrm>
            <a:off x="720000" y="958525"/>
            <a:ext cx="3522300" cy="4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Tasks</a:t>
            </a:r>
            <a:endParaRPr/>
          </a:p>
        </p:txBody>
      </p:sp>
      <p:sp>
        <p:nvSpPr>
          <p:cNvPr id="983" name="Google Shape;983;p33"/>
          <p:cNvSpPr txBox="1"/>
          <p:nvPr>
            <p:ph idx="4294967295" type="subTitle"/>
          </p:nvPr>
        </p:nvSpPr>
        <p:spPr>
          <a:xfrm>
            <a:off x="720000" y="1448725"/>
            <a:ext cx="3522300" cy="31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Lambda sends a signal to Airflow, the Airflow will unpack the data from Lambda as the parameter for EMR and store in xcoms.</a:t>
            </a:r>
            <a:endParaRPr/>
          </a:p>
          <a:p>
            <a:pPr indent="0" lvl="0" marL="0" rtl="0" algn="l">
              <a:spcBef>
                <a:spcPts val="1200"/>
              </a:spcBef>
              <a:spcAft>
                <a:spcPts val="0"/>
              </a:spcAft>
              <a:buNone/>
            </a:pPr>
            <a:r>
              <a:rPr lang="en"/>
              <a:t>The following tasks were done in airflow:</a:t>
            </a:r>
            <a:endParaRPr/>
          </a:p>
          <a:p>
            <a:pPr indent="-304800" lvl="0" marL="457200" rtl="0" algn="l">
              <a:spcBef>
                <a:spcPts val="1200"/>
              </a:spcBef>
              <a:spcAft>
                <a:spcPts val="0"/>
              </a:spcAft>
              <a:buSzPts val="1200"/>
              <a:buAutoNum type="arabicPeriod"/>
            </a:pPr>
            <a:r>
              <a:rPr lang="en"/>
              <a:t>Once signal from Lambda is received, then automatically start the EMR cluster</a:t>
            </a:r>
            <a:endParaRPr/>
          </a:p>
          <a:p>
            <a:pPr indent="-304800" lvl="0" marL="457200" rtl="0" algn="l">
              <a:spcBef>
                <a:spcPts val="0"/>
              </a:spcBef>
              <a:spcAft>
                <a:spcPts val="0"/>
              </a:spcAft>
              <a:buSzPts val="1200"/>
              <a:buAutoNum type="arabicPeriod"/>
            </a:pPr>
            <a:r>
              <a:rPr lang="en"/>
              <a:t>Then execute the steps in EMR to transform the data</a:t>
            </a:r>
            <a:endParaRPr/>
          </a:p>
          <a:p>
            <a:pPr indent="-304800" lvl="0" marL="457200" rtl="0" algn="l">
              <a:spcBef>
                <a:spcPts val="0"/>
              </a:spcBef>
              <a:spcAft>
                <a:spcPts val="0"/>
              </a:spcAft>
              <a:buSzPts val="1200"/>
              <a:buAutoNum type="arabicPeriod"/>
            </a:pPr>
            <a:r>
              <a:rPr lang="en"/>
              <a:t>Then terminate the EMR cluster once the </a:t>
            </a:r>
            <a:r>
              <a:rPr lang="en"/>
              <a:t>transformation</a:t>
            </a:r>
            <a:r>
              <a:rPr lang="en"/>
              <a:t> is done</a:t>
            </a:r>
            <a:endParaRPr/>
          </a:p>
        </p:txBody>
      </p:sp>
      <p:sp>
        <p:nvSpPr>
          <p:cNvPr id="984" name="Google Shape;984;p33"/>
          <p:cNvSpPr txBox="1"/>
          <p:nvPr>
            <p:ph idx="4294967295" type="subTitle"/>
          </p:nvPr>
        </p:nvSpPr>
        <p:spPr>
          <a:xfrm>
            <a:off x="4901700" y="1448775"/>
            <a:ext cx="3522300" cy="34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ran into the following problems</a:t>
            </a:r>
            <a:r>
              <a:rPr lang="en"/>
              <a:t>:</a:t>
            </a:r>
            <a:endParaRPr/>
          </a:p>
          <a:p>
            <a:pPr indent="-304800" lvl="0" marL="457200" rtl="0" algn="l">
              <a:spcBef>
                <a:spcPts val="1000"/>
              </a:spcBef>
              <a:spcAft>
                <a:spcPts val="0"/>
              </a:spcAft>
              <a:buSzPts val="1200"/>
              <a:buFont typeface="Albert Sans"/>
              <a:buChar char="●"/>
            </a:pPr>
            <a:r>
              <a:rPr lang="en"/>
              <a:t>Debugging Errors in the dags (show demo)</a:t>
            </a:r>
            <a:endParaRPr/>
          </a:p>
          <a:p>
            <a:pPr indent="-304800" lvl="0" marL="457200" rtl="0" algn="l">
              <a:spcBef>
                <a:spcPts val="0"/>
              </a:spcBef>
              <a:spcAft>
                <a:spcPts val="0"/>
              </a:spcAft>
              <a:buSzPts val="1200"/>
              <a:buChar char="●"/>
            </a:pPr>
            <a:r>
              <a:rPr lang="en"/>
              <a:t>Permission Errors</a:t>
            </a:r>
            <a:endParaRPr/>
          </a:p>
          <a:p>
            <a:pPr indent="-304800" lvl="0" marL="457200" rtl="0" algn="l">
              <a:spcBef>
                <a:spcPts val="0"/>
              </a:spcBef>
              <a:spcAft>
                <a:spcPts val="0"/>
              </a:spcAft>
              <a:buSzPts val="1200"/>
              <a:buChar char="●"/>
            </a:pPr>
            <a:r>
              <a:rPr lang="en"/>
              <a:t>Creating AWS connections in Airflow</a:t>
            </a:r>
            <a:endParaRPr/>
          </a:p>
          <a:p>
            <a:pPr indent="-304800" lvl="0" marL="457200" rtl="0" algn="l">
              <a:spcBef>
                <a:spcPts val="0"/>
              </a:spcBef>
              <a:spcAft>
                <a:spcPts val="0"/>
              </a:spcAft>
              <a:buSzPts val="1200"/>
              <a:buChar char="●"/>
            </a:pPr>
            <a:r>
              <a:rPr lang="en"/>
              <a:t>Automating cluster creation and termination</a:t>
            </a:r>
            <a:endParaRPr/>
          </a:p>
          <a:p>
            <a:pPr indent="-304800" lvl="0" marL="457200" rtl="0" algn="l">
              <a:spcBef>
                <a:spcPts val="0"/>
              </a:spcBef>
              <a:spcAft>
                <a:spcPts val="0"/>
              </a:spcAft>
              <a:buSzPts val="1200"/>
              <a:buChar char="●"/>
            </a:pPr>
            <a:r>
              <a:rPr lang="en"/>
              <a:t>Printing output of tasks in airflow (show demo)</a:t>
            </a:r>
            <a:endParaRPr/>
          </a:p>
          <a:p>
            <a:pPr indent="-304800" lvl="0" marL="457200" rtl="0" algn="l">
              <a:spcBef>
                <a:spcPts val="0"/>
              </a:spcBef>
              <a:spcAft>
                <a:spcPts val="0"/>
              </a:spcAft>
              <a:buSzPts val="1200"/>
              <a:buFont typeface="Albert Sans"/>
              <a:buChar char="●"/>
            </a:pPr>
            <a:r>
              <a:rPr lang="en"/>
              <a:t>Use this command in cloud shell to get cluster details to help automate the creation of cluster</a:t>
            </a:r>
            <a:endParaRPr/>
          </a:p>
          <a:p>
            <a:pPr indent="0" lvl="0" marL="457200" rtl="0" algn="l">
              <a:spcBef>
                <a:spcPts val="1200"/>
              </a:spcBef>
              <a:spcAft>
                <a:spcPts val="1200"/>
              </a:spcAft>
              <a:buNone/>
            </a:pPr>
            <a:r>
              <a:rPr lang="en"/>
              <a:t>aws emr describe-cluster --cluster-id j-1K48XXXXXXHCB</a:t>
            </a:r>
            <a:endParaRPr/>
          </a:p>
        </p:txBody>
      </p:sp>
      <p:sp>
        <p:nvSpPr>
          <p:cNvPr id="985" name="Google Shape;985;p33"/>
          <p:cNvSpPr txBox="1"/>
          <p:nvPr>
            <p:ph idx="2" type="title"/>
          </p:nvPr>
        </p:nvSpPr>
        <p:spPr>
          <a:xfrm>
            <a:off x="4901700" y="1039325"/>
            <a:ext cx="3522300" cy="4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Problems/Things Learned</a:t>
            </a:r>
            <a:endParaRPr/>
          </a:p>
        </p:txBody>
      </p:sp>
      <p:pic>
        <p:nvPicPr>
          <p:cNvPr id="986" name="Google Shape;986;p33"/>
          <p:cNvPicPr preferRelativeResize="0"/>
          <p:nvPr/>
        </p:nvPicPr>
        <p:blipFill>
          <a:blip r:embed="rId3">
            <a:alphaModFix/>
          </a:blip>
          <a:stretch>
            <a:fillRect/>
          </a:stretch>
        </p:blipFill>
        <p:spPr>
          <a:xfrm>
            <a:off x="231275" y="4077925"/>
            <a:ext cx="4422518" cy="49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34"/>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 1</a:t>
            </a:r>
            <a:endParaRPr/>
          </a:p>
        </p:txBody>
      </p:sp>
      <p:pic>
        <p:nvPicPr>
          <p:cNvPr id="992" name="Google Shape;992;p34"/>
          <p:cNvPicPr preferRelativeResize="0"/>
          <p:nvPr/>
        </p:nvPicPr>
        <p:blipFill rotWithShape="1">
          <a:blip r:embed="rId3">
            <a:alphaModFix/>
          </a:blip>
          <a:srcRect b="0" l="0" r="5168" t="6288"/>
          <a:stretch/>
        </p:blipFill>
        <p:spPr>
          <a:xfrm>
            <a:off x="525475" y="1093925"/>
            <a:ext cx="8093051" cy="3998899"/>
          </a:xfrm>
          <a:prstGeom prst="rect">
            <a:avLst/>
          </a:prstGeom>
          <a:noFill/>
          <a:ln>
            <a:noFill/>
          </a:ln>
          <a:effectLst>
            <a:reflection blurRad="0" dir="5400000" dist="38100" endA="0" endPos="30000" fadeDir="5400012" kx="0" rotWithShape="0" algn="bl" stPos="0" sy="-100000" ky="0"/>
          </a:effectLst>
        </p:spPr>
      </p:pic>
      <p:cxnSp>
        <p:nvCxnSpPr>
          <p:cNvPr id="993" name="Google Shape;993;p34"/>
          <p:cNvCxnSpPr/>
          <p:nvPr/>
        </p:nvCxnSpPr>
        <p:spPr>
          <a:xfrm>
            <a:off x="6046800" y="1423875"/>
            <a:ext cx="1500" cy="358800"/>
          </a:xfrm>
          <a:prstGeom prst="straightConnector1">
            <a:avLst/>
          </a:prstGeom>
          <a:noFill/>
          <a:ln cap="flat" cmpd="sng" w="28575">
            <a:solidFill>
              <a:srgbClr val="00C3B1"/>
            </a:solidFill>
            <a:prstDash val="solid"/>
            <a:round/>
            <a:headEnd len="med" w="med" type="none"/>
            <a:tailEnd len="med" w="med" type="triangle"/>
          </a:ln>
        </p:spPr>
      </p:cxnSp>
      <p:sp>
        <p:nvSpPr>
          <p:cNvPr id="994" name="Google Shape;994;p34"/>
          <p:cNvSpPr txBox="1"/>
          <p:nvPr>
            <p:ph idx="4294967295" type="subTitle"/>
          </p:nvPr>
        </p:nvSpPr>
        <p:spPr>
          <a:xfrm>
            <a:off x="5509500" y="1062025"/>
            <a:ext cx="1096200" cy="43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a:solidFill>
                  <a:srgbClr val="980000"/>
                </a:solidFill>
                <a:latin typeface="Albert Sans"/>
                <a:ea typeface="Albert Sans"/>
                <a:cs typeface="Albert Sans"/>
                <a:sym typeface="Albert Sans"/>
              </a:rPr>
              <a:t>We are here</a:t>
            </a:r>
            <a:endParaRPr b="1" sz="1100">
              <a:solidFill>
                <a:srgbClr val="980000"/>
              </a:solidFill>
              <a:latin typeface="Albert Sans"/>
              <a:ea typeface="Albert Sans"/>
              <a:cs typeface="Albert Sans"/>
              <a:sym typeface="Albert Sans"/>
            </a:endParaRPr>
          </a:p>
        </p:txBody>
      </p:sp>
      <p:pic>
        <p:nvPicPr>
          <p:cNvPr id="995" name="Google Shape;995;p34"/>
          <p:cNvPicPr preferRelativeResize="0"/>
          <p:nvPr/>
        </p:nvPicPr>
        <p:blipFill>
          <a:blip r:embed="rId4">
            <a:alphaModFix/>
          </a:blip>
          <a:stretch>
            <a:fillRect/>
          </a:stretch>
        </p:blipFill>
        <p:spPr>
          <a:xfrm>
            <a:off x="720000" y="1559450"/>
            <a:ext cx="1096200" cy="3407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35"/>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EMR</a:t>
            </a:r>
            <a:endParaRPr/>
          </a:p>
        </p:txBody>
      </p:sp>
      <p:sp>
        <p:nvSpPr>
          <p:cNvPr id="1001" name="Google Shape;1001;p35"/>
          <p:cNvSpPr txBox="1"/>
          <p:nvPr>
            <p:ph idx="2" type="title"/>
          </p:nvPr>
        </p:nvSpPr>
        <p:spPr>
          <a:xfrm>
            <a:off x="720000" y="958525"/>
            <a:ext cx="3522300" cy="4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a:t>
            </a:r>
            <a:endParaRPr/>
          </a:p>
        </p:txBody>
      </p:sp>
      <p:sp>
        <p:nvSpPr>
          <p:cNvPr id="1002" name="Google Shape;1002;p35"/>
          <p:cNvSpPr txBox="1"/>
          <p:nvPr>
            <p:ph idx="4294967295" type="subTitle"/>
          </p:nvPr>
        </p:nvSpPr>
        <p:spPr>
          <a:xfrm>
            <a:off x="720000" y="1448725"/>
            <a:ext cx="3984900" cy="31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tasks were carried out using AWS EMR:</a:t>
            </a:r>
            <a:endParaRPr/>
          </a:p>
          <a:p>
            <a:pPr indent="-304800" lvl="0" marL="457200" rtl="0" algn="l">
              <a:spcBef>
                <a:spcPts val="1000"/>
              </a:spcBef>
              <a:spcAft>
                <a:spcPts val="0"/>
              </a:spcAft>
              <a:buSzPts val="1200"/>
              <a:buAutoNum type="arabicPeriod"/>
            </a:pPr>
            <a:r>
              <a:rPr lang="en"/>
              <a:t>Read data from S3 using xcom values ingested using Spark Steps arguments (show demo)</a:t>
            </a:r>
            <a:endParaRPr/>
          </a:p>
          <a:p>
            <a:pPr indent="-304800" lvl="0" marL="457200" rtl="0" algn="l">
              <a:spcBef>
                <a:spcPts val="0"/>
              </a:spcBef>
              <a:spcAft>
                <a:spcPts val="0"/>
              </a:spcAft>
              <a:buSzPts val="1200"/>
              <a:buAutoNum type="arabicPeriod"/>
            </a:pPr>
            <a:r>
              <a:rPr i="1" lang="en"/>
              <a:t>TO BE CONTINUED:</a:t>
            </a:r>
            <a:r>
              <a:rPr lang="en"/>
              <a:t> </a:t>
            </a:r>
            <a:r>
              <a:rPr lang="en"/>
              <a:t>Do data transformation process to generate a dataframe to meet the business requirement</a:t>
            </a:r>
            <a:endParaRPr/>
          </a:p>
          <a:p>
            <a:pPr indent="-304800" lvl="0" marL="457200" rtl="0" algn="l">
              <a:spcBef>
                <a:spcPts val="0"/>
              </a:spcBef>
              <a:spcAft>
                <a:spcPts val="0"/>
              </a:spcAft>
              <a:buSzPts val="1200"/>
              <a:buAutoNum type="arabicPeriod"/>
            </a:pPr>
            <a:r>
              <a:rPr i="1" lang="en"/>
              <a:t>TO BE CONTINUED:</a:t>
            </a:r>
            <a:r>
              <a:rPr lang="en"/>
              <a:t> After transformation, save the final dataframe as a parquet file to a new S3 output bucket. Copy the files of store, product and calendar (previously dumped to S3 bucket) to the new output S3 bucket. So the new parquet file together with the store, product and calendar files in the output folder will be used for later data analysis with Athena</a:t>
            </a:r>
            <a:endParaRPr/>
          </a:p>
        </p:txBody>
      </p:sp>
      <p:sp>
        <p:nvSpPr>
          <p:cNvPr id="1003" name="Google Shape;1003;p35"/>
          <p:cNvSpPr txBox="1"/>
          <p:nvPr>
            <p:ph idx="4294967295" type="subTitle"/>
          </p:nvPr>
        </p:nvSpPr>
        <p:spPr>
          <a:xfrm>
            <a:off x="4901700" y="1448775"/>
            <a:ext cx="3522300" cy="1892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lbert Sans"/>
              <a:buChar char="●"/>
            </a:pPr>
            <a:r>
              <a:rPr lang="en"/>
              <a:t>Using argparse library to read in Airflow xcoms (show demo)</a:t>
            </a:r>
            <a:endParaRPr/>
          </a:p>
          <a:p>
            <a:pPr indent="-304800" lvl="0" marL="457200" rtl="0" algn="l">
              <a:spcBef>
                <a:spcPts val="0"/>
              </a:spcBef>
              <a:spcAft>
                <a:spcPts val="0"/>
              </a:spcAft>
              <a:buSzPts val="1200"/>
              <a:buFont typeface="Albert Sans"/>
              <a:buChar char="●"/>
            </a:pPr>
            <a:r>
              <a:rPr lang="en"/>
              <a:t>Debugging roles and permissions for EC2 and S3 and EMR</a:t>
            </a:r>
            <a:endParaRPr/>
          </a:p>
          <a:p>
            <a:pPr indent="-304800" lvl="0" marL="457200" rtl="0" algn="l">
              <a:spcBef>
                <a:spcPts val="0"/>
              </a:spcBef>
              <a:spcAft>
                <a:spcPts val="0"/>
              </a:spcAft>
              <a:buSzPts val="1200"/>
              <a:buChar char="●"/>
            </a:pPr>
            <a:r>
              <a:rPr lang="en"/>
              <a:t>Running Spark Jobs locally instead of an EMR to test code (show demo)</a:t>
            </a:r>
            <a:endParaRPr/>
          </a:p>
          <a:p>
            <a:pPr indent="-304800" lvl="0" marL="457200" rtl="0" algn="l">
              <a:spcBef>
                <a:spcPts val="0"/>
              </a:spcBef>
              <a:spcAft>
                <a:spcPts val="0"/>
              </a:spcAft>
              <a:buSzPts val="1200"/>
              <a:buChar char="●"/>
            </a:pPr>
            <a:r>
              <a:rPr lang="en"/>
              <a:t>Doing transformation work on Databricks for ease of use</a:t>
            </a:r>
            <a:endParaRPr/>
          </a:p>
        </p:txBody>
      </p:sp>
      <p:sp>
        <p:nvSpPr>
          <p:cNvPr id="1004" name="Google Shape;1004;p35"/>
          <p:cNvSpPr txBox="1"/>
          <p:nvPr>
            <p:ph idx="2" type="title"/>
          </p:nvPr>
        </p:nvSpPr>
        <p:spPr>
          <a:xfrm>
            <a:off x="4901700" y="1039325"/>
            <a:ext cx="3522300" cy="4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Problems/Things Learned</a:t>
            </a:r>
            <a:endParaRPr/>
          </a:p>
        </p:txBody>
      </p:sp>
      <p:sp>
        <p:nvSpPr>
          <p:cNvPr id="1005" name="Google Shape;1005;p35"/>
          <p:cNvSpPr txBox="1"/>
          <p:nvPr>
            <p:ph idx="2" type="title"/>
          </p:nvPr>
        </p:nvSpPr>
        <p:spPr>
          <a:xfrm>
            <a:off x="5054100" y="3325325"/>
            <a:ext cx="3522300" cy="4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006" name="Google Shape;1006;p35"/>
          <p:cNvSpPr txBox="1"/>
          <p:nvPr>
            <p:ph idx="4294967295" type="subTitle"/>
          </p:nvPr>
        </p:nvSpPr>
        <p:spPr>
          <a:xfrm>
            <a:off x="5054100" y="3734775"/>
            <a:ext cx="3522300" cy="1408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Get a new data set and do the transformations</a:t>
            </a:r>
            <a:endParaRPr/>
          </a:p>
          <a:p>
            <a:pPr indent="-304800" lvl="0" marL="457200" rtl="0" algn="l">
              <a:spcBef>
                <a:spcPts val="0"/>
              </a:spcBef>
              <a:spcAft>
                <a:spcPts val="0"/>
              </a:spcAft>
              <a:buSzPts val="1200"/>
              <a:buChar char="●"/>
            </a:pPr>
            <a:r>
              <a:rPr lang="en"/>
              <a:t>Save the </a:t>
            </a:r>
            <a:r>
              <a:rPr lang="en"/>
              <a:t>transformed</a:t>
            </a:r>
            <a:r>
              <a:rPr lang="en"/>
              <a:t> data as a parquet file</a:t>
            </a:r>
            <a:endParaRPr/>
          </a:p>
          <a:p>
            <a:pPr indent="-304800" lvl="0" marL="457200" rtl="0" algn="l">
              <a:spcBef>
                <a:spcPts val="0"/>
              </a:spcBef>
              <a:spcAft>
                <a:spcPts val="0"/>
              </a:spcAft>
              <a:buSzPts val="1200"/>
              <a:buChar char="●"/>
            </a:pPr>
            <a:r>
              <a:rPr lang="en"/>
              <a:t>Use the same infrastructure and refine pyspark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36"/>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EMR</a:t>
            </a:r>
            <a:endParaRPr/>
          </a:p>
        </p:txBody>
      </p:sp>
      <p:sp>
        <p:nvSpPr>
          <p:cNvPr id="1012" name="Google Shape;1012;p36"/>
          <p:cNvSpPr txBox="1"/>
          <p:nvPr>
            <p:ph idx="2" type="title"/>
          </p:nvPr>
        </p:nvSpPr>
        <p:spPr>
          <a:xfrm>
            <a:off x="720000" y="806125"/>
            <a:ext cx="3522300" cy="4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Snippets of Output</a:t>
            </a:r>
            <a:endParaRPr/>
          </a:p>
        </p:txBody>
      </p:sp>
      <p:pic>
        <p:nvPicPr>
          <p:cNvPr id="1013" name="Google Shape;1013;p36"/>
          <p:cNvPicPr preferRelativeResize="0"/>
          <p:nvPr/>
        </p:nvPicPr>
        <p:blipFill>
          <a:blip r:embed="rId3">
            <a:alphaModFix/>
          </a:blip>
          <a:stretch>
            <a:fillRect/>
          </a:stretch>
        </p:blipFill>
        <p:spPr>
          <a:xfrm>
            <a:off x="479350" y="1448725"/>
            <a:ext cx="5684874" cy="2367774"/>
          </a:xfrm>
          <a:prstGeom prst="rect">
            <a:avLst/>
          </a:prstGeom>
          <a:noFill/>
          <a:ln>
            <a:noFill/>
          </a:ln>
        </p:spPr>
      </p:pic>
      <p:pic>
        <p:nvPicPr>
          <p:cNvPr id="1014" name="Google Shape;1014;p36"/>
          <p:cNvPicPr preferRelativeResize="0"/>
          <p:nvPr/>
        </p:nvPicPr>
        <p:blipFill>
          <a:blip r:embed="rId4">
            <a:alphaModFix/>
          </a:blip>
          <a:stretch>
            <a:fillRect/>
          </a:stretch>
        </p:blipFill>
        <p:spPr>
          <a:xfrm>
            <a:off x="48725" y="3898125"/>
            <a:ext cx="9050076" cy="119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37"/>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Athena and Glue</a:t>
            </a:r>
            <a:endParaRPr/>
          </a:p>
        </p:txBody>
      </p:sp>
      <p:sp>
        <p:nvSpPr>
          <p:cNvPr id="1020" name="Google Shape;1020;p37"/>
          <p:cNvSpPr txBox="1"/>
          <p:nvPr>
            <p:ph idx="2" type="title"/>
          </p:nvPr>
        </p:nvSpPr>
        <p:spPr>
          <a:xfrm>
            <a:off x="720000" y="1197775"/>
            <a:ext cx="7916400" cy="101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Explore fixing schema in Glue to get better insights</a:t>
            </a:r>
            <a:endParaRPr/>
          </a:p>
        </p:txBody>
      </p:sp>
      <p:pic>
        <p:nvPicPr>
          <p:cNvPr id="1021" name="Google Shape;1021;p37"/>
          <p:cNvPicPr preferRelativeResize="0"/>
          <p:nvPr/>
        </p:nvPicPr>
        <p:blipFill>
          <a:blip r:embed="rId3">
            <a:alphaModFix/>
          </a:blip>
          <a:stretch>
            <a:fillRect/>
          </a:stretch>
        </p:blipFill>
        <p:spPr>
          <a:xfrm>
            <a:off x="1752738" y="2133600"/>
            <a:ext cx="5638518" cy="2926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38"/>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 Tools (Superset)</a:t>
            </a:r>
            <a:endParaRPr/>
          </a:p>
        </p:txBody>
      </p:sp>
      <p:sp>
        <p:nvSpPr>
          <p:cNvPr id="1027" name="Google Shape;1027;p38"/>
          <p:cNvSpPr txBox="1"/>
          <p:nvPr>
            <p:ph idx="2" type="title"/>
          </p:nvPr>
        </p:nvSpPr>
        <p:spPr>
          <a:xfrm>
            <a:off x="720000" y="1883575"/>
            <a:ext cx="7916400" cy="101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Unfortunately was not able to get to this part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4"/>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 1</a:t>
            </a:r>
            <a:endParaRPr/>
          </a:p>
        </p:txBody>
      </p:sp>
      <p:pic>
        <p:nvPicPr>
          <p:cNvPr id="834" name="Google Shape;834;p24"/>
          <p:cNvPicPr preferRelativeResize="0"/>
          <p:nvPr/>
        </p:nvPicPr>
        <p:blipFill rotWithShape="1">
          <a:blip r:embed="rId3">
            <a:alphaModFix/>
          </a:blip>
          <a:srcRect b="0" l="0" r="5168" t="6288"/>
          <a:stretch/>
        </p:blipFill>
        <p:spPr>
          <a:xfrm>
            <a:off x="525475" y="1017725"/>
            <a:ext cx="8093051" cy="3998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25"/>
          <p:cNvSpPr txBox="1"/>
          <p:nvPr>
            <p:ph idx="6" type="title"/>
          </p:nvPr>
        </p:nvSpPr>
        <p:spPr>
          <a:xfrm>
            <a:off x="720000" y="4146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840" name="Google Shape;840;p25"/>
          <p:cNvSpPr txBox="1"/>
          <p:nvPr>
            <p:ph type="title"/>
          </p:nvPr>
        </p:nvSpPr>
        <p:spPr>
          <a:xfrm>
            <a:off x="1975116" y="3051208"/>
            <a:ext cx="2614500" cy="2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Tool: S3 Bucket</a:t>
            </a:r>
            <a:endParaRPr/>
          </a:p>
        </p:txBody>
      </p:sp>
      <p:sp>
        <p:nvSpPr>
          <p:cNvPr id="841" name="Google Shape;841;p25"/>
          <p:cNvSpPr txBox="1"/>
          <p:nvPr>
            <p:ph idx="2" type="title"/>
          </p:nvPr>
        </p:nvSpPr>
        <p:spPr>
          <a:xfrm>
            <a:off x="1971150" y="2203771"/>
            <a:ext cx="2614500" cy="2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42" name="Google Shape;842;p25"/>
          <p:cNvSpPr txBox="1"/>
          <p:nvPr>
            <p:ph idx="4" type="title"/>
          </p:nvPr>
        </p:nvSpPr>
        <p:spPr>
          <a:xfrm>
            <a:off x="1973128" y="1356325"/>
            <a:ext cx="2614500" cy="2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Architecture: 1</a:t>
            </a:r>
            <a:endParaRPr/>
          </a:p>
        </p:txBody>
      </p:sp>
      <p:sp>
        <p:nvSpPr>
          <p:cNvPr id="843" name="Google Shape;843;p25"/>
          <p:cNvSpPr/>
          <p:nvPr/>
        </p:nvSpPr>
        <p:spPr>
          <a:xfrm>
            <a:off x="999213" y="1359508"/>
            <a:ext cx="690600" cy="627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999213" y="2203766"/>
            <a:ext cx="690600" cy="627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999213" y="3048023"/>
            <a:ext cx="690600" cy="627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flipH="1">
            <a:off x="7774475" y="3803000"/>
            <a:ext cx="1377000" cy="1340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a:off x="104725" y="2887000"/>
            <a:ext cx="322500" cy="224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25"/>
          <p:cNvGrpSpPr/>
          <p:nvPr/>
        </p:nvGrpSpPr>
        <p:grpSpPr>
          <a:xfrm>
            <a:off x="1203927" y="1545654"/>
            <a:ext cx="281167" cy="255149"/>
            <a:chOff x="1739975" y="1272700"/>
            <a:chExt cx="304425" cy="304075"/>
          </a:xfrm>
        </p:grpSpPr>
        <p:sp>
          <p:nvSpPr>
            <p:cNvPr id="849" name="Google Shape;849;p25"/>
            <p:cNvSpPr/>
            <p:nvPr/>
          </p:nvSpPr>
          <p:spPr>
            <a:xfrm>
              <a:off x="1739975" y="1291025"/>
              <a:ext cx="286425" cy="160400"/>
            </a:xfrm>
            <a:custGeom>
              <a:rect b="b" l="l" r="r" t="t"/>
              <a:pathLst>
                <a:path extrusionOk="0" h="6416" w="11457">
                  <a:moveTo>
                    <a:pt x="1" y="0"/>
                  </a:moveTo>
                  <a:lnTo>
                    <a:pt x="1" y="6415"/>
                  </a:lnTo>
                  <a:lnTo>
                    <a:pt x="1454" y="6415"/>
                  </a:lnTo>
                  <a:lnTo>
                    <a:pt x="1454" y="6062"/>
                  </a:lnTo>
                  <a:cubicBezTo>
                    <a:pt x="1454" y="5080"/>
                    <a:pt x="2253" y="4281"/>
                    <a:pt x="3235" y="4281"/>
                  </a:cubicBezTo>
                  <a:cubicBezTo>
                    <a:pt x="1965" y="4281"/>
                    <a:pt x="1323" y="2750"/>
                    <a:pt x="2226" y="1846"/>
                  </a:cubicBezTo>
                  <a:cubicBezTo>
                    <a:pt x="2519" y="1554"/>
                    <a:pt x="2876" y="1423"/>
                    <a:pt x="3227" y="1423"/>
                  </a:cubicBezTo>
                  <a:cubicBezTo>
                    <a:pt x="3960" y="1423"/>
                    <a:pt x="4662" y="1995"/>
                    <a:pt x="4662" y="2854"/>
                  </a:cubicBezTo>
                  <a:cubicBezTo>
                    <a:pt x="4662" y="3640"/>
                    <a:pt x="4020" y="4281"/>
                    <a:pt x="3235" y="4281"/>
                  </a:cubicBezTo>
                  <a:cubicBezTo>
                    <a:pt x="4216" y="4281"/>
                    <a:pt x="5015" y="5080"/>
                    <a:pt x="5028" y="6062"/>
                  </a:cubicBezTo>
                  <a:lnTo>
                    <a:pt x="5028" y="6415"/>
                  </a:lnTo>
                  <a:lnTo>
                    <a:pt x="11456" y="6415"/>
                  </a:lnTo>
                  <a:lnTo>
                    <a:pt x="11456" y="4281"/>
                  </a:lnTo>
                  <a:lnTo>
                    <a:pt x="9532" y="4281"/>
                  </a:lnTo>
                  <a:lnTo>
                    <a:pt x="7162" y="6062"/>
                  </a:lnTo>
                  <a:lnTo>
                    <a:pt x="7162" y="4281"/>
                  </a:lnTo>
                  <a:lnTo>
                    <a:pt x="5735" y="4281"/>
                  </a:lnTo>
                  <a:lnTo>
                    <a:pt x="57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1796925" y="1344700"/>
              <a:ext cx="41925" cy="35675"/>
            </a:xfrm>
            <a:custGeom>
              <a:rect b="b" l="l" r="r" t="t"/>
              <a:pathLst>
                <a:path extrusionOk="0" h="1427" w="1677">
                  <a:moveTo>
                    <a:pt x="957" y="0"/>
                  </a:moveTo>
                  <a:cubicBezTo>
                    <a:pt x="328" y="0"/>
                    <a:pt x="1" y="760"/>
                    <a:pt x="459" y="1218"/>
                  </a:cubicBezTo>
                  <a:cubicBezTo>
                    <a:pt x="603" y="1361"/>
                    <a:pt x="780" y="1426"/>
                    <a:pt x="955" y="1426"/>
                  </a:cubicBezTo>
                  <a:cubicBezTo>
                    <a:pt x="1322" y="1426"/>
                    <a:pt x="1677" y="1142"/>
                    <a:pt x="1677" y="707"/>
                  </a:cubicBezTo>
                  <a:cubicBezTo>
                    <a:pt x="1677" y="314"/>
                    <a:pt x="1349" y="0"/>
                    <a:pt x="9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1794325" y="1416050"/>
              <a:ext cx="53375" cy="35375"/>
            </a:xfrm>
            <a:custGeom>
              <a:rect b="b" l="l" r="r" t="t"/>
              <a:pathLst>
                <a:path extrusionOk="0" h="1415" w="2135">
                  <a:moveTo>
                    <a:pt x="1084" y="0"/>
                  </a:moveTo>
                  <a:cubicBezTo>
                    <a:pt x="1076" y="0"/>
                    <a:pt x="1068" y="0"/>
                    <a:pt x="1061" y="0"/>
                  </a:cubicBezTo>
                  <a:cubicBezTo>
                    <a:pt x="471" y="0"/>
                    <a:pt x="0" y="472"/>
                    <a:pt x="0" y="1061"/>
                  </a:cubicBezTo>
                  <a:lnTo>
                    <a:pt x="0" y="1414"/>
                  </a:lnTo>
                  <a:lnTo>
                    <a:pt x="2134" y="1414"/>
                  </a:lnTo>
                  <a:lnTo>
                    <a:pt x="2134" y="1061"/>
                  </a:lnTo>
                  <a:cubicBezTo>
                    <a:pt x="2134" y="479"/>
                    <a:pt x="1662" y="0"/>
                    <a:pt x="10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1739975" y="1469400"/>
              <a:ext cx="286425" cy="107375"/>
            </a:xfrm>
            <a:custGeom>
              <a:rect b="b" l="l" r="r" t="t"/>
              <a:pathLst>
                <a:path extrusionOk="0" h="4295" w="11457">
                  <a:moveTo>
                    <a:pt x="6089" y="707"/>
                  </a:moveTo>
                  <a:lnTo>
                    <a:pt x="6089" y="1427"/>
                  </a:lnTo>
                  <a:lnTo>
                    <a:pt x="5382" y="1427"/>
                  </a:lnTo>
                  <a:lnTo>
                    <a:pt x="5382" y="707"/>
                  </a:lnTo>
                  <a:close/>
                  <a:moveTo>
                    <a:pt x="1" y="0"/>
                  </a:moveTo>
                  <a:lnTo>
                    <a:pt x="1" y="2134"/>
                  </a:lnTo>
                  <a:lnTo>
                    <a:pt x="4308" y="2134"/>
                  </a:lnTo>
                  <a:lnTo>
                    <a:pt x="4308" y="3588"/>
                  </a:lnTo>
                  <a:lnTo>
                    <a:pt x="2881" y="3588"/>
                  </a:lnTo>
                  <a:lnTo>
                    <a:pt x="2881" y="4295"/>
                  </a:lnTo>
                  <a:lnTo>
                    <a:pt x="8589" y="4295"/>
                  </a:lnTo>
                  <a:lnTo>
                    <a:pt x="8589" y="3588"/>
                  </a:lnTo>
                  <a:lnTo>
                    <a:pt x="7162" y="3588"/>
                  </a:lnTo>
                  <a:lnTo>
                    <a:pt x="7162" y="2134"/>
                  </a:lnTo>
                  <a:lnTo>
                    <a:pt x="11456" y="2134"/>
                  </a:lnTo>
                  <a:lnTo>
                    <a:pt x="114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1901025" y="1272700"/>
              <a:ext cx="143375" cy="134200"/>
            </a:xfrm>
            <a:custGeom>
              <a:rect b="b" l="l" r="r" t="t"/>
              <a:pathLst>
                <a:path extrusionOk="0" h="5368" w="5735">
                  <a:moveTo>
                    <a:pt x="4661" y="1100"/>
                  </a:moveTo>
                  <a:lnTo>
                    <a:pt x="4661" y="1807"/>
                  </a:lnTo>
                  <a:lnTo>
                    <a:pt x="1074" y="1807"/>
                  </a:lnTo>
                  <a:lnTo>
                    <a:pt x="1074" y="1100"/>
                  </a:lnTo>
                  <a:close/>
                  <a:moveTo>
                    <a:pt x="3941" y="2514"/>
                  </a:moveTo>
                  <a:lnTo>
                    <a:pt x="3941" y="3234"/>
                  </a:lnTo>
                  <a:lnTo>
                    <a:pt x="1074" y="3234"/>
                  </a:lnTo>
                  <a:lnTo>
                    <a:pt x="1074" y="2514"/>
                  </a:lnTo>
                  <a:close/>
                  <a:moveTo>
                    <a:pt x="0" y="0"/>
                  </a:moveTo>
                  <a:lnTo>
                    <a:pt x="0" y="4307"/>
                  </a:lnTo>
                  <a:lnTo>
                    <a:pt x="1427" y="4307"/>
                  </a:lnTo>
                  <a:lnTo>
                    <a:pt x="1427" y="5368"/>
                  </a:lnTo>
                  <a:lnTo>
                    <a:pt x="2854" y="4307"/>
                  </a:lnTo>
                  <a:lnTo>
                    <a:pt x="5735" y="4307"/>
                  </a:lnTo>
                  <a:lnTo>
                    <a:pt x="57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25"/>
          <p:cNvGrpSpPr/>
          <p:nvPr/>
        </p:nvGrpSpPr>
        <p:grpSpPr>
          <a:xfrm>
            <a:off x="1204078" y="2397894"/>
            <a:ext cx="280867" cy="239227"/>
            <a:chOff x="1739975" y="1995700"/>
            <a:chExt cx="304100" cy="285100"/>
          </a:xfrm>
        </p:grpSpPr>
        <p:sp>
          <p:nvSpPr>
            <p:cNvPr id="855" name="Google Shape;855;p25"/>
            <p:cNvSpPr/>
            <p:nvPr/>
          </p:nvSpPr>
          <p:spPr>
            <a:xfrm>
              <a:off x="1739975" y="1995700"/>
              <a:ext cx="304100" cy="285100"/>
            </a:xfrm>
            <a:custGeom>
              <a:rect b="b" l="l" r="r" t="t"/>
              <a:pathLst>
                <a:path extrusionOk="0" h="11404" w="12164">
                  <a:moveTo>
                    <a:pt x="7162" y="1428"/>
                  </a:moveTo>
                  <a:lnTo>
                    <a:pt x="7162" y="2383"/>
                  </a:lnTo>
                  <a:cubicBezTo>
                    <a:pt x="7280" y="2436"/>
                    <a:pt x="7398" y="2514"/>
                    <a:pt x="7503" y="2580"/>
                  </a:cubicBezTo>
                  <a:lnTo>
                    <a:pt x="8327" y="2095"/>
                  </a:lnTo>
                  <a:lnTo>
                    <a:pt x="9401" y="3941"/>
                  </a:lnTo>
                  <a:lnTo>
                    <a:pt x="8576" y="4426"/>
                  </a:lnTo>
                  <a:cubicBezTo>
                    <a:pt x="8576" y="4491"/>
                    <a:pt x="8589" y="4557"/>
                    <a:pt x="8589" y="4622"/>
                  </a:cubicBezTo>
                  <a:lnTo>
                    <a:pt x="8589" y="4635"/>
                  </a:lnTo>
                  <a:cubicBezTo>
                    <a:pt x="8589" y="4701"/>
                    <a:pt x="8589" y="4766"/>
                    <a:pt x="8576" y="4831"/>
                  </a:cubicBezTo>
                  <a:lnTo>
                    <a:pt x="9401" y="5303"/>
                  </a:lnTo>
                  <a:lnTo>
                    <a:pt x="8327" y="7162"/>
                  </a:lnTo>
                  <a:lnTo>
                    <a:pt x="7503" y="6677"/>
                  </a:lnTo>
                  <a:cubicBezTo>
                    <a:pt x="7385" y="6756"/>
                    <a:pt x="7280" y="6821"/>
                    <a:pt x="7162" y="6874"/>
                  </a:cubicBezTo>
                  <a:lnTo>
                    <a:pt x="7162" y="7830"/>
                  </a:lnTo>
                  <a:lnTo>
                    <a:pt x="5028" y="7830"/>
                  </a:lnTo>
                  <a:lnTo>
                    <a:pt x="5028" y="6874"/>
                  </a:lnTo>
                  <a:cubicBezTo>
                    <a:pt x="4910" y="6821"/>
                    <a:pt x="4793" y="6756"/>
                    <a:pt x="4688" y="6677"/>
                  </a:cubicBezTo>
                  <a:lnTo>
                    <a:pt x="3850" y="7162"/>
                  </a:lnTo>
                  <a:lnTo>
                    <a:pt x="2776" y="5303"/>
                  </a:lnTo>
                  <a:lnTo>
                    <a:pt x="3601" y="4831"/>
                  </a:lnTo>
                  <a:cubicBezTo>
                    <a:pt x="3601" y="4766"/>
                    <a:pt x="3601" y="4701"/>
                    <a:pt x="3601" y="4635"/>
                  </a:cubicBezTo>
                  <a:cubicBezTo>
                    <a:pt x="3601" y="4557"/>
                    <a:pt x="3601" y="4491"/>
                    <a:pt x="3601" y="4426"/>
                  </a:cubicBezTo>
                  <a:lnTo>
                    <a:pt x="2776" y="3954"/>
                  </a:lnTo>
                  <a:lnTo>
                    <a:pt x="3850" y="2095"/>
                  </a:lnTo>
                  <a:lnTo>
                    <a:pt x="4688" y="2593"/>
                  </a:lnTo>
                  <a:cubicBezTo>
                    <a:pt x="4793" y="2514"/>
                    <a:pt x="4910" y="2449"/>
                    <a:pt x="5028" y="2396"/>
                  </a:cubicBezTo>
                  <a:lnTo>
                    <a:pt x="5028" y="1428"/>
                  </a:lnTo>
                  <a:close/>
                  <a:moveTo>
                    <a:pt x="2501" y="0"/>
                  </a:moveTo>
                  <a:cubicBezTo>
                    <a:pt x="1127" y="0"/>
                    <a:pt x="1" y="1113"/>
                    <a:pt x="1" y="2488"/>
                  </a:cubicBezTo>
                  <a:lnTo>
                    <a:pt x="1" y="6769"/>
                  </a:lnTo>
                  <a:cubicBezTo>
                    <a:pt x="14" y="8013"/>
                    <a:pt x="917" y="9060"/>
                    <a:pt x="2148" y="9244"/>
                  </a:cubicBezTo>
                  <a:lnTo>
                    <a:pt x="2148" y="11404"/>
                  </a:lnTo>
                  <a:lnTo>
                    <a:pt x="2816" y="11404"/>
                  </a:lnTo>
                  <a:lnTo>
                    <a:pt x="4832" y="9257"/>
                  </a:lnTo>
                  <a:lnTo>
                    <a:pt x="9676" y="9257"/>
                  </a:lnTo>
                  <a:cubicBezTo>
                    <a:pt x="11051" y="9257"/>
                    <a:pt x="12163" y="8144"/>
                    <a:pt x="12163" y="6769"/>
                  </a:cubicBezTo>
                  <a:lnTo>
                    <a:pt x="12163" y="2488"/>
                  </a:lnTo>
                  <a:cubicBezTo>
                    <a:pt x="12163" y="1113"/>
                    <a:pt x="11051" y="0"/>
                    <a:pt x="96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a:off x="1833600" y="2049050"/>
              <a:ext cx="117200" cy="125050"/>
            </a:xfrm>
            <a:custGeom>
              <a:rect b="b" l="l" r="r" t="t"/>
              <a:pathLst>
                <a:path extrusionOk="0" h="5002" w="4688">
                  <a:moveTo>
                    <a:pt x="2337" y="1416"/>
                  </a:moveTo>
                  <a:cubicBezTo>
                    <a:pt x="2889" y="1416"/>
                    <a:pt x="3417" y="1841"/>
                    <a:pt x="3417" y="2488"/>
                  </a:cubicBezTo>
                  <a:cubicBezTo>
                    <a:pt x="3417" y="3077"/>
                    <a:pt x="2933" y="3562"/>
                    <a:pt x="2344" y="3562"/>
                  </a:cubicBezTo>
                  <a:cubicBezTo>
                    <a:pt x="1388" y="3562"/>
                    <a:pt x="917" y="2409"/>
                    <a:pt x="1584" y="1729"/>
                  </a:cubicBezTo>
                  <a:cubicBezTo>
                    <a:pt x="1804" y="1513"/>
                    <a:pt x="2073" y="1416"/>
                    <a:pt x="2337" y="1416"/>
                  </a:cubicBezTo>
                  <a:close/>
                  <a:moveTo>
                    <a:pt x="1990" y="0"/>
                  </a:moveTo>
                  <a:lnTo>
                    <a:pt x="1990" y="734"/>
                  </a:lnTo>
                  <a:lnTo>
                    <a:pt x="1755" y="825"/>
                  </a:lnTo>
                  <a:cubicBezTo>
                    <a:pt x="1545" y="891"/>
                    <a:pt x="1362" y="1009"/>
                    <a:pt x="1192" y="1153"/>
                  </a:cubicBezTo>
                  <a:lnTo>
                    <a:pt x="1008" y="1310"/>
                  </a:lnTo>
                  <a:lnTo>
                    <a:pt x="367" y="943"/>
                  </a:lnTo>
                  <a:lnTo>
                    <a:pt x="0" y="1558"/>
                  </a:lnTo>
                  <a:lnTo>
                    <a:pt x="642" y="1925"/>
                  </a:lnTo>
                  <a:lnTo>
                    <a:pt x="589" y="2174"/>
                  </a:lnTo>
                  <a:cubicBezTo>
                    <a:pt x="576" y="2279"/>
                    <a:pt x="563" y="2383"/>
                    <a:pt x="563" y="2501"/>
                  </a:cubicBezTo>
                  <a:cubicBezTo>
                    <a:pt x="563" y="2606"/>
                    <a:pt x="576" y="2724"/>
                    <a:pt x="589" y="2828"/>
                  </a:cubicBezTo>
                  <a:lnTo>
                    <a:pt x="642" y="3077"/>
                  </a:lnTo>
                  <a:lnTo>
                    <a:pt x="0" y="3444"/>
                  </a:lnTo>
                  <a:lnTo>
                    <a:pt x="367" y="4059"/>
                  </a:lnTo>
                  <a:lnTo>
                    <a:pt x="1008" y="3692"/>
                  </a:lnTo>
                  <a:lnTo>
                    <a:pt x="1192" y="3850"/>
                  </a:lnTo>
                  <a:cubicBezTo>
                    <a:pt x="1362" y="3994"/>
                    <a:pt x="1545" y="4111"/>
                    <a:pt x="1755" y="4177"/>
                  </a:cubicBezTo>
                  <a:lnTo>
                    <a:pt x="1990" y="4269"/>
                  </a:lnTo>
                  <a:lnTo>
                    <a:pt x="1990" y="5002"/>
                  </a:lnTo>
                  <a:lnTo>
                    <a:pt x="2697" y="5002"/>
                  </a:lnTo>
                  <a:lnTo>
                    <a:pt x="2697" y="4269"/>
                  </a:lnTo>
                  <a:lnTo>
                    <a:pt x="2933" y="4177"/>
                  </a:lnTo>
                  <a:cubicBezTo>
                    <a:pt x="3142" y="4111"/>
                    <a:pt x="3326" y="3994"/>
                    <a:pt x="3496" y="3850"/>
                  </a:cubicBezTo>
                  <a:lnTo>
                    <a:pt x="3679" y="3692"/>
                  </a:lnTo>
                  <a:lnTo>
                    <a:pt x="4321" y="4059"/>
                  </a:lnTo>
                  <a:lnTo>
                    <a:pt x="4687" y="3444"/>
                  </a:lnTo>
                  <a:lnTo>
                    <a:pt x="4046" y="3077"/>
                  </a:lnTo>
                  <a:lnTo>
                    <a:pt x="4098" y="2828"/>
                  </a:lnTo>
                  <a:cubicBezTo>
                    <a:pt x="4111" y="2724"/>
                    <a:pt x="4124" y="2606"/>
                    <a:pt x="4124" y="2501"/>
                  </a:cubicBezTo>
                  <a:cubicBezTo>
                    <a:pt x="4124" y="2383"/>
                    <a:pt x="4111" y="2279"/>
                    <a:pt x="4098" y="2174"/>
                  </a:cubicBezTo>
                  <a:lnTo>
                    <a:pt x="4046" y="1925"/>
                  </a:lnTo>
                  <a:lnTo>
                    <a:pt x="4687" y="1558"/>
                  </a:lnTo>
                  <a:lnTo>
                    <a:pt x="4321" y="943"/>
                  </a:lnTo>
                  <a:lnTo>
                    <a:pt x="3679" y="1310"/>
                  </a:lnTo>
                  <a:lnTo>
                    <a:pt x="3496" y="1153"/>
                  </a:lnTo>
                  <a:cubicBezTo>
                    <a:pt x="3326" y="1009"/>
                    <a:pt x="3142" y="891"/>
                    <a:pt x="2933" y="825"/>
                  </a:cubicBezTo>
                  <a:lnTo>
                    <a:pt x="2697" y="734"/>
                  </a:lnTo>
                  <a:lnTo>
                    <a:pt x="26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5"/>
            <p:cNvSpPr/>
            <p:nvPr/>
          </p:nvSpPr>
          <p:spPr>
            <a:xfrm>
              <a:off x="1880075" y="2102400"/>
              <a:ext cx="20975" cy="18025"/>
            </a:xfrm>
            <a:custGeom>
              <a:rect b="b" l="l" r="r" t="t"/>
              <a:pathLst>
                <a:path extrusionOk="0" h="721" w="839">
                  <a:moveTo>
                    <a:pt x="485" y="1"/>
                  </a:moveTo>
                  <a:cubicBezTo>
                    <a:pt x="170" y="1"/>
                    <a:pt x="0" y="393"/>
                    <a:pt x="236" y="616"/>
                  </a:cubicBezTo>
                  <a:cubicBezTo>
                    <a:pt x="308" y="688"/>
                    <a:pt x="397" y="720"/>
                    <a:pt x="483" y="720"/>
                  </a:cubicBezTo>
                  <a:cubicBezTo>
                    <a:pt x="665" y="720"/>
                    <a:pt x="838" y="580"/>
                    <a:pt x="838" y="367"/>
                  </a:cubicBezTo>
                  <a:cubicBezTo>
                    <a:pt x="838" y="171"/>
                    <a:pt x="681" y="1"/>
                    <a:pt x="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25"/>
          <p:cNvGrpSpPr/>
          <p:nvPr/>
        </p:nvGrpSpPr>
        <p:grpSpPr>
          <a:xfrm>
            <a:off x="1204092" y="3234203"/>
            <a:ext cx="280867" cy="255170"/>
            <a:chOff x="5564200" y="3411600"/>
            <a:chExt cx="304100" cy="304100"/>
          </a:xfrm>
        </p:grpSpPr>
        <p:sp>
          <p:nvSpPr>
            <p:cNvPr id="859" name="Google Shape;859;p25"/>
            <p:cNvSpPr/>
            <p:nvPr/>
          </p:nvSpPr>
          <p:spPr>
            <a:xfrm>
              <a:off x="5671575" y="3572325"/>
              <a:ext cx="89050" cy="18025"/>
            </a:xfrm>
            <a:custGeom>
              <a:rect b="b" l="l" r="r" t="t"/>
              <a:pathLst>
                <a:path extrusionOk="0" h="721" w="3562">
                  <a:moveTo>
                    <a:pt x="0" y="0"/>
                  </a:moveTo>
                  <a:lnTo>
                    <a:pt x="0" y="720"/>
                  </a:lnTo>
                  <a:lnTo>
                    <a:pt x="3561" y="720"/>
                  </a:lnTo>
                  <a:lnTo>
                    <a:pt x="35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5"/>
            <p:cNvSpPr/>
            <p:nvPr/>
          </p:nvSpPr>
          <p:spPr>
            <a:xfrm>
              <a:off x="5618225" y="3643675"/>
              <a:ext cx="124725" cy="18025"/>
            </a:xfrm>
            <a:custGeom>
              <a:rect b="b" l="l" r="r" t="t"/>
              <a:pathLst>
                <a:path extrusionOk="0" h="721" w="4989">
                  <a:moveTo>
                    <a:pt x="0" y="0"/>
                  </a:moveTo>
                  <a:lnTo>
                    <a:pt x="0" y="720"/>
                  </a:lnTo>
                  <a:lnTo>
                    <a:pt x="4988" y="720"/>
                  </a:lnTo>
                  <a:lnTo>
                    <a:pt x="49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5"/>
            <p:cNvSpPr/>
            <p:nvPr/>
          </p:nvSpPr>
          <p:spPr>
            <a:xfrm>
              <a:off x="5618225" y="3501300"/>
              <a:ext cx="53375" cy="17700"/>
            </a:xfrm>
            <a:custGeom>
              <a:rect b="b" l="l" r="r" t="t"/>
              <a:pathLst>
                <a:path extrusionOk="0" h="708" w="2135">
                  <a:moveTo>
                    <a:pt x="0" y="0"/>
                  </a:moveTo>
                  <a:lnTo>
                    <a:pt x="0" y="707"/>
                  </a:lnTo>
                  <a:lnTo>
                    <a:pt x="2134" y="707"/>
                  </a:lnTo>
                  <a:lnTo>
                    <a:pt x="21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a:off x="5564200" y="3465625"/>
              <a:ext cx="304100" cy="250075"/>
            </a:xfrm>
            <a:custGeom>
              <a:rect b="b" l="l" r="r" t="t"/>
              <a:pathLst>
                <a:path extrusionOk="0" h="10003" w="12164">
                  <a:moveTo>
                    <a:pt x="8576" y="3561"/>
                  </a:moveTo>
                  <a:lnTo>
                    <a:pt x="8576" y="5695"/>
                  </a:lnTo>
                  <a:lnTo>
                    <a:pt x="3575" y="5695"/>
                  </a:lnTo>
                  <a:lnTo>
                    <a:pt x="3575" y="3561"/>
                  </a:lnTo>
                  <a:close/>
                  <a:moveTo>
                    <a:pt x="5002" y="707"/>
                  </a:moveTo>
                  <a:lnTo>
                    <a:pt x="5002" y="1427"/>
                  </a:lnTo>
                  <a:lnTo>
                    <a:pt x="10710" y="1427"/>
                  </a:lnTo>
                  <a:lnTo>
                    <a:pt x="10710" y="7842"/>
                  </a:lnTo>
                  <a:lnTo>
                    <a:pt x="7856" y="7842"/>
                  </a:lnTo>
                  <a:lnTo>
                    <a:pt x="7856" y="8549"/>
                  </a:lnTo>
                  <a:lnTo>
                    <a:pt x="1441" y="8549"/>
                  </a:lnTo>
                  <a:lnTo>
                    <a:pt x="1441" y="6415"/>
                  </a:lnTo>
                  <a:lnTo>
                    <a:pt x="7856" y="6415"/>
                  </a:lnTo>
                  <a:lnTo>
                    <a:pt x="7856" y="7122"/>
                  </a:lnTo>
                  <a:lnTo>
                    <a:pt x="9990" y="7122"/>
                  </a:lnTo>
                  <a:lnTo>
                    <a:pt x="9990" y="2134"/>
                  </a:lnTo>
                  <a:lnTo>
                    <a:pt x="5002" y="2134"/>
                  </a:lnTo>
                  <a:lnTo>
                    <a:pt x="5002" y="2854"/>
                  </a:lnTo>
                  <a:lnTo>
                    <a:pt x="1441" y="2854"/>
                  </a:lnTo>
                  <a:lnTo>
                    <a:pt x="1441" y="707"/>
                  </a:lnTo>
                  <a:close/>
                  <a:moveTo>
                    <a:pt x="1" y="0"/>
                  </a:moveTo>
                  <a:lnTo>
                    <a:pt x="1" y="10003"/>
                  </a:lnTo>
                  <a:lnTo>
                    <a:pt x="12164" y="10003"/>
                  </a:lnTo>
                  <a:lnTo>
                    <a:pt x="121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5"/>
            <p:cNvSpPr/>
            <p:nvPr/>
          </p:nvSpPr>
          <p:spPr>
            <a:xfrm>
              <a:off x="5564200" y="3411600"/>
              <a:ext cx="304100" cy="36050"/>
            </a:xfrm>
            <a:custGeom>
              <a:rect b="b" l="l" r="r" t="t"/>
              <a:pathLst>
                <a:path extrusionOk="0" h="1442" w="12164">
                  <a:moveTo>
                    <a:pt x="1" y="1"/>
                  </a:moveTo>
                  <a:lnTo>
                    <a:pt x="1" y="1441"/>
                  </a:lnTo>
                  <a:lnTo>
                    <a:pt x="12164" y="1441"/>
                  </a:lnTo>
                  <a:lnTo>
                    <a:pt x="121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25"/>
          <p:cNvSpPr txBox="1"/>
          <p:nvPr>
            <p:ph type="title"/>
          </p:nvPr>
        </p:nvSpPr>
        <p:spPr>
          <a:xfrm>
            <a:off x="5607625" y="3107125"/>
            <a:ext cx="2773500" cy="39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Tool: Athena and Glue</a:t>
            </a:r>
            <a:endParaRPr/>
          </a:p>
        </p:txBody>
      </p:sp>
      <p:sp>
        <p:nvSpPr>
          <p:cNvPr id="865" name="Google Shape;865;p25"/>
          <p:cNvSpPr txBox="1"/>
          <p:nvPr>
            <p:ph idx="2" type="title"/>
          </p:nvPr>
        </p:nvSpPr>
        <p:spPr>
          <a:xfrm>
            <a:off x="5603663" y="2259696"/>
            <a:ext cx="2614500" cy="2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Tool: EMR</a:t>
            </a:r>
            <a:endParaRPr/>
          </a:p>
        </p:txBody>
      </p:sp>
      <p:sp>
        <p:nvSpPr>
          <p:cNvPr id="866" name="Google Shape;866;p25"/>
          <p:cNvSpPr txBox="1"/>
          <p:nvPr>
            <p:ph idx="4" type="title"/>
          </p:nvPr>
        </p:nvSpPr>
        <p:spPr>
          <a:xfrm>
            <a:off x="5605640" y="1412250"/>
            <a:ext cx="2614500" cy="2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Tool: Airflow</a:t>
            </a:r>
            <a:endParaRPr/>
          </a:p>
        </p:txBody>
      </p:sp>
      <p:sp>
        <p:nvSpPr>
          <p:cNvPr id="867" name="Google Shape;867;p25"/>
          <p:cNvSpPr/>
          <p:nvPr/>
        </p:nvSpPr>
        <p:spPr>
          <a:xfrm>
            <a:off x="4631725" y="1415433"/>
            <a:ext cx="690600" cy="627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5"/>
          <p:cNvSpPr/>
          <p:nvPr/>
        </p:nvSpPr>
        <p:spPr>
          <a:xfrm>
            <a:off x="4631725" y="2259691"/>
            <a:ext cx="690600" cy="627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5"/>
          <p:cNvSpPr/>
          <p:nvPr/>
        </p:nvSpPr>
        <p:spPr>
          <a:xfrm>
            <a:off x="4631725" y="3103948"/>
            <a:ext cx="690600" cy="627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txBox="1"/>
          <p:nvPr>
            <p:ph idx="4" type="title"/>
          </p:nvPr>
        </p:nvSpPr>
        <p:spPr>
          <a:xfrm>
            <a:off x="1973150" y="3892275"/>
            <a:ext cx="2614500" cy="68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Tool: Cloudwatch + Lambda</a:t>
            </a:r>
            <a:endParaRPr/>
          </a:p>
        </p:txBody>
      </p:sp>
      <p:sp>
        <p:nvSpPr>
          <p:cNvPr id="871" name="Google Shape;871;p25"/>
          <p:cNvSpPr/>
          <p:nvPr/>
        </p:nvSpPr>
        <p:spPr>
          <a:xfrm>
            <a:off x="999225" y="3895458"/>
            <a:ext cx="690600" cy="627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2" name="Google Shape;872;p25"/>
          <p:cNvGrpSpPr/>
          <p:nvPr/>
        </p:nvGrpSpPr>
        <p:grpSpPr>
          <a:xfrm>
            <a:off x="1203939" y="4081604"/>
            <a:ext cx="281167" cy="255149"/>
            <a:chOff x="1739975" y="1272700"/>
            <a:chExt cx="304425" cy="304075"/>
          </a:xfrm>
        </p:grpSpPr>
        <p:sp>
          <p:nvSpPr>
            <p:cNvPr id="873" name="Google Shape;873;p25"/>
            <p:cNvSpPr/>
            <p:nvPr/>
          </p:nvSpPr>
          <p:spPr>
            <a:xfrm>
              <a:off x="1739975" y="1291025"/>
              <a:ext cx="286425" cy="160400"/>
            </a:xfrm>
            <a:custGeom>
              <a:rect b="b" l="l" r="r" t="t"/>
              <a:pathLst>
                <a:path extrusionOk="0" h="6416" w="11457">
                  <a:moveTo>
                    <a:pt x="1" y="0"/>
                  </a:moveTo>
                  <a:lnTo>
                    <a:pt x="1" y="6415"/>
                  </a:lnTo>
                  <a:lnTo>
                    <a:pt x="1454" y="6415"/>
                  </a:lnTo>
                  <a:lnTo>
                    <a:pt x="1454" y="6062"/>
                  </a:lnTo>
                  <a:cubicBezTo>
                    <a:pt x="1454" y="5080"/>
                    <a:pt x="2253" y="4281"/>
                    <a:pt x="3235" y="4281"/>
                  </a:cubicBezTo>
                  <a:cubicBezTo>
                    <a:pt x="1965" y="4281"/>
                    <a:pt x="1323" y="2750"/>
                    <a:pt x="2226" y="1846"/>
                  </a:cubicBezTo>
                  <a:cubicBezTo>
                    <a:pt x="2519" y="1554"/>
                    <a:pt x="2876" y="1423"/>
                    <a:pt x="3227" y="1423"/>
                  </a:cubicBezTo>
                  <a:cubicBezTo>
                    <a:pt x="3960" y="1423"/>
                    <a:pt x="4662" y="1995"/>
                    <a:pt x="4662" y="2854"/>
                  </a:cubicBezTo>
                  <a:cubicBezTo>
                    <a:pt x="4662" y="3640"/>
                    <a:pt x="4020" y="4281"/>
                    <a:pt x="3235" y="4281"/>
                  </a:cubicBezTo>
                  <a:cubicBezTo>
                    <a:pt x="4216" y="4281"/>
                    <a:pt x="5015" y="5080"/>
                    <a:pt x="5028" y="6062"/>
                  </a:cubicBezTo>
                  <a:lnTo>
                    <a:pt x="5028" y="6415"/>
                  </a:lnTo>
                  <a:lnTo>
                    <a:pt x="11456" y="6415"/>
                  </a:lnTo>
                  <a:lnTo>
                    <a:pt x="11456" y="4281"/>
                  </a:lnTo>
                  <a:lnTo>
                    <a:pt x="9532" y="4281"/>
                  </a:lnTo>
                  <a:lnTo>
                    <a:pt x="7162" y="6062"/>
                  </a:lnTo>
                  <a:lnTo>
                    <a:pt x="7162" y="4281"/>
                  </a:lnTo>
                  <a:lnTo>
                    <a:pt x="5735" y="4281"/>
                  </a:lnTo>
                  <a:lnTo>
                    <a:pt x="57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1796925" y="1344700"/>
              <a:ext cx="41925" cy="35675"/>
            </a:xfrm>
            <a:custGeom>
              <a:rect b="b" l="l" r="r" t="t"/>
              <a:pathLst>
                <a:path extrusionOk="0" h="1427" w="1677">
                  <a:moveTo>
                    <a:pt x="957" y="0"/>
                  </a:moveTo>
                  <a:cubicBezTo>
                    <a:pt x="328" y="0"/>
                    <a:pt x="1" y="760"/>
                    <a:pt x="459" y="1218"/>
                  </a:cubicBezTo>
                  <a:cubicBezTo>
                    <a:pt x="603" y="1361"/>
                    <a:pt x="780" y="1426"/>
                    <a:pt x="955" y="1426"/>
                  </a:cubicBezTo>
                  <a:cubicBezTo>
                    <a:pt x="1322" y="1426"/>
                    <a:pt x="1677" y="1142"/>
                    <a:pt x="1677" y="707"/>
                  </a:cubicBezTo>
                  <a:cubicBezTo>
                    <a:pt x="1677" y="314"/>
                    <a:pt x="1349" y="0"/>
                    <a:pt x="9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1794325" y="1416050"/>
              <a:ext cx="53375" cy="35375"/>
            </a:xfrm>
            <a:custGeom>
              <a:rect b="b" l="l" r="r" t="t"/>
              <a:pathLst>
                <a:path extrusionOk="0" h="1415" w="2135">
                  <a:moveTo>
                    <a:pt x="1084" y="0"/>
                  </a:moveTo>
                  <a:cubicBezTo>
                    <a:pt x="1076" y="0"/>
                    <a:pt x="1068" y="0"/>
                    <a:pt x="1061" y="0"/>
                  </a:cubicBezTo>
                  <a:cubicBezTo>
                    <a:pt x="471" y="0"/>
                    <a:pt x="0" y="472"/>
                    <a:pt x="0" y="1061"/>
                  </a:cubicBezTo>
                  <a:lnTo>
                    <a:pt x="0" y="1414"/>
                  </a:lnTo>
                  <a:lnTo>
                    <a:pt x="2134" y="1414"/>
                  </a:lnTo>
                  <a:lnTo>
                    <a:pt x="2134" y="1061"/>
                  </a:lnTo>
                  <a:cubicBezTo>
                    <a:pt x="2134" y="479"/>
                    <a:pt x="1662" y="0"/>
                    <a:pt x="10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1739975" y="1469400"/>
              <a:ext cx="286425" cy="107375"/>
            </a:xfrm>
            <a:custGeom>
              <a:rect b="b" l="l" r="r" t="t"/>
              <a:pathLst>
                <a:path extrusionOk="0" h="4295" w="11457">
                  <a:moveTo>
                    <a:pt x="6089" y="707"/>
                  </a:moveTo>
                  <a:lnTo>
                    <a:pt x="6089" y="1427"/>
                  </a:lnTo>
                  <a:lnTo>
                    <a:pt x="5382" y="1427"/>
                  </a:lnTo>
                  <a:lnTo>
                    <a:pt x="5382" y="707"/>
                  </a:lnTo>
                  <a:close/>
                  <a:moveTo>
                    <a:pt x="1" y="0"/>
                  </a:moveTo>
                  <a:lnTo>
                    <a:pt x="1" y="2134"/>
                  </a:lnTo>
                  <a:lnTo>
                    <a:pt x="4308" y="2134"/>
                  </a:lnTo>
                  <a:lnTo>
                    <a:pt x="4308" y="3588"/>
                  </a:lnTo>
                  <a:lnTo>
                    <a:pt x="2881" y="3588"/>
                  </a:lnTo>
                  <a:lnTo>
                    <a:pt x="2881" y="4295"/>
                  </a:lnTo>
                  <a:lnTo>
                    <a:pt x="8589" y="4295"/>
                  </a:lnTo>
                  <a:lnTo>
                    <a:pt x="8589" y="3588"/>
                  </a:lnTo>
                  <a:lnTo>
                    <a:pt x="7162" y="3588"/>
                  </a:lnTo>
                  <a:lnTo>
                    <a:pt x="7162" y="2134"/>
                  </a:lnTo>
                  <a:lnTo>
                    <a:pt x="11456" y="2134"/>
                  </a:lnTo>
                  <a:lnTo>
                    <a:pt x="114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1901025" y="1272700"/>
              <a:ext cx="143375" cy="134200"/>
            </a:xfrm>
            <a:custGeom>
              <a:rect b="b" l="l" r="r" t="t"/>
              <a:pathLst>
                <a:path extrusionOk="0" h="5368" w="5735">
                  <a:moveTo>
                    <a:pt x="4661" y="1100"/>
                  </a:moveTo>
                  <a:lnTo>
                    <a:pt x="4661" y="1807"/>
                  </a:lnTo>
                  <a:lnTo>
                    <a:pt x="1074" y="1807"/>
                  </a:lnTo>
                  <a:lnTo>
                    <a:pt x="1074" y="1100"/>
                  </a:lnTo>
                  <a:close/>
                  <a:moveTo>
                    <a:pt x="3941" y="2514"/>
                  </a:moveTo>
                  <a:lnTo>
                    <a:pt x="3941" y="3234"/>
                  </a:lnTo>
                  <a:lnTo>
                    <a:pt x="1074" y="3234"/>
                  </a:lnTo>
                  <a:lnTo>
                    <a:pt x="1074" y="2514"/>
                  </a:lnTo>
                  <a:close/>
                  <a:moveTo>
                    <a:pt x="0" y="0"/>
                  </a:moveTo>
                  <a:lnTo>
                    <a:pt x="0" y="4307"/>
                  </a:lnTo>
                  <a:lnTo>
                    <a:pt x="1427" y="4307"/>
                  </a:lnTo>
                  <a:lnTo>
                    <a:pt x="1427" y="5368"/>
                  </a:lnTo>
                  <a:lnTo>
                    <a:pt x="2854" y="4307"/>
                  </a:lnTo>
                  <a:lnTo>
                    <a:pt x="5735" y="4307"/>
                  </a:lnTo>
                  <a:lnTo>
                    <a:pt x="57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25"/>
          <p:cNvSpPr txBox="1"/>
          <p:nvPr>
            <p:ph idx="4" type="title"/>
          </p:nvPr>
        </p:nvSpPr>
        <p:spPr>
          <a:xfrm>
            <a:off x="5605640" y="3948200"/>
            <a:ext cx="2614500" cy="2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 Tools (Superset)</a:t>
            </a:r>
            <a:endParaRPr/>
          </a:p>
        </p:txBody>
      </p:sp>
      <p:sp>
        <p:nvSpPr>
          <p:cNvPr id="879" name="Google Shape;879;p25"/>
          <p:cNvSpPr/>
          <p:nvPr/>
        </p:nvSpPr>
        <p:spPr>
          <a:xfrm>
            <a:off x="4631725" y="3951383"/>
            <a:ext cx="690600" cy="627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4836355" y="1597038"/>
            <a:ext cx="281353" cy="247121"/>
          </a:xfrm>
          <a:custGeom>
            <a:rect b="b" l="l" r="r" t="t"/>
            <a:pathLst>
              <a:path extrusionOk="0" h="10684" w="12164">
                <a:moveTo>
                  <a:pt x="4295" y="0"/>
                </a:moveTo>
                <a:lnTo>
                  <a:pt x="4295" y="2854"/>
                </a:lnTo>
                <a:lnTo>
                  <a:pt x="5722" y="2854"/>
                </a:lnTo>
                <a:lnTo>
                  <a:pt x="5722" y="4988"/>
                </a:lnTo>
                <a:lnTo>
                  <a:pt x="1441" y="4988"/>
                </a:lnTo>
                <a:lnTo>
                  <a:pt x="1441" y="7842"/>
                </a:lnTo>
                <a:lnTo>
                  <a:pt x="1" y="7842"/>
                </a:lnTo>
                <a:lnTo>
                  <a:pt x="1" y="10683"/>
                </a:lnTo>
                <a:lnTo>
                  <a:pt x="3588" y="10683"/>
                </a:lnTo>
                <a:lnTo>
                  <a:pt x="3588" y="7842"/>
                </a:lnTo>
                <a:lnTo>
                  <a:pt x="2161" y="7842"/>
                </a:lnTo>
                <a:lnTo>
                  <a:pt x="2161" y="5695"/>
                </a:lnTo>
                <a:lnTo>
                  <a:pt x="5722" y="5695"/>
                </a:lnTo>
                <a:lnTo>
                  <a:pt x="5722" y="7842"/>
                </a:lnTo>
                <a:lnTo>
                  <a:pt x="4295" y="7842"/>
                </a:lnTo>
                <a:lnTo>
                  <a:pt x="4295" y="10683"/>
                </a:lnTo>
                <a:lnTo>
                  <a:pt x="7856" y="10683"/>
                </a:lnTo>
                <a:lnTo>
                  <a:pt x="7856" y="7842"/>
                </a:lnTo>
                <a:lnTo>
                  <a:pt x="6429" y="7842"/>
                </a:lnTo>
                <a:lnTo>
                  <a:pt x="6429" y="5695"/>
                </a:lnTo>
                <a:lnTo>
                  <a:pt x="10003" y="5695"/>
                </a:lnTo>
                <a:lnTo>
                  <a:pt x="10003" y="7842"/>
                </a:lnTo>
                <a:lnTo>
                  <a:pt x="8576" y="7842"/>
                </a:lnTo>
                <a:lnTo>
                  <a:pt x="8576" y="10683"/>
                </a:lnTo>
                <a:lnTo>
                  <a:pt x="12164" y="10683"/>
                </a:lnTo>
                <a:lnTo>
                  <a:pt x="12164" y="7842"/>
                </a:lnTo>
                <a:lnTo>
                  <a:pt x="10710" y="7842"/>
                </a:lnTo>
                <a:lnTo>
                  <a:pt x="10710" y="4988"/>
                </a:lnTo>
                <a:lnTo>
                  <a:pt x="6429" y="4988"/>
                </a:lnTo>
                <a:lnTo>
                  <a:pt x="6429" y="2854"/>
                </a:lnTo>
                <a:lnTo>
                  <a:pt x="7856" y="2854"/>
                </a:lnTo>
                <a:lnTo>
                  <a:pt x="7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25"/>
          <p:cNvGrpSpPr/>
          <p:nvPr/>
        </p:nvGrpSpPr>
        <p:grpSpPr>
          <a:xfrm>
            <a:off x="4836361" y="2432523"/>
            <a:ext cx="281330" cy="281631"/>
            <a:chOff x="3275700" y="2698425"/>
            <a:chExt cx="304075" cy="304400"/>
          </a:xfrm>
        </p:grpSpPr>
        <p:sp>
          <p:nvSpPr>
            <p:cNvPr id="882" name="Google Shape;882;p25"/>
            <p:cNvSpPr/>
            <p:nvPr/>
          </p:nvSpPr>
          <p:spPr>
            <a:xfrm>
              <a:off x="3440000" y="2752100"/>
              <a:ext cx="86425" cy="86425"/>
            </a:xfrm>
            <a:custGeom>
              <a:rect b="b" l="l" r="r" t="t"/>
              <a:pathLst>
                <a:path extrusionOk="0" h="3457" w="3457">
                  <a:moveTo>
                    <a:pt x="603" y="0"/>
                  </a:moveTo>
                  <a:lnTo>
                    <a:pt x="603" y="707"/>
                  </a:lnTo>
                  <a:lnTo>
                    <a:pt x="2239" y="707"/>
                  </a:lnTo>
                  <a:lnTo>
                    <a:pt x="1" y="2959"/>
                  </a:lnTo>
                  <a:lnTo>
                    <a:pt x="498" y="3457"/>
                  </a:lnTo>
                  <a:lnTo>
                    <a:pt x="2737" y="1218"/>
                  </a:lnTo>
                  <a:lnTo>
                    <a:pt x="2737" y="2854"/>
                  </a:lnTo>
                  <a:lnTo>
                    <a:pt x="3457" y="2854"/>
                  </a:lnTo>
                  <a:lnTo>
                    <a:pt x="345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3544075" y="2698425"/>
              <a:ext cx="35700" cy="35700"/>
            </a:xfrm>
            <a:custGeom>
              <a:rect b="b" l="l" r="r" t="t"/>
              <a:pathLst>
                <a:path extrusionOk="0" h="1428" w="1428">
                  <a:moveTo>
                    <a:pt x="1" y="0"/>
                  </a:moveTo>
                  <a:lnTo>
                    <a:pt x="1" y="720"/>
                  </a:lnTo>
                  <a:lnTo>
                    <a:pt x="721" y="720"/>
                  </a:lnTo>
                  <a:lnTo>
                    <a:pt x="721" y="1427"/>
                  </a:lnTo>
                  <a:lnTo>
                    <a:pt x="1428" y="1427"/>
                  </a:lnTo>
                  <a:lnTo>
                    <a:pt x="14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3544075" y="2912475"/>
              <a:ext cx="35700" cy="35700"/>
            </a:xfrm>
            <a:custGeom>
              <a:rect b="b" l="l" r="r" t="t"/>
              <a:pathLst>
                <a:path extrusionOk="0" h="1428" w="1428">
                  <a:moveTo>
                    <a:pt x="721" y="0"/>
                  </a:moveTo>
                  <a:lnTo>
                    <a:pt x="721" y="707"/>
                  </a:lnTo>
                  <a:lnTo>
                    <a:pt x="1" y="707"/>
                  </a:lnTo>
                  <a:lnTo>
                    <a:pt x="1" y="1428"/>
                  </a:lnTo>
                  <a:lnTo>
                    <a:pt x="1428" y="1428"/>
                  </a:lnTo>
                  <a:lnTo>
                    <a:pt x="14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3562075" y="2752100"/>
              <a:ext cx="17700" cy="35700"/>
            </a:xfrm>
            <a:custGeom>
              <a:rect b="b" l="l" r="r" t="t"/>
              <a:pathLst>
                <a:path extrusionOk="0" h="1428" w="708">
                  <a:moveTo>
                    <a:pt x="1" y="0"/>
                  </a:moveTo>
                  <a:lnTo>
                    <a:pt x="1" y="1427"/>
                  </a:lnTo>
                  <a:lnTo>
                    <a:pt x="708" y="1427"/>
                  </a:lnTo>
                  <a:lnTo>
                    <a:pt x="7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3562075" y="2805450"/>
              <a:ext cx="17700" cy="35700"/>
            </a:xfrm>
            <a:custGeom>
              <a:rect b="b" l="l" r="r" t="t"/>
              <a:pathLst>
                <a:path extrusionOk="0" h="1428" w="708">
                  <a:moveTo>
                    <a:pt x="1" y="0"/>
                  </a:moveTo>
                  <a:lnTo>
                    <a:pt x="1" y="1427"/>
                  </a:lnTo>
                  <a:lnTo>
                    <a:pt x="708" y="1427"/>
                  </a:lnTo>
                  <a:lnTo>
                    <a:pt x="7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3562075" y="2858800"/>
              <a:ext cx="17700" cy="35700"/>
            </a:xfrm>
            <a:custGeom>
              <a:rect b="b" l="l" r="r" t="t"/>
              <a:pathLst>
                <a:path extrusionOk="0" h="1428" w="708">
                  <a:moveTo>
                    <a:pt x="1" y="0"/>
                  </a:moveTo>
                  <a:lnTo>
                    <a:pt x="1" y="1427"/>
                  </a:lnTo>
                  <a:lnTo>
                    <a:pt x="708" y="1427"/>
                  </a:lnTo>
                  <a:lnTo>
                    <a:pt x="7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3330350" y="2698425"/>
              <a:ext cx="35700" cy="35700"/>
            </a:xfrm>
            <a:custGeom>
              <a:rect b="b" l="l" r="r" t="t"/>
              <a:pathLst>
                <a:path extrusionOk="0" h="1428" w="1428">
                  <a:moveTo>
                    <a:pt x="1" y="0"/>
                  </a:moveTo>
                  <a:lnTo>
                    <a:pt x="1" y="1427"/>
                  </a:lnTo>
                  <a:lnTo>
                    <a:pt x="708" y="1427"/>
                  </a:lnTo>
                  <a:lnTo>
                    <a:pt x="708" y="720"/>
                  </a:lnTo>
                  <a:lnTo>
                    <a:pt x="1428" y="720"/>
                  </a:lnTo>
                  <a:lnTo>
                    <a:pt x="14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3330350" y="2752100"/>
              <a:ext cx="17700" cy="35700"/>
            </a:xfrm>
            <a:custGeom>
              <a:rect b="b" l="l" r="r" t="t"/>
              <a:pathLst>
                <a:path extrusionOk="0" h="1428" w="708">
                  <a:moveTo>
                    <a:pt x="1" y="0"/>
                  </a:moveTo>
                  <a:lnTo>
                    <a:pt x="1" y="1427"/>
                  </a:lnTo>
                  <a:lnTo>
                    <a:pt x="708" y="1427"/>
                  </a:lnTo>
                  <a:lnTo>
                    <a:pt x="7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3330350" y="2805450"/>
              <a:ext cx="17700" cy="35700"/>
            </a:xfrm>
            <a:custGeom>
              <a:rect b="b" l="l" r="r" t="t"/>
              <a:pathLst>
                <a:path extrusionOk="0" h="1428" w="708">
                  <a:moveTo>
                    <a:pt x="1" y="0"/>
                  </a:moveTo>
                  <a:lnTo>
                    <a:pt x="1" y="1427"/>
                  </a:lnTo>
                  <a:lnTo>
                    <a:pt x="708" y="1427"/>
                  </a:lnTo>
                  <a:lnTo>
                    <a:pt x="7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3383700" y="2698425"/>
              <a:ext cx="35700" cy="18025"/>
            </a:xfrm>
            <a:custGeom>
              <a:rect b="b" l="l" r="r" t="t"/>
              <a:pathLst>
                <a:path extrusionOk="0" h="721" w="1428">
                  <a:moveTo>
                    <a:pt x="1" y="0"/>
                  </a:moveTo>
                  <a:lnTo>
                    <a:pt x="1" y="720"/>
                  </a:lnTo>
                  <a:lnTo>
                    <a:pt x="1428" y="720"/>
                  </a:lnTo>
                  <a:lnTo>
                    <a:pt x="14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3437050" y="2698425"/>
              <a:ext cx="35700" cy="18025"/>
            </a:xfrm>
            <a:custGeom>
              <a:rect b="b" l="l" r="r" t="t"/>
              <a:pathLst>
                <a:path extrusionOk="0" h="721" w="1428">
                  <a:moveTo>
                    <a:pt x="1" y="0"/>
                  </a:moveTo>
                  <a:lnTo>
                    <a:pt x="1" y="720"/>
                  </a:lnTo>
                  <a:lnTo>
                    <a:pt x="1428" y="720"/>
                  </a:lnTo>
                  <a:lnTo>
                    <a:pt x="14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3490725" y="2698425"/>
              <a:ext cx="35700" cy="18025"/>
            </a:xfrm>
            <a:custGeom>
              <a:rect b="b" l="l" r="r" t="t"/>
              <a:pathLst>
                <a:path extrusionOk="0" h="721" w="1428">
                  <a:moveTo>
                    <a:pt x="1" y="0"/>
                  </a:moveTo>
                  <a:lnTo>
                    <a:pt x="1" y="720"/>
                  </a:lnTo>
                  <a:lnTo>
                    <a:pt x="1428" y="720"/>
                  </a:lnTo>
                  <a:lnTo>
                    <a:pt x="14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3437050" y="2930150"/>
              <a:ext cx="35700" cy="18025"/>
            </a:xfrm>
            <a:custGeom>
              <a:rect b="b" l="l" r="r" t="t"/>
              <a:pathLst>
                <a:path extrusionOk="0" h="721" w="1428">
                  <a:moveTo>
                    <a:pt x="1" y="0"/>
                  </a:moveTo>
                  <a:lnTo>
                    <a:pt x="1" y="721"/>
                  </a:lnTo>
                  <a:lnTo>
                    <a:pt x="1428" y="721"/>
                  </a:lnTo>
                  <a:lnTo>
                    <a:pt x="14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3490725" y="2930150"/>
              <a:ext cx="35700" cy="18025"/>
            </a:xfrm>
            <a:custGeom>
              <a:rect b="b" l="l" r="r" t="t"/>
              <a:pathLst>
                <a:path extrusionOk="0" h="721" w="1428">
                  <a:moveTo>
                    <a:pt x="1" y="0"/>
                  </a:moveTo>
                  <a:lnTo>
                    <a:pt x="1" y="721"/>
                  </a:lnTo>
                  <a:lnTo>
                    <a:pt x="1428" y="721"/>
                  </a:lnTo>
                  <a:lnTo>
                    <a:pt x="14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3275700" y="2860100"/>
              <a:ext cx="142400" cy="142725"/>
            </a:xfrm>
            <a:custGeom>
              <a:rect b="b" l="l" r="r" t="t"/>
              <a:pathLst>
                <a:path extrusionOk="0" h="5709" w="5696">
                  <a:moveTo>
                    <a:pt x="0" y="1"/>
                  </a:moveTo>
                  <a:lnTo>
                    <a:pt x="0" y="5709"/>
                  </a:lnTo>
                  <a:lnTo>
                    <a:pt x="5695" y="5709"/>
                  </a:lnTo>
                  <a:lnTo>
                    <a:pt x="56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5"/>
          <p:cNvGrpSpPr/>
          <p:nvPr/>
        </p:nvGrpSpPr>
        <p:grpSpPr>
          <a:xfrm>
            <a:off x="4836200" y="3278517"/>
            <a:ext cx="281631" cy="281330"/>
            <a:chOff x="7837350" y="1272700"/>
            <a:chExt cx="304400" cy="304075"/>
          </a:xfrm>
        </p:grpSpPr>
        <p:sp>
          <p:nvSpPr>
            <p:cNvPr id="898" name="Google Shape;898;p25"/>
            <p:cNvSpPr/>
            <p:nvPr/>
          </p:nvSpPr>
          <p:spPr>
            <a:xfrm>
              <a:off x="7927025" y="1415400"/>
              <a:ext cx="18025" cy="35375"/>
            </a:xfrm>
            <a:custGeom>
              <a:rect b="b" l="l" r="r" t="t"/>
              <a:pathLst>
                <a:path extrusionOk="0" h="1415" w="721">
                  <a:moveTo>
                    <a:pt x="0" y="0"/>
                  </a:moveTo>
                  <a:lnTo>
                    <a:pt x="0" y="1414"/>
                  </a:lnTo>
                  <a:lnTo>
                    <a:pt x="720" y="1414"/>
                  </a:lnTo>
                  <a:lnTo>
                    <a:pt x="72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8034050" y="1326050"/>
              <a:ext cx="17700" cy="35700"/>
            </a:xfrm>
            <a:custGeom>
              <a:rect b="b" l="l" r="r" t="t"/>
              <a:pathLst>
                <a:path extrusionOk="0" h="1428" w="708">
                  <a:moveTo>
                    <a:pt x="0" y="0"/>
                  </a:moveTo>
                  <a:lnTo>
                    <a:pt x="0" y="1427"/>
                  </a:lnTo>
                  <a:lnTo>
                    <a:pt x="707" y="1427"/>
                  </a:lnTo>
                  <a:lnTo>
                    <a:pt x="7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7891675" y="1326050"/>
              <a:ext cx="17700" cy="35700"/>
            </a:xfrm>
            <a:custGeom>
              <a:rect b="b" l="l" r="r" t="t"/>
              <a:pathLst>
                <a:path extrusionOk="0" h="1428" w="708">
                  <a:moveTo>
                    <a:pt x="0" y="0"/>
                  </a:moveTo>
                  <a:lnTo>
                    <a:pt x="0" y="1427"/>
                  </a:lnTo>
                  <a:lnTo>
                    <a:pt x="707" y="1427"/>
                  </a:lnTo>
                  <a:lnTo>
                    <a:pt x="7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a:off x="8034050" y="1415400"/>
              <a:ext cx="17700" cy="35375"/>
            </a:xfrm>
            <a:custGeom>
              <a:rect b="b" l="l" r="r" t="t"/>
              <a:pathLst>
                <a:path extrusionOk="0" h="1415" w="708">
                  <a:moveTo>
                    <a:pt x="0" y="0"/>
                  </a:moveTo>
                  <a:lnTo>
                    <a:pt x="0" y="1414"/>
                  </a:lnTo>
                  <a:lnTo>
                    <a:pt x="707" y="1414"/>
                  </a:lnTo>
                  <a:lnTo>
                    <a:pt x="7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a:off x="7837350" y="1272700"/>
              <a:ext cx="304400" cy="213750"/>
            </a:xfrm>
            <a:custGeom>
              <a:rect b="b" l="l" r="r" t="t"/>
              <a:pathLst>
                <a:path extrusionOk="0" h="8550" w="12176">
                  <a:moveTo>
                    <a:pt x="3587" y="1427"/>
                  </a:moveTo>
                  <a:lnTo>
                    <a:pt x="3587" y="4281"/>
                  </a:lnTo>
                  <a:lnTo>
                    <a:pt x="1453" y="4281"/>
                  </a:lnTo>
                  <a:lnTo>
                    <a:pt x="1453" y="1427"/>
                  </a:lnTo>
                  <a:close/>
                  <a:moveTo>
                    <a:pt x="5014" y="1427"/>
                  </a:moveTo>
                  <a:lnTo>
                    <a:pt x="5014" y="4281"/>
                  </a:lnTo>
                  <a:lnTo>
                    <a:pt x="4307" y="4281"/>
                  </a:lnTo>
                  <a:lnTo>
                    <a:pt x="4307" y="1427"/>
                  </a:lnTo>
                  <a:close/>
                  <a:moveTo>
                    <a:pt x="6441" y="1427"/>
                  </a:moveTo>
                  <a:lnTo>
                    <a:pt x="6441" y="4281"/>
                  </a:lnTo>
                  <a:lnTo>
                    <a:pt x="5734" y="4281"/>
                  </a:lnTo>
                  <a:lnTo>
                    <a:pt x="5734" y="1427"/>
                  </a:lnTo>
                  <a:close/>
                  <a:moveTo>
                    <a:pt x="9296" y="1427"/>
                  </a:moveTo>
                  <a:lnTo>
                    <a:pt x="9296" y="4281"/>
                  </a:lnTo>
                  <a:lnTo>
                    <a:pt x="7162" y="4281"/>
                  </a:lnTo>
                  <a:lnTo>
                    <a:pt x="7162" y="1427"/>
                  </a:lnTo>
                  <a:close/>
                  <a:moveTo>
                    <a:pt x="10723" y="1427"/>
                  </a:moveTo>
                  <a:lnTo>
                    <a:pt x="10723" y="4281"/>
                  </a:lnTo>
                  <a:lnTo>
                    <a:pt x="10003" y="4281"/>
                  </a:lnTo>
                  <a:lnTo>
                    <a:pt x="10003" y="1427"/>
                  </a:lnTo>
                  <a:close/>
                  <a:moveTo>
                    <a:pt x="2173" y="4988"/>
                  </a:moveTo>
                  <a:lnTo>
                    <a:pt x="2173" y="7842"/>
                  </a:lnTo>
                  <a:lnTo>
                    <a:pt x="1453" y="7842"/>
                  </a:lnTo>
                  <a:lnTo>
                    <a:pt x="1453" y="4988"/>
                  </a:lnTo>
                  <a:close/>
                  <a:moveTo>
                    <a:pt x="5014" y="4988"/>
                  </a:moveTo>
                  <a:lnTo>
                    <a:pt x="5014" y="7842"/>
                  </a:lnTo>
                  <a:lnTo>
                    <a:pt x="2880" y="7842"/>
                  </a:lnTo>
                  <a:lnTo>
                    <a:pt x="2880" y="4988"/>
                  </a:lnTo>
                  <a:close/>
                  <a:moveTo>
                    <a:pt x="6441" y="4988"/>
                  </a:moveTo>
                  <a:lnTo>
                    <a:pt x="6441" y="7842"/>
                  </a:lnTo>
                  <a:lnTo>
                    <a:pt x="5734" y="7842"/>
                  </a:lnTo>
                  <a:lnTo>
                    <a:pt x="5734" y="4988"/>
                  </a:lnTo>
                  <a:close/>
                  <a:moveTo>
                    <a:pt x="9296" y="4988"/>
                  </a:moveTo>
                  <a:lnTo>
                    <a:pt x="9296" y="7842"/>
                  </a:lnTo>
                  <a:lnTo>
                    <a:pt x="7162" y="7842"/>
                  </a:lnTo>
                  <a:lnTo>
                    <a:pt x="7162" y="4988"/>
                  </a:lnTo>
                  <a:close/>
                  <a:moveTo>
                    <a:pt x="10723" y="4988"/>
                  </a:moveTo>
                  <a:lnTo>
                    <a:pt x="10723" y="7842"/>
                  </a:lnTo>
                  <a:lnTo>
                    <a:pt x="10003" y="7842"/>
                  </a:lnTo>
                  <a:lnTo>
                    <a:pt x="10003" y="4988"/>
                  </a:lnTo>
                  <a:close/>
                  <a:moveTo>
                    <a:pt x="0" y="0"/>
                  </a:moveTo>
                  <a:lnTo>
                    <a:pt x="0" y="8549"/>
                  </a:lnTo>
                  <a:lnTo>
                    <a:pt x="12176" y="8549"/>
                  </a:lnTo>
                  <a:lnTo>
                    <a:pt x="121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a:off x="7837350" y="1504425"/>
              <a:ext cx="304400" cy="72350"/>
            </a:xfrm>
            <a:custGeom>
              <a:rect b="b" l="l" r="r" t="t"/>
              <a:pathLst>
                <a:path extrusionOk="0" h="2894" w="12176">
                  <a:moveTo>
                    <a:pt x="0" y="0"/>
                  </a:moveTo>
                  <a:lnTo>
                    <a:pt x="0" y="1427"/>
                  </a:lnTo>
                  <a:lnTo>
                    <a:pt x="4307" y="1427"/>
                  </a:lnTo>
                  <a:lnTo>
                    <a:pt x="4307" y="2187"/>
                  </a:lnTo>
                  <a:lnTo>
                    <a:pt x="2880" y="2187"/>
                  </a:lnTo>
                  <a:lnTo>
                    <a:pt x="2880" y="2894"/>
                  </a:lnTo>
                  <a:lnTo>
                    <a:pt x="9296" y="2894"/>
                  </a:lnTo>
                  <a:lnTo>
                    <a:pt x="9296" y="2187"/>
                  </a:lnTo>
                  <a:lnTo>
                    <a:pt x="7868" y="2187"/>
                  </a:lnTo>
                  <a:lnTo>
                    <a:pt x="7868" y="1427"/>
                  </a:lnTo>
                  <a:lnTo>
                    <a:pt x="12176" y="1427"/>
                  </a:lnTo>
                  <a:lnTo>
                    <a:pt x="121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25"/>
          <p:cNvGrpSpPr/>
          <p:nvPr/>
        </p:nvGrpSpPr>
        <p:grpSpPr>
          <a:xfrm>
            <a:off x="4845599" y="4121038"/>
            <a:ext cx="262826" cy="281585"/>
            <a:chOff x="6337025" y="1272425"/>
            <a:chExt cx="284075" cy="304350"/>
          </a:xfrm>
        </p:grpSpPr>
        <p:sp>
          <p:nvSpPr>
            <p:cNvPr id="905" name="Google Shape;905;p25"/>
            <p:cNvSpPr/>
            <p:nvPr/>
          </p:nvSpPr>
          <p:spPr>
            <a:xfrm>
              <a:off x="6337025" y="1272425"/>
              <a:ext cx="276500" cy="142950"/>
            </a:xfrm>
            <a:custGeom>
              <a:rect b="b" l="l" r="r" t="t"/>
              <a:pathLst>
                <a:path extrusionOk="0" h="5718" w="11060">
                  <a:moveTo>
                    <a:pt x="1955" y="0"/>
                  </a:moveTo>
                  <a:cubicBezTo>
                    <a:pt x="1564" y="0"/>
                    <a:pt x="1172" y="204"/>
                    <a:pt x="980" y="653"/>
                  </a:cubicBezTo>
                  <a:cubicBezTo>
                    <a:pt x="645" y="1448"/>
                    <a:pt x="1278" y="2160"/>
                    <a:pt x="1976" y="2160"/>
                  </a:cubicBezTo>
                  <a:cubicBezTo>
                    <a:pt x="2230" y="2160"/>
                    <a:pt x="2494" y="2065"/>
                    <a:pt x="2722" y="1844"/>
                  </a:cubicBezTo>
                  <a:lnTo>
                    <a:pt x="3612" y="2302"/>
                  </a:lnTo>
                  <a:cubicBezTo>
                    <a:pt x="3468" y="2590"/>
                    <a:pt x="3402" y="2904"/>
                    <a:pt x="3402" y="3219"/>
                  </a:cubicBezTo>
                  <a:cubicBezTo>
                    <a:pt x="3402" y="3363"/>
                    <a:pt x="3416" y="3507"/>
                    <a:pt x="3455" y="3651"/>
                  </a:cubicBezTo>
                  <a:lnTo>
                    <a:pt x="2133" y="4030"/>
                  </a:lnTo>
                  <a:cubicBezTo>
                    <a:pt x="1902" y="3710"/>
                    <a:pt x="1583" y="3572"/>
                    <a:pt x="1270" y="3572"/>
                  </a:cubicBezTo>
                  <a:cubicBezTo>
                    <a:pt x="623" y="3572"/>
                    <a:pt x="1" y="4158"/>
                    <a:pt x="221" y="4934"/>
                  </a:cubicBezTo>
                  <a:cubicBezTo>
                    <a:pt x="371" y="5467"/>
                    <a:pt x="808" y="5717"/>
                    <a:pt x="1245" y="5717"/>
                  </a:cubicBezTo>
                  <a:cubicBezTo>
                    <a:pt x="1763" y="5717"/>
                    <a:pt x="2280" y="5365"/>
                    <a:pt x="2316" y="4711"/>
                  </a:cubicBezTo>
                  <a:lnTo>
                    <a:pt x="3717" y="4318"/>
                  </a:lnTo>
                  <a:cubicBezTo>
                    <a:pt x="3848" y="4567"/>
                    <a:pt x="4031" y="4777"/>
                    <a:pt x="4253" y="4947"/>
                  </a:cubicBezTo>
                  <a:lnTo>
                    <a:pt x="4253" y="2865"/>
                  </a:lnTo>
                  <a:lnTo>
                    <a:pt x="6754" y="2865"/>
                  </a:lnTo>
                  <a:lnTo>
                    <a:pt x="6754" y="4947"/>
                  </a:lnTo>
                  <a:cubicBezTo>
                    <a:pt x="6990" y="4777"/>
                    <a:pt x="7199" y="4567"/>
                    <a:pt x="7356" y="4318"/>
                  </a:cubicBezTo>
                  <a:lnTo>
                    <a:pt x="8757" y="4711"/>
                  </a:lnTo>
                  <a:cubicBezTo>
                    <a:pt x="8793" y="5363"/>
                    <a:pt x="9304" y="5712"/>
                    <a:pt x="9818" y="5712"/>
                  </a:cubicBezTo>
                  <a:cubicBezTo>
                    <a:pt x="10252" y="5712"/>
                    <a:pt x="10689" y="5462"/>
                    <a:pt x="10839" y="4934"/>
                  </a:cubicBezTo>
                  <a:cubicBezTo>
                    <a:pt x="11059" y="4158"/>
                    <a:pt x="10437" y="3572"/>
                    <a:pt x="9794" y="3572"/>
                  </a:cubicBezTo>
                  <a:cubicBezTo>
                    <a:pt x="9483" y="3572"/>
                    <a:pt x="9167" y="3710"/>
                    <a:pt x="8940" y="4030"/>
                  </a:cubicBezTo>
                  <a:lnTo>
                    <a:pt x="7618" y="3651"/>
                  </a:lnTo>
                  <a:cubicBezTo>
                    <a:pt x="7657" y="3507"/>
                    <a:pt x="7671" y="3363"/>
                    <a:pt x="7671" y="3219"/>
                  </a:cubicBezTo>
                  <a:cubicBezTo>
                    <a:pt x="7671" y="2904"/>
                    <a:pt x="7605" y="2590"/>
                    <a:pt x="7461" y="2302"/>
                  </a:cubicBezTo>
                  <a:lnTo>
                    <a:pt x="8364" y="1844"/>
                  </a:lnTo>
                  <a:cubicBezTo>
                    <a:pt x="8587" y="2060"/>
                    <a:pt x="8845" y="2152"/>
                    <a:pt x="9095" y="2152"/>
                  </a:cubicBezTo>
                  <a:cubicBezTo>
                    <a:pt x="9785" y="2152"/>
                    <a:pt x="10416" y="1444"/>
                    <a:pt x="10079" y="666"/>
                  </a:cubicBezTo>
                  <a:cubicBezTo>
                    <a:pt x="9888" y="216"/>
                    <a:pt x="9499" y="13"/>
                    <a:pt x="9112" y="13"/>
                  </a:cubicBezTo>
                  <a:cubicBezTo>
                    <a:pt x="8573" y="13"/>
                    <a:pt x="8037" y="407"/>
                    <a:pt x="8037" y="1085"/>
                  </a:cubicBezTo>
                  <a:cubicBezTo>
                    <a:pt x="8037" y="1124"/>
                    <a:pt x="8037" y="1163"/>
                    <a:pt x="8050" y="1215"/>
                  </a:cubicBezTo>
                  <a:lnTo>
                    <a:pt x="7055" y="1700"/>
                  </a:lnTo>
                  <a:cubicBezTo>
                    <a:pt x="6636" y="1281"/>
                    <a:pt x="6086" y="1071"/>
                    <a:pt x="5538" y="1071"/>
                  </a:cubicBezTo>
                  <a:cubicBezTo>
                    <a:pt x="4990" y="1071"/>
                    <a:pt x="4443" y="1281"/>
                    <a:pt x="4031" y="1700"/>
                  </a:cubicBezTo>
                  <a:lnTo>
                    <a:pt x="3036" y="1215"/>
                  </a:lnTo>
                  <a:cubicBezTo>
                    <a:pt x="3036" y="1163"/>
                    <a:pt x="3049" y="1124"/>
                    <a:pt x="3049" y="1085"/>
                  </a:cubicBezTo>
                  <a:cubicBezTo>
                    <a:pt x="3049" y="398"/>
                    <a:pt x="2502" y="0"/>
                    <a:pt x="19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6404400" y="1361725"/>
              <a:ext cx="216700" cy="215050"/>
            </a:xfrm>
            <a:custGeom>
              <a:rect b="b" l="l" r="r" t="t"/>
              <a:pathLst>
                <a:path extrusionOk="0" h="8602" w="8668">
                  <a:moveTo>
                    <a:pt x="2239" y="0"/>
                  </a:moveTo>
                  <a:lnTo>
                    <a:pt x="2239" y="5551"/>
                  </a:lnTo>
                  <a:lnTo>
                    <a:pt x="996" y="4386"/>
                  </a:lnTo>
                  <a:lnTo>
                    <a:pt x="0" y="5381"/>
                  </a:lnTo>
                  <a:lnTo>
                    <a:pt x="3208" y="8602"/>
                  </a:lnTo>
                  <a:lnTo>
                    <a:pt x="7764" y="8602"/>
                  </a:lnTo>
                  <a:lnTo>
                    <a:pt x="7856" y="8392"/>
                  </a:lnTo>
                  <a:cubicBezTo>
                    <a:pt x="8314" y="7319"/>
                    <a:pt x="8576" y="6180"/>
                    <a:pt x="8641" y="5014"/>
                  </a:cubicBezTo>
                  <a:lnTo>
                    <a:pt x="8668" y="4307"/>
                  </a:lnTo>
                  <a:lnTo>
                    <a:pt x="8668" y="3587"/>
                  </a:lnTo>
                  <a:lnTo>
                    <a:pt x="7594" y="3587"/>
                  </a:lnTo>
                  <a:lnTo>
                    <a:pt x="7594" y="5014"/>
                  </a:lnTo>
                  <a:lnTo>
                    <a:pt x="6887" y="5014"/>
                  </a:lnTo>
                  <a:lnTo>
                    <a:pt x="6887" y="2880"/>
                  </a:lnTo>
                  <a:lnTo>
                    <a:pt x="5813" y="2880"/>
                  </a:lnTo>
                  <a:lnTo>
                    <a:pt x="5813" y="5014"/>
                  </a:lnTo>
                  <a:lnTo>
                    <a:pt x="5093" y="5014"/>
                  </a:lnTo>
                  <a:lnTo>
                    <a:pt x="5093" y="2880"/>
                  </a:lnTo>
                  <a:lnTo>
                    <a:pt x="4033" y="2880"/>
                  </a:lnTo>
                  <a:lnTo>
                    <a:pt x="4033" y="5014"/>
                  </a:lnTo>
                  <a:lnTo>
                    <a:pt x="3313" y="5014"/>
                  </a:lnTo>
                  <a:lnTo>
                    <a:pt x="331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7" name="Google Shape;907;p25"/>
          <p:cNvSpPr txBox="1"/>
          <p:nvPr>
            <p:ph idx="4" type="title"/>
          </p:nvPr>
        </p:nvSpPr>
        <p:spPr>
          <a:xfrm>
            <a:off x="512076" y="1529150"/>
            <a:ext cx="362400" cy="2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08" name="Google Shape;908;p25"/>
          <p:cNvSpPr txBox="1"/>
          <p:nvPr>
            <p:ph idx="4" type="title"/>
          </p:nvPr>
        </p:nvSpPr>
        <p:spPr>
          <a:xfrm>
            <a:off x="512076" y="2358925"/>
            <a:ext cx="362400" cy="2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909" name="Google Shape;909;p25"/>
          <p:cNvSpPr txBox="1"/>
          <p:nvPr>
            <p:ph idx="4" type="title"/>
          </p:nvPr>
        </p:nvSpPr>
        <p:spPr>
          <a:xfrm>
            <a:off x="532026" y="3217788"/>
            <a:ext cx="362400" cy="2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26"/>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 1</a:t>
            </a:r>
            <a:endParaRPr/>
          </a:p>
        </p:txBody>
      </p:sp>
      <p:pic>
        <p:nvPicPr>
          <p:cNvPr id="915" name="Google Shape;915;p26"/>
          <p:cNvPicPr preferRelativeResize="0"/>
          <p:nvPr/>
        </p:nvPicPr>
        <p:blipFill rotWithShape="1">
          <a:blip r:embed="rId3">
            <a:alphaModFix/>
          </a:blip>
          <a:srcRect b="0" l="0" r="5168" t="6288"/>
          <a:stretch/>
        </p:blipFill>
        <p:spPr>
          <a:xfrm>
            <a:off x="525475" y="1017725"/>
            <a:ext cx="8093051" cy="3998899"/>
          </a:xfrm>
          <a:prstGeom prst="rect">
            <a:avLst/>
          </a:prstGeom>
          <a:noFill/>
          <a:ln>
            <a:noFill/>
          </a:ln>
          <a:effectLst>
            <a:reflection blurRad="0" dir="5400000" dist="38100" endA="0" endPos="30000" fadeDir="5400012" kx="0" rotWithShape="0" algn="bl" stPos="0" sy="-100000" ky="0"/>
          </a:effectLst>
        </p:spPr>
      </p:pic>
      <p:cxnSp>
        <p:nvCxnSpPr>
          <p:cNvPr id="916" name="Google Shape;916;p26"/>
          <p:cNvCxnSpPr/>
          <p:nvPr/>
        </p:nvCxnSpPr>
        <p:spPr>
          <a:xfrm>
            <a:off x="1345900" y="1123500"/>
            <a:ext cx="0" cy="462600"/>
          </a:xfrm>
          <a:prstGeom prst="straightConnector1">
            <a:avLst/>
          </a:prstGeom>
          <a:noFill/>
          <a:ln cap="flat" cmpd="sng" w="28575">
            <a:solidFill>
              <a:srgbClr val="00C3B1"/>
            </a:solidFill>
            <a:prstDash val="solid"/>
            <a:round/>
            <a:headEnd len="med" w="med" type="none"/>
            <a:tailEnd len="med" w="med" type="triangle"/>
          </a:ln>
        </p:spPr>
      </p:cxnSp>
      <p:sp>
        <p:nvSpPr>
          <p:cNvPr id="917" name="Google Shape;917;p26"/>
          <p:cNvSpPr txBox="1"/>
          <p:nvPr>
            <p:ph idx="4294967295" type="subTitle"/>
          </p:nvPr>
        </p:nvSpPr>
        <p:spPr>
          <a:xfrm>
            <a:off x="852150" y="779850"/>
            <a:ext cx="1096200" cy="43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a:solidFill>
                  <a:srgbClr val="980000"/>
                </a:solidFill>
                <a:latin typeface="Albert Sans"/>
                <a:ea typeface="Albert Sans"/>
                <a:cs typeface="Albert Sans"/>
                <a:sym typeface="Albert Sans"/>
              </a:rPr>
              <a:t>We are here</a:t>
            </a:r>
            <a:endParaRPr b="1" sz="1100">
              <a:solidFill>
                <a:srgbClr val="980000"/>
              </a:solidFill>
              <a:latin typeface="Albert Sans"/>
              <a:ea typeface="Albert Sans"/>
              <a:cs typeface="Albert Sans"/>
              <a:sym typeface="Albert Sans"/>
            </a:endParaRPr>
          </a:p>
        </p:txBody>
      </p:sp>
      <p:pic>
        <p:nvPicPr>
          <p:cNvPr id="918" name="Google Shape;918;p26"/>
          <p:cNvPicPr preferRelativeResize="0"/>
          <p:nvPr/>
        </p:nvPicPr>
        <p:blipFill>
          <a:blip r:embed="rId4">
            <a:alphaModFix/>
          </a:blip>
          <a:stretch>
            <a:fillRect/>
          </a:stretch>
        </p:blipFill>
        <p:spPr>
          <a:xfrm>
            <a:off x="720000" y="1559450"/>
            <a:ext cx="1096200" cy="3407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27"/>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Transactional Database</a:t>
            </a:r>
            <a:r>
              <a:rPr lang="en"/>
              <a:t>: Snowflake</a:t>
            </a:r>
            <a:endParaRPr/>
          </a:p>
        </p:txBody>
      </p:sp>
      <p:sp>
        <p:nvSpPr>
          <p:cNvPr id="924" name="Google Shape;924;p27"/>
          <p:cNvSpPr txBox="1"/>
          <p:nvPr>
            <p:ph idx="2" type="title"/>
          </p:nvPr>
        </p:nvSpPr>
        <p:spPr>
          <a:xfrm>
            <a:off x="720000" y="958525"/>
            <a:ext cx="3522300" cy="4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Tasks</a:t>
            </a:r>
            <a:endParaRPr/>
          </a:p>
        </p:txBody>
      </p:sp>
      <p:sp>
        <p:nvSpPr>
          <p:cNvPr id="925" name="Google Shape;925;p27"/>
          <p:cNvSpPr txBox="1"/>
          <p:nvPr>
            <p:ph idx="4294967295" type="subTitle"/>
          </p:nvPr>
        </p:nvSpPr>
        <p:spPr>
          <a:xfrm>
            <a:off x="720000" y="1448725"/>
            <a:ext cx="3075900" cy="31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tasks were completed in snowflake to set up data extraction from the </a:t>
            </a:r>
            <a:r>
              <a:rPr lang="en"/>
              <a:t>makeshift</a:t>
            </a:r>
            <a:r>
              <a:rPr lang="en"/>
              <a:t> transactional database (Snowflake):</a:t>
            </a:r>
            <a:endParaRPr/>
          </a:p>
          <a:p>
            <a:pPr indent="0" lvl="0" marL="0" rtl="0" algn="l">
              <a:spcBef>
                <a:spcPts val="1000"/>
              </a:spcBef>
              <a:spcAft>
                <a:spcPts val="0"/>
              </a:spcAft>
              <a:buNone/>
            </a:pPr>
            <a:r>
              <a:rPr b="1" lang="en">
                <a:latin typeface="Albert Sans"/>
                <a:ea typeface="Albert Sans"/>
                <a:cs typeface="Albert Sans"/>
                <a:sym typeface="Albert Sans"/>
              </a:rPr>
              <a:t>Part A: Setting up</a:t>
            </a:r>
            <a:endParaRPr b="1">
              <a:latin typeface="Albert Sans"/>
              <a:ea typeface="Albert Sans"/>
              <a:cs typeface="Albert Sans"/>
              <a:sym typeface="Albert Sans"/>
            </a:endParaRPr>
          </a:p>
          <a:p>
            <a:pPr indent="-304800" lvl="0" marL="457200" rtl="0" algn="l">
              <a:spcBef>
                <a:spcPts val="1000"/>
              </a:spcBef>
              <a:spcAft>
                <a:spcPts val="0"/>
              </a:spcAft>
              <a:buSzPts val="1200"/>
              <a:buAutoNum type="arabicPeriod"/>
            </a:pPr>
            <a:r>
              <a:rPr lang="en"/>
              <a:t>Set up a warehouse </a:t>
            </a:r>
            <a:endParaRPr/>
          </a:p>
          <a:p>
            <a:pPr indent="-304800" lvl="0" marL="457200" rtl="0" algn="l">
              <a:spcBef>
                <a:spcPts val="0"/>
              </a:spcBef>
              <a:spcAft>
                <a:spcPts val="0"/>
              </a:spcAft>
              <a:buSzPts val="1200"/>
              <a:buAutoNum type="arabicPeriod"/>
            </a:pPr>
            <a:r>
              <a:rPr lang="en"/>
              <a:t>Create and use databases</a:t>
            </a:r>
            <a:endParaRPr/>
          </a:p>
          <a:p>
            <a:pPr indent="-304800" lvl="0" marL="457200" rtl="0" algn="l">
              <a:spcBef>
                <a:spcPts val="0"/>
              </a:spcBef>
              <a:spcAft>
                <a:spcPts val="0"/>
              </a:spcAft>
              <a:buSzPts val="1200"/>
              <a:buAutoNum type="arabicPeriod"/>
            </a:pPr>
            <a:r>
              <a:rPr lang="en"/>
              <a:t>Create and use schema</a:t>
            </a:r>
            <a:endParaRPr/>
          </a:p>
          <a:p>
            <a:pPr indent="-304800" lvl="0" marL="457200" rtl="0" algn="l">
              <a:spcBef>
                <a:spcPts val="0"/>
              </a:spcBef>
              <a:spcAft>
                <a:spcPts val="0"/>
              </a:spcAft>
              <a:buSzPts val="1200"/>
              <a:buAutoNum type="arabicPeriod"/>
            </a:pPr>
            <a:r>
              <a:rPr lang="en"/>
              <a:t>Create and use the tables for sales, product, store, calendar, inventory</a:t>
            </a:r>
            <a:endParaRPr/>
          </a:p>
        </p:txBody>
      </p:sp>
      <p:sp>
        <p:nvSpPr>
          <p:cNvPr id="926" name="Google Shape;926;p27"/>
          <p:cNvSpPr txBox="1"/>
          <p:nvPr/>
        </p:nvSpPr>
        <p:spPr>
          <a:xfrm>
            <a:off x="3795900" y="1323750"/>
            <a:ext cx="4736700" cy="9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Albert Sans"/>
                <a:ea typeface="Albert Sans"/>
                <a:cs typeface="Albert Sans"/>
                <a:sym typeface="Albert Sans"/>
              </a:rPr>
              <a:t>Part B: Creating Integrations with S3 for data dump</a:t>
            </a:r>
            <a:endParaRPr b="1" sz="1200">
              <a:solidFill>
                <a:schemeClr val="dk1"/>
              </a:solidFill>
              <a:latin typeface="Albert Sans"/>
              <a:ea typeface="Albert Sans"/>
              <a:cs typeface="Albert Sans"/>
              <a:sym typeface="Albert Sans"/>
            </a:endParaRPr>
          </a:p>
          <a:p>
            <a:pPr indent="-304800" lvl="0" marL="457200" rtl="0" algn="l">
              <a:lnSpc>
                <a:spcPct val="115000"/>
              </a:lnSpc>
              <a:spcBef>
                <a:spcPts val="1200"/>
              </a:spcBef>
              <a:spcAft>
                <a:spcPts val="0"/>
              </a:spcAft>
              <a:buClr>
                <a:schemeClr val="dk1"/>
              </a:buClr>
              <a:buSzPts val="1200"/>
              <a:buFont typeface="Albert Sans Medium"/>
              <a:buAutoNum type="arabicPeriod"/>
            </a:pPr>
            <a:r>
              <a:rPr lang="en" sz="1200">
                <a:solidFill>
                  <a:schemeClr val="dk1"/>
                </a:solidFill>
                <a:latin typeface="Albert Sans Medium"/>
                <a:ea typeface="Albert Sans Medium"/>
                <a:cs typeface="Albert Sans Medium"/>
                <a:sym typeface="Albert Sans Medium"/>
              </a:rPr>
              <a:t>Create a staging layer</a:t>
            </a:r>
            <a:endParaRPr sz="1200">
              <a:solidFill>
                <a:schemeClr val="dk1"/>
              </a:solidFill>
              <a:latin typeface="Albert Sans Medium"/>
              <a:ea typeface="Albert Sans Medium"/>
              <a:cs typeface="Albert Sans Medium"/>
              <a:sym typeface="Albert Sans Medium"/>
            </a:endParaRPr>
          </a:p>
          <a:p>
            <a:pPr indent="-304800" lvl="0" marL="457200" rtl="0" algn="l">
              <a:lnSpc>
                <a:spcPct val="115000"/>
              </a:lnSpc>
              <a:spcBef>
                <a:spcPts val="0"/>
              </a:spcBef>
              <a:spcAft>
                <a:spcPts val="0"/>
              </a:spcAft>
              <a:buClr>
                <a:schemeClr val="dk1"/>
              </a:buClr>
              <a:buSzPts val="1200"/>
              <a:buFont typeface="Albert Sans Medium"/>
              <a:buAutoNum type="arabicPeriod"/>
            </a:pPr>
            <a:r>
              <a:rPr lang="en" sz="1200">
                <a:solidFill>
                  <a:schemeClr val="dk1"/>
                </a:solidFill>
                <a:latin typeface="Albert Sans Medium"/>
                <a:ea typeface="Albert Sans Medium"/>
                <a:cs typeface="Albert Sans Medium"/>
                <a:sym typeface="Albert Sans Medium"/>
              </a:rPr>
              <a:t>Grant the appropriate permissions and Roles</a:t>
            </a:r>
            <a:endParaRPr sz="1200">
              <a:solidFill>
                <a:schemeClr val="dk1"/>
              </a:solidFill>
              <a:latin typeface="Albert Sans Medium"/>
              <a:ea typeface="Albert Sans Medium"/>
              <a:cs typeface="Albert Sans Medium"/>
              <a:sym typeface="Albert Sans Medium"/>
            </a:endParaRPr>
          </a:p>
        </p:txBody>
      </p:sp>
      <p:sp>
        <p:nvSpPr>
          <p:cNvPr id="927" name="Google Shape;927;p27"/>
          <p:cNvSpPr txBox="1"/>
          <p:nvPr/>
        </p:nvSpPr>
        <p:spPr>
          <a:xfrm>
            <a:off x="3795900" y="2472950"/>
            <a:ext cx="4736700" cy="9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Albert Sans"/>
                <a:ea typeface="Albert Sans"/>
                <a:cs typeface="Albert Sans"/>
                <a:sym typeface="Albert Sans"/>
              </a:rPr>
              <a:t>Part C: Creating Stored Procedure using Python to automate data dumping to S3 from Snowflake</a:t>
            </a:r>
            <a:endParaRPr b="1" sz="1200">
              <a:solidFill>
                <a:schemeClr val="dk1"/>
              </a:solidFill>
              <a:latin typeface="Albert Sans"/>
              <a:ea typeface="Albert Sans"/>
              <a:cs typeface="Albert Sans"/>
              <a:sym typeface="Albert Sans"/>
            </a:endParaRPr>
          </a:p>
          <a:p>
            <a:pPr indent="-304800" lvl="0" marL="457200" rtl="0" algn="l">
              <a:lnSpc>
                <a:spcPct val="115000"/>
              </a:lnSpc>
              <a:spcBef>
                <a:spcPts val="1200"/>
              </a:spcBef>
              <a:spcAft>
                <a:spcPts val="0"/>
              </a:spcAft>
              <a:buClr>
                <a:schemeClr val="dk1"/>
              </a:buClr>
              <a:buSzPts val="1200"/>
              <a:buFont typeface="Albert Sans Medium"/>
              <a:buAutoNum type="arabicPeriod"/>
            </a:pPr>
            <a:r>
              <a:rPr lang="en" sz="1200">
                <a:solidFill>
                  <a:schemeClr val="dk1"/>
                </a:solidFill>
                <a:latin typeface="Albert Sans Medium"/>
                <a:ea typeface="Albert Sans Medium"/>
                <a:cs typeface="Albert Sans Medium"/>
                <a:sym typeface="Albert Sans Medium"/>
              </a:rPr>
              <a:t>Show demo of the script</a:t>
            </a:r>
            <a:endParaRPr sz="1200">
              <a:solidFill>
                <a:schemeClr val="dk1"/>
              </a:solidFill>
              <a:latin typeface="Albert Sans Medium"/>
              <a:ea typeface="Albert Sans Medium"/>
              <a:cs typeface="Albert Sans Medium"/>
              <a:sym typeface="Albert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28"/>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 1</a:t>
            </a:r>
            <a:endParaRPr/>
          </a:p>
        </p:txBody>
      </p:sp>
      <p:pic>
        <p:nvPicPr>
          <p:cNvPr id="933" name="Google Shape;933;p28"/>
          <p:cNvPicPr preferRelativeResize="0"/>
          <p:nvPr/>
        </p:nvPicPr>
        <p:blipFill rotWithShape="1">
          <a:blip r:embed="rId3">
            <a:alphaModFix/>
          </a:blip>
          <a:srcRect b="0" l="0" r="5168" t="6288"/>
          <a:stretch/>
        </p:blipFill>
        <p:spPr>
          <a:xfrm>
            <a:off x="525475" y="1017725"/>
            <a:ext cx="8093051" cy="3998899"/>
          </a:xfrm>
          <a:prstGeom prst="rect">
            <a:avLst/>
          </a:prstGeom>
          <a:noFill/>
          <a:ln>
            <a:noFill/>
          </a:ln>
          <a:effectLst>
            <a:reflection blurRad="0" dir="5400000" dist="38100" endA="0" endPos="30000" fadeDir="5400012" kx="0" rotWithShape="0" algn="bl" stPos="0" sy="-100000" ky="0"/>
          </a:effectLst>
        </p:spPr>
      </p:pic>
      <p:cxnSp>
        <p:nvCxnSpPr>
          <p:cNvPr id="934" name="Google Shape;934;p28"/>
          <p:cNvCxnSpPr/>
          <p:nvPr/>
        </p:nvCxnSpPr>
        <p:spPr>
          <a:xfrm>
            <a:off x="3022300" y="1275900"/>
            <a:ext cx="0" cy="462600"/>
          </a:xfrm>
          <a:prstGeom prst="straightConnector1">
            <a:avLst/>
          </a:prstGeom>
          <a:noFill/>
          <a:ln cap="flat" cmpd="sng" w="28575">
            <a:solidFill>
              <a:srgbClr val="00C3B1"/>
            </a:solidFill>
            <a:prstDash val="solid"/>
            <a:round/>
            <a:headEnd len="med" w="med" type="none"/>
            <a:tailEnd len="med" w="med" type="triangle"/>
          </a:ln>
        </p:spPr>
      </p:cxnSp>
      <p:sp>
        <p:nvSpPr>
          <p:cNvPr id="935" name="Google Shape;935;p28"/>
          <p:cNvSpPr txBox="1"/>
          <p:nvPr>
            <p:ph idx="4294967295" type="subTitle"/>
          </p:nvPr>
        </p:nvSpPr>
        <p:spPr>
          <a:xfrm>
            <a:off x="2528550" y="932250"/>
            <a:ext cx="1096200" cy="43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a:solidFill>
                  <a:srgbClr val="980000"/>
                </a:solidFill>
                <a:latin typeface="Albert Sans"/>
                <a:ea typeface="Albert Sans"/>
                <a:cs typeface="Albert Sans"/>
                <a:sym typeface="Albert Sans"/>
              </a:rPr>
              <a:t>We are here</a:t>
            </a:r>
            <a:endParaRPr b="1" sz="1100">
              <a:solidFill>
                <a:srgbClr val="980000"/>
              </a:solidFill>
              <a:latin typeface="Albert Sans"/>
              <a:ea typeface="Albert Sans"/>
              <a:cs typeface="Albert Sans"/>
              <a:sym typeface="Albert Sans"/>
            </a:endParaRPr>
          </a:p>
        </p:txBody>
      </p:sp>
      <p:pic>
        <p:nvPicPr>
          <p:cNvPr id="936" name="Google Shape;936;p28"/>
          <p:cNvPicPr preferRelativeResize="0"/>
          <p:nvPr/>
        </p:nvPicPr>
        <p:blipFill>
          <a:blip r:embed="rId4">
            <a:alphaModFix/>
          </a:blip>
          <a:stretch>
            <a:fillRect/>
          </a:stretch>
        </p:blipFill>
        <p:spPr>
          <a:xfrm>
            <a:off x="720000" y="1559450"/>
            <a:ext cx="1096200" cy="3407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29"/>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Lake: </a:t>
            </a:r>
            <a:r>
              <a:rPr lang="en"/>
              <a:t>S3 Bucket</a:t>
            </a:r>
            <a:endParaRPr/>
          </a:p>
        </p:txBody>
      </p:sp>
      <p:sp>
        <p:nvSpPr>
          <p:cNvPr id="942" name="Google Shape;942;p29"/>
          <p:cNvSpPr txBox="1"/>
          <p:nvPr>
            <p:ph idx="2" type="title"/>
          </p:nvPr>
        </p:nvSpPr>
        <p:spPr>
          <a:xfrm>
            <a:off x="720000" y="958525"/>
            <a:ext cx="3522300" cy="4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Tasks</a:t>
            </a:r>
            <a:endParaRPr/>
          </a:p>
        </p:txBody>
      </p:sp>
      <p:sp>
        <p:nvSpPr>
          <p:cNvPr id="943" name="Google Shape;943;p29"/>
          <p:cNvSpPr txBox="1"/>
          <p:nvPr>
            <p:ph idx="4294967295" type="subTitle"/>
          </p:nvPr>
        </p:nvSpPr>
        <p:spPr>
          <a:xfrm>
            <a:off x="720000" y="1448725"/>
            <a:ext cx="5189100" cy="31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buckets were created</a:t>
            </a:r>
            <a:r>
              <a:rPr lang="en"/>
              <a:t>:</a:t>
            </a:r>
            <a:endParaRPr/>
          </a:p>
          <a:p>
            <a:pPr indent="-304800" lvl="0" marL="457200" rtl="0" algn="l">
              <a:spcBef>
                <a:spcPts val="1000"/>
              </a:spcBef>
              <a:spcAft>
                <a:spcPts val="0"/>
              </a:spcAft>
              <a:buSzPts val="1200"/>
              <a:buFont typeface="Albert Sans"/>
              <a:buChar char="●"/>
            </a:pPr>
            <a:r>
              <a:rPr lang="en">
                <a:uFill>
                  <a:noFill/>
                </a:uFill>
                <a:hlinkClick r:id="rId3"/>
              </a:rPr>
              <a:t>midterm-result-sk</a:t>
            </a:r>
            <a:r>
              <a:rPr lang="en"/>
              <a:t>:</a:t>
            </a:r>
            <a:r>
              <a:rPr lang="en"/>
              <a:t> to store output files from emr transformation</a:t>
            </a:r>
            <a:endParaRPr/>
          </a:p>
          <a:p>
            <a:pPr indent="-304800" lvl="0" marL="457200" rtl="0" algn="l">
              <a:spcBef>
                <a:spcPts val="0"/>
              </a:spcBef>
              <a:spcAft>
                <a:spcPts val="0"/>
              </a:spcAft>
              <a:buSzPts val="1200"/>
              <a:buFont typeface="Albert Sans"/>
              <a:buChar char="●"/>
            </a:pPr>
            <a:r>
              <a:rPr lang="en"/>
              <a:t>m</a:t>
            </a:r>
            <a:r>
              <a:rPr lang="en">
                <a:uFill>
                  <a:noFill/>
                </a:uFill>
                <a:hlinkClick r:id="rId4"/>
              </a:rPr>
              <a:t>idterm-</a:t>
            </a:r>
            <a:r>
              <a:rPr lang="en"/>
              <a:t>artifact: to store the pyspark code</a:t>
            </a:r>
            <a:endParaRPr/>
          </a:p>
          <a:p>
            <a:pPr indent="-304800" lvl="0" marL="457200" rtl="0" algn="l">
              <a:spcBef>
                <a:spcPts val="0"/>
              </a:spcBef>
              <a:spcAft>
                <a:spcPts val="0"/>
              </a:spcAft>
              <a:buSzPts val="1200"/>
              <a:buChar char="●"/>
            </a:pPr>
            <a:r>
              <a:rPr lang="en"/>
              <a:t>midterm-emr-logs-sk: to store logs from the emr cluster</a:t>
            </a:r>
            <a:endParaRPr/>
          </a:p>
          <a:p>
            <a:pPr indent="-304800" lvl="0" marL="457200" rtl="0" algn="l">
              <a:spcBef>
                <a:spcPts val="0"/>
              </a:spcBef>
              <a:spcAft>
                <a:spcPts val="0"/>
              </a:spcAft>
              <a:buSzPts val="1200"/>
              <a:buChar char="●"/>
            </a:pPr>
            <a:r>
              <a:rPr lang="en"/>
              <a:t>midterm-data-dump-sk: to store csvs from snowflake (our transactional database/OLTP)</a:t>
            </a:r>
            <a:endParaRPr/>
          </a:p>
        </p:txBody>
      </p:sp>
      <p:pic>
        <p:nvPicPr>
          <p:cNvPr id="944" name="Google Shape;944;p29"/>
          <p:cNvPicPr preferRelativeResize="0"/>
          <p:nvPr/>
        </p:nvPicPr>
        <p:blipFill>
          <a:blip r:embed="rId5">
            <a:alphaModFix/>
          </a:blip>
          <a:stretch>
            <a:fillRect/>
          </a:stretch>
        </p:blipFill>
        <p:spPr>
          <a:xfrm>
            <a:off x="818050" y="3054275"/>
            <a:ext cx="6398874" cy="1434100"/>
          </a:xfrm>
          <a:prstGeom prst="rect">
            <a:avLst/>
          </a:prstGeom>
          <a:noFill/>
          <a:ln>
            <a:noFill/>
          </a:ln>
        </p:spPr>
      </p:pic>
      <p:sp>
        <p:nvSpPr>
          <p:cNvPr id="945" name="Google Shape;945;p29"/>
          <p:cNvSpPr txBox="1"/>
          <p:nvPr>
            <p:ph idx="4294967295" type="subTitle"/>
          </p:nvPr>
        </p:nvSpPr>
        <p:spPr>
          <a:xfrm>
            <a:off x="6000975" y="1044650"/>
            <a:ext cx="2834700" cy="139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Albert Sans"/>
                <a:ea typeface="Albert Sans"/>
                <a:cs typeface="Albert Sans"/>
                <a:sym typeface="Albert Sans"/>
              </a:rPr>
              <a:t>Tip</a:t>
            </a:r>
            <a:r>
              <a:rPr lang="en"/>
              <a:t>:</a:t>
            </a:r>
            <a:endParaRPr/>
          </a:p>
          <a:p>
            <a:pPr indent="0" lvl="0" marL="0" rtl="0" algn="l">
              <a:lnSpc>
                <a:spcPct val="100000"/>
              </a:lnSpc>
              <a:spcBef>
                <a:spcPts val="1000"/>
              </a:spcBef>
              <a:spcAft>
                <a:spcPts val="0"/>
              </a:spcAft>
              <a:buNone/>
            </a:pPr>
            <a:r>
              <a:rPr lang="en" sz="1100"/>
              <a:t>Don</a:t>
            </a:r>
            <a:r>
              <a:rPr lang="en" sz="1100"/>
              <a:t>'t forget to store the latest pyspark code in the midterm-artifact bucket using the CLI command in terminal</a:t>
            </a:r>
            <a:endParaRPr sz="1100"/>
          </a:p>
          <a:p>
            <a:pPr indent="0" lvl="0" marL="0" rtl="0" algn="l">
              <a:lnSpc>
                <a:spcPct val="100000"/>
              </a:lnSpc>
              <a:spcBef>
                <a:spcPts val="1200"/>
              </a:spcBef>
              <a:spcAft>
                <a:spcPts val="1200"/>
              </a:spcAft>
              <a:buNone/>
            </a:pPr>
            <a:r>
              <a:rPr lang="en" sz="1100"/>
              <a:t>aws s3 cp transformation.py s3://midterm-artifact</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30"/>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 1</a:t>
            </a:r>
            <a:endParaRPr/>
          </a:p>
        </p:txBody>
      </p:sp>
      <p:pic>
        <p:nvPicPr>
          <p:cNvPr id="951" name="Google Shape;951;p30"/>
          <p:cNvPicPr preferRelativeResize="0"/>
          <p:nvPr/>
        </p:nvPicPr>
        <p:blipFill rotWithShape="1">
          <a:blip r:embed="rId3">
            <a:alphaModFix/>
          </a:blip>
          <a:srcRect b="0" l="0" r="5168" t="6288"/>
          <a:stretch/>
        </p:blipFill>
        <p:spPr>
          <a:xfrm>
            <a:off x="525475" y="1093925"/>
            <a:ext cx="8093051" cy="3998899"/>
          </a:xfrm>
          <a:prstGeom prst="rect">
            <a:avLst/>
          </a:prstGeom>
          <a:noFill/>
          <a:ln>
            <a:noFill/>
          </a:ln>
          <a:effectLst>
            <a:reflection blurRad="0" dir="5400000" dist="38100" endA="0" endPos="30000" fadeDir="5400012" kx="0" rotWithShape="0" algn="bl" stPos="0" sy="-100000" ky="0"/>
          </a:effectLst>
        </p:spPr>
      </p:pic>
      <p:cxnSp>
        <p:nvCxnSpPr>
          <p:cNvPr id="952" name="Google Shape;952;p30"/>
          <p:cNvCxnSpPr/>
          <p:nvPr/>
        </p:nvCxnSpPr>
        <p:spPr>
          <a:xfrm flipH="1">
            <a:off x="4392600" y="1347675"/>
            <a:ext cx="358800" cy="311100"/>
          </a:xfrm>
          <a:prstGeom prst="straightConnector1">
            <a:avLst/>
          </a:prstGeom>
          <a:noFill/>
          <a:ln cap="flat" cmpd="sng" w="28575">
            <a:solidFill>
              <a:srgbClr val="00C3B1"/>
            </a:solidFill>
            <a:prstDash val="solid"/>
            <a:round/>
            <a:headEnd len="med" w="med" type="none"/>
            <a:tailEnd len="med" w="med" type="triangle"/>
          </a:ln>
        </p:spPr>
      </p:cxnSp>
      <p:sp>
        <p:nvSpPr>
          <p:cNvPr id="953" name="Google Shape;953;p30"/>
          <p:cNvSpPr txBox="1"/>
          <p:nvPr>
            <p:ph idx="4294967295" type="subTitle"/>
          </p:nvPr>
        </p:nvSpPr>
        <p:spPr>
          <a:xfrm>
            <a:off x="4290300" y="1062025"/>
            <a:ext cx="1096200" cy="43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a:solidFill>
                  <a:srgbClr val="980000"/>
                </a:solidFill>
                <a:latin typeface="Albert Sans"/>
                <a:ea typeface="Albert Sans"/>
                <a:cs typeface="Albert Sans"/>
                <a:sym typeface="Albert Sans"/>
              </a:rPr>
              <a:t>We are here</a:t>
            </a:r>
            <a:endParaRPr b="1" sz="1100">
              <a:solidFill>
                <a:srgbClr val="980000"/>
              </a:solidFill>
              <a:latin typeface="Albert Sans"/>
              <a:ea typeface="Albert Sans"/>
              <a:cs typeface="Albert Sans"/>
              <a:sym typeface="Albert Sans"/>
            </a:endParaRPr>
          </a:p>
        </p:txBody>
      </p:sp>
      <p:pic>
        <p:nvPicPr>
          <p:cNvPr id="954" name="Google Shape;954;p30"/>
          <p:cNvPicPr preferRelativeResize="0"/>
          <p:nvPr/>
        </p:nvPicPr>
        <p:blipFill>
          <a:blip r:embed="rId4">
            <a:alphaModFix/>
          </a:blip>
          <a:stretch>
            <a:fillRect/>
          </a:stretch>
        </p:blipFill>
        <p:spPr>
          <a:xfrm>
            <a:off x="720000" y="1559450"/>
            <a:ext cx="1096200" cy="340709"/>
          </a:xfrm>
          <a:prstGeom prst="rect">
            <a:avLst/>
          </a:prstGeom>
          <a:noFill/>
          <a:ln>
            <a:noFill/>
          </a:ln>
        </p:spPr>
      </p:pic>
      <p:sp>
        <p:nvSpPr>
          <p:cNvPr id="955" name="Google Shape;955;p30"/>
          <p:cNvSpPr/>
          <p:nvPr/>
        </p:nvSpPr>
        <p:spPr>
          <a:xfrm>
            <a:off x="3564575" y="1093925"/>
            <a:ext cx="797400" cy="1569600"/>
          </a:xfrm>
          <a:prstGeom prst="ellipse">
            <a:avLst/>
          </a:prstGeom>
          <a:noFill/>
          <a:ln cap="flat" cmpd="sng" w="28575">
            <a:solidFill>
              <a:srgbClr val="FF6B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31"/>
          <p:cNvSpPr txBox="1"/>
          <p:nvPr>
            <p:ph type="title"/>
          </p:nvPr>
        </p:nvSpPr>
        <p:spPr>
          <a:xfrm>
            <a:off x="720000" y="25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Cloudwatch + Lambda</a:t>
            </a:r>
            <a:endParaRPr/>
          </a:p>
        </p:txBody>
      </p:sp>
      <p:sp>
        <p:nvSpPr>
          <p:cNvPr id="961" name="Google Shape;961;p31"/>
          <p:cNvSpPr txBox="1"/>
          <p:nvPr>
            <p:ph idx="2" type="title"/>
          </p:nvPr>
        </p:nvSpPr>
        <p:spPr>
          <a:xfrm>
            <a:off x="4901700" y="1039325"/>
            <a:ext cx="3522300" cy="4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a:t>
            </a:r>
            <a:endParaRPr/>
          </a:p>
        </p:txBody>
      </p:sp>
      <p:cxnSp>
        <p:nvCxnSpPr>
          <p:cNvPr id="962" name="Google Shape;962;p31"/>
          <p:cNvCxnSpPr/>
          <p:nvPr/>
        </p:nvCxnSpPr>
        <p:spPr>
          <a:xfrm flipH="1" rot="10800000">
            <a:off x="2807000" y="430675"/>
            <a:ext cx="1842000" cy="358800"/>
          </a:xfrm>
          <a:prstGeom prst="straightConnector1">
            <a:avLst/>
          </a:prstGeom>
          <a:noFill/>
          <a:ln cap="flat" cmpd="sng" w="28575">
            <a:solidFill>
              <a:srgbClr val="869FB1"/>
            </a:solidFill>
            <a:prstDash val="solid"/>
            <a:round/>
            <a:headEnd len="med" w="med" type="none"/>
            <a:tailEnd len="med" w="med" type="none"/>
          </a:ln>
        </p:spPr>
      </p:cxnSp>
      <p:cxnSp>
        <p:nvCxnSpPr>
          <p:cNvPr id="963" name="Google Shape;963;p31"/>
          <p:cNvCxnSpPr>
            <a:endCxn id="960" idx="2"/>
          </p:cNvCxnSpPr>
          <p:nvPr/>
        </p:nvCxnSpPr>
        <p:spPr>
          <a:xfrm>
            <a:off x="2807100" y="382775"/>
            <a:ext cx="1764900" cy="444000"/>
          </a:xfrm>
          <a:prstGeom prst="straightConnector1">
            <a:avLst/>
          </a:prstGeom>
          <a:noFill/>
          <a:ln cap="flat" cmpd="sng" w="28575">
            <a:solidFill>
              <a:srgbClr val="667E92"/>
            </a:solidFill>
            <a:prstDash val="solid"/>
            <a:round/>
            <a:headEnd len="med" w="med" type="none"/>
            <a:tailEnd len="med" w="med" type="none"/>
          </a:ln>
        </p:spPr>
      </p:cxnSp>
      <p:sp>
        <p:nvSpPr>
          <p:cNvPr id="964" name="Google Shape;964;p31"/>
          <p:cNvSpPr txBox="1"/>
          <p:nvPr>
            <p:ph idx="2" type="title"/>
          </p:nvPr>
        </p:nvSpPr>
        <p:spPr>
          <a:xfrm>
            <a:off x="720000" y="958525"/>
            <a:ext cx="3522300" cy="4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Tasks</a:t>
            </a:r>
            <a:endParaRPr/>
          </a:p>
        </p:txBody>
      </p:sp>
      <p:sp>
        <p:nvSpPr>
          <p:cNvPr id="965" name="Google Shape;965;p31"/>
          <p:cNvSpPr txBox="1"/>
          <p:nvPr/>
        </p:nvSpPr>
        <p:spPr>
          <a:xfrm>
            <a:off x="720000" y="1580475"/>
            <a:ext cx="3000000" cy="13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Albert Sans"/>
                <a:ea typeface="Albert Sans"/>
                <a:cs typeface="Albert Sans"/>
                <a:sym typeface="Albert Sans"/>
              </a:rPr>
              <a:t>Part A: Check Files are ready for EMR</a:t>
            </a:r>
            <a:endParaRPr b="1" sz="1200">
              <a:solidFill>
                <a:schemeClr val="dk1"/>
              </a:solidFill>
              <a:latin typeface="Albert Sans"/>
              <a:ea typeface="Albert Sans"/>
              <a:cs typeface="Albert Sans"/>
              <a:sym typeface="Albert Sans"/>
            </a:endParaRPr>
          </a:p>
          <a:p>
            <a:pPr indent="-304800" lvl="0" marL="457200" rtl="0" algn="l">
              <a:lnSpc>
                <a:spcPct val="115000"/>
              </a:lnSpc>
              <a:spcBef>
                <a:spcPts val="1000"/>
              </a:spcBef>
              <a:spcAft>
                <a:spcPts val="0"/>
              </a:spcAft>
              <a:buClr>
                <a:schemeClr val="dk1"/>
              </a:buClr>
              <a:buSzPts val="1200"/>
              <a:buFont typeface="Albert Sans Medium"/>
              <a:buAutoNum type="arabicPeriod"/>
            </a:pPr>
            <a:r>
              <a:rPr lang="en" sz="1200">
                <a:solidFill>
                  <a:schemeClr val="dk1"/>
                </a:solidFill>
                <a:latin typeface="Albert Sans Medium"/>
                <a:ea typeface="Albert Sans Medium"/>
                <a:cs typeface="Albert Sans Medium"/>
                <a:sym typeface="Albert Sans Medium"/>
              </a:rPr>
              <a:t>Scan S3 bucket to check if all ‘today’s’ files are ready, when all are ready, send a signal to airflow to start EMR;</a:t>
            </a:r>
            <a:endParaRPr sz="1200">
              <a:solidFill>
                <a:schemeClr val="dk1"/>
              </a:solidFill>
              <a:latin typeface="Albert Sans Medium"/>
              <a:ea typeface="Albert Sans Medium"/>
              <a:cs typeface="Albert Sans Medium"/>
              <a:sym typeface="Albert Sans Medium"/>
            </a:endParaRPr>
          </a:p>
        </p:txBody>
      </p:sp>
      <p:sp>
        <p:nvSpPr>
          <p:cNvPr id="966" name="Google Shape;966;p31"/>
          <p:cNvSpPr txBox="1"/>
          <p:nvPr/>
        </p:nvSpPr>
        <p:spPr>
          <a:xfrm>
            <a:off x="766425" y="2975600"/>
            <a:ext cx="3000000" cy="11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Albert Sans"/>
                <a:ea typeface="Albert Sans"/>
                <a:cs typeface="Albert Sans"/>
                <a:sym typeface="Albert Sans"/>
              </a:rPr>
              <a:t>Part B: Email Alert</a:t>
            </a:r>
            <a:endParaRPr b="1" sz="1200">
              <a:solidFill>
                <a:schemeClr val="dk1"/>
              </a:solidFill>
              <a:latin typeface="Albert Sans"/>
              <a:ea typeface="Albert Sans"/>
              <a:cs typeface="Albert Sans"/>
              <a:sym typeface="Albert Sans"/>
            </a:endParaRPr>
          </a:p>
          <a:p>
            <a:pPr indent="-304800" lvl="0" marL="457200" rtl="0" algn="l">
              <a:lnSpc>
                <a:spcPct val="115000"/>
              </a:lnSpc>
              <a:spcBef>
                <a:spcPts val="1000"/>
              </a:spcBef>
              <a:spcAft>
                <a:spcPts val="0"/>
              </a:spcAft>
              <a:buClr>
                <a:schemeClr val="dk1"/>
              </a:buClr>
              <a:buSzPts val="1200"/>
              <a:buFont typeface="Albert Sans Medium"/>
              <a:buAutoNum type="arabicPeriod"/>
            </a:pPr>
            <a:r>
              <a:rPr lang="en" sz="1200">
                <a:solidFill>
                  <a:schemeClr val="dk1"/>
                </a:solidFill>
                <a:latin typeface="Albert Sans Medium"/>
                <a:ea typeface="Albert Sans Medium"/>
                <a:cs typeface="Albert Sans Medium"/>
                <a:sym typeface="Albert Sans Medium"/>
              </a:rPr>
              <a:t>If files are not ready, send an email to inform you that today’s files are not ready</a:t>
            </a:r>
            <a:endParaRPr/>
          </a:p>
        </p:txBody>
      </p:sp>
      <p:pic>
        <p:nvPicPr>
          <p:cNvPr id="967" name="Google Shape;967;p31"/>
          <p:cNvPicPr preferRelativeResize="0"/>
          <p:nvPr/>
        </p:nvPicPr>
        <p:blipFill>
          <a:blip r:embed="rId3">
            <a:alphaModFix/>
          </a:blip>
          <a:stretch>
            <a:fillRect/>
          </a:stretch>
        </p:blipFill>
        <p:spPr>
          <a:xfrm>
            <a:off x="3766425" y="1818083"/>
            <a:ext cx="5341952" cy="22249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ccessibility Consulting by Slidesgo">
  <a:themeElements>
    <a:clrScheme name="Simple Light">
      <a:dk1>
        <a:srgbClr val="2C4358"/>
      </a:dk1>
      <a:lt1>
        <a:srgbClr val="FFFDFA"/>
      </a:lt1>
      <a:dk2>
        <a:srgbClr val="ECE8D4"/>
      </a:dk2>
      <a:lt2>
        <a:srgbClr val="C7D6D1"/>
      </a:lt2>
      <a:accent1>
        <a:srgbClr val="A89C6C"/>
      </a:accent1>
      <a:accent2>
        <a:srgbClr val="FFFFFF"/>
      </a:accent2>
      <a:accent3>
        <a:srgbClr val="FFFFFF"/>
      </a:accent3>
      <a:accent4>
        <a:srgbClr val="FFFFFF"/>
      </a:accent4>
      <a:accent5>
        <a:srgbClr val="FFFFFF"/>
      </a:accent5>
      <a:accent6>
        <a:srgbClr val="FFFFFF"/>
      </a:accent6>
      <a:hlink>
        <a:srgbClr val="2C43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