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oursquare.com/" TargetMode="External"/><Relationship Id="rId5" Type="http://schemas.openxmlformats.org/officeDocument/2006/relationships/hyperlink" Target="https://en.wikipedia.org/wiki/Demographics_of_Toronto_neighbourhoods" TargetMode="External"/><Relationship Id="rId4" Type="http://schemas.openxmlformats.org/officeDocument/2006/relationships/hyperlink" Target="https://www12.statcan.gc.ca/census-recensement/2016/dp-pd/hlt-fst/pd-pl/Tables/File.cfm?T=1201&amp;SR=1&amp;RPP=9999&amp;PR=0&amp;CMA=0&amp;CSD=0&amp;S=22&amp;O=A&amp;Lang=Eng&amp;OFT=CS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IBM Capstone: Best Location for Steakhouse in Toronto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Shaheer Shahab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5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chef I know wants to open up a high-end steakhouse in Toronto and has hired me as a consultant to help him decide which neighborhood would be the best place to open it</a:t>
            </a:r>
          </a:p>
        </p:txBody>
      </p:sp>
    </p:spTree>
    <p:extLst>
      <p:ext uri="{BB962C8B-B14F-4D97-AF65-F5344CB8AC3E}">
        <p14:creationId xmlns:p14="http://schemas.microsoft.com/office/powerpoint/2010/main" val="44404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should the chef open up his high-end steakhouse in the city of Toronto that will guarantee a lot of customer?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4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steakhouse needs to be accessible to people who can afford it (have a lot of money)</a:t>
            </a:r>
          </a:p>
          <a:p>
            <a:r>
              <a:rPr lang="en-US" dirty="0"/>
              <a:t>The steakhouse needs to be in a well-populated area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4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Toronto neighborhoods by their postal code 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endParaRPr lang="en-US" dirty="0"/>
          </a:p>
          <a:p>
            <a:r>
              <a:rPr lang="en-US" dirty="0"/>
              <a:t>Latitude/Longitude coordinates </a:t>
            </a:r>
            <a:r>
              <a:rPr lang="en-US" u="sng" dirty="0">
                <a:hlinkClick r:id="rId3"/>
              </a:rPr>
              <a:t>https://cocl.us/Geospatial_data</a:t>
            </a:r>
            <a:endParaRPr lang="en-US" dirty="0"/>
          </a:p>
          <a:p>
            <a:r>
              <a:rPr lang="en-US" dirty="0"/>
              <a:t>Toronto neighborhood populations by postal code </a:t>
            </a:r>
            <a:r>
              <a:rPr lang="en-US" u="sng" dirty="0">
                <a:hlinkClick r:id="rId4"/>
              </a:rPr>
              <a:t>https://www12.statcan.gc.ca/census-recensement/2016/dp-pd/hlt-fst/pd-pl/Tables/File.cfm?T=1201&amp;SR=1&amp;RPP=9999&amp;PR=0&amp;CMA=0&amp;CSD=0&amp;S=22&amp;O=A&amp;Lang=Eng&amp;OFT=CSV</a:t>
            </a:r>
            <a:endParaRPr lang="en-US" dirty="0"/>
          </a:p>
          <a:p>
            <a:r>
              <a:rPr lang="en-US" dirty="0"/>
              <a:t>After tax income for Toronto </a:t>
            </a:r>
            <a:r>
              <a:rPr lang="en-US" dirty="0" err="1"/>
              <a:t>neighbourhoods</a:t>
            </a:r>
            <a:r>
              <a:rPr lang="en-US" dirty="0"/>
              <a:t> </a:t>
            </a:r>
            <a:r>
              <a:rPr lang="en-US" u="sng" dirty="0">
                <a:hlinkClick r:id="rId5"/>
              </a:rPr>
              <a:t>https://en.wikipedia.org/wiki/Demographics_of_Toronto_neighbourhoods</a:t>
            </a:r>
            <a:endParaRPr lang="en-US" dirty="0"/>
          </a:p>
          <a:p>
            <a:r>
              <a:rPr lang="en-US" dirty="0" err="1"/>
              <a:t>Restuarants</a:t>
            </a:r>
            <a:r>
              <a:rPr lang="en-US" dirty="0"/>
              <a:t> and venues </a:t>
            </a:r>
            <a:r>
              <a:rPr lang="en-US" u="sng" dirty="0">
                <a:hlinkClick r:id="rId6"/>
              </a:rPr>
              <a:t>https://api.foursquare.com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loaded and then imported Toronto Postal Code Data</a:t>
            </a:r>
          </a:p>
          <a:p>
            <a:r>
              <a:rPr lang="en-US" dirty="0"/>
              <a:t>Merged Postal Codes with their corresponding populations</a:t>
            </a:r>
          </a:p>
          <a:p>
            <a:r>
              <a:rPr lang="en-US" dirty="0"/>
              <a:t>Merged Postal Codes with Incomes</a:t>
            </a:r>
          </a:p>
          <a:p>
            <a:r>
              <a:rPr lang="en-US" dirty="0"/>
              <a:t>Merged geospatial coordinates with Toronto postal codes</a:t>
            </a:r>
          </a:p>
          <a:p>
            <a:r>
              <a:rPr lang="en-US" dirty="0"/>
              <a:t>Merged most common venues visited with Population, income data to create new data frame</a:t>
            </a:r>
          </a:p>
          <a:p>
            <a:r>
              <a:rPr lang="en-US" dirty="0"/>
              <a:t>Used folium to plot new data frame on a map with coordinates for the best location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0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able to find a location that would be best suited for a Steakhouse in the </a:t>
            </a:r>
            <a:r>
              <a:rPr lang="en-US" dirty="0" smtClean="0"/>
              <a:t>neighborhood </a:t>
            </a:r>
            <a:r>
              <a:rPr lang="en-US" dirty="0"/>
              <a:t>of Moore </a:t>
            </a:r>
            <a:r>
              <a:rPr lang="en-US" dirty="0" smtClean="0"/>
              <a:t>Park as displayed 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80" y="2953103"/>
            <a:ext cx="5674336" cy="37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70550" cy="4195481"/>
          </a:xfrm>
        </p:spPr>
        <p:txBody>
          <a:bodyPr/>
          <a:lstStyle/>
          <a:p>
            <a:r>
              <a:rPr lang="en-US" dirty="0"/>
              <a:t>Looking at the average incomes of each </a:t>
            </a:r>
            <a:r>
              <a:rPr lang="en-US" dirty="0" err="1" smtClean="0"/>
              <a:t>neigbhorhood</a:t>
            </a:r>
            <a:r>
              <a:rPr lang="en-US" dirty="0" smtClean="0"/>
              <a:t> </a:t>
            </a:r>
            <a:r>
              <a:rPr lang="en-US" dirty="0"/>
              <a:t>showed me that the wealth of Toronto is concentrated in the central / downtown area which makes sense as this is the case for many </a:t>
            </a:r>
            <a:r>
              <a:rPr lang="en-US" dirty="0" smtClean="0"/>
              <a:t>other </a:t>
            </a:r>
            <a:r>
              <a:rPr lang="en-US" dirty="0"/>
              <a:t>cities in the world as those areas have the highest land values and therefore only the people in high income brackets are able to afford living there.</a:t>
            </a:r>
          </a:p>
          <a:p>
            <a:r>
              <a:rPr lang="en-US" dirty="0"/>
              <a:t>I was originally going to go focus solely using clusters but it </a:t>
            </a:r>
            <a:r>
              <a:rPr lang="en-US" dirty="0" smtClean="0"/>
              <a:t>didn’t </a:t>
            </a:r>
            <a:r>
              <a:rPr lang="en-US" dirty="0"/>
              <a:t>make much sense for me to do so as I just needed to find the best location in the entire city as per my self-given prompt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tools I have used, I can say with definite certainty that my results were accurate and based on these variables and data, this location that was found is the best area for a high-end steakhouse.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8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336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IBM Capstone: Best Location for Steakhouse in Toronto </vt:lpstr>
      <vt:lpstr>Introduction</vt:lpstr>
      <vt:lpstr>Problem Description</vt:lpstr>
      <vt:lpstr>Requirements</vt:lpstr>
      <vt:lpstr>Data Needed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Capstone: Best Location for Steakhouse in Toronto </dc:title>
  <dc:creator>Shaheer Shahab</dc:creator>
  <cp:lastModifiedBy>Shaheer Shahab</cp:lastModifiedBy>
  <cp:revision>1</cp:revision>
  <dcterms:created xsi:type="dcterms:W3CDTF">2021-01-03T08:11:34Z</dcterms:created>
  <dcterms:modified xsi:type="dcterms:W3CDTF">2021-01-03T08:18:49Z</dcterms:modified>
</cp:coreProperties>
</file>