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6A3E-27BE-4146-8E8B-4F10219E4DC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6A86-36AE-4FC5-BD69-CEF072D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8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5</cp:revision>
  <dcterms:created xsi:type="dcterms:W3CDTF">2022-11-26T19:19:55Z</dcterms:created>
  <dcterms:modified xsi:type="dcterms:W3CDTF">2022-11-26T19:56:59Z</dcterms:modified>
</cp:coreProperties>
</file>