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0859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30859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31101"/>
            <a:ext cx="18288000" cy="756285"/>
          </a:xfrm>
          <a:custGeom>
            <a:avLst/>
            <a:gdLst/>
            <a:ahLst/>
            <a:cxnLst/>
            <a:rect l="l" t="t" r="r" b="b"/>
            <a:pathLst>
              <a:path w="18288000" h="756284">
                <a:moveTo>
                  <a:pt x="18287619" y="0"/>
                </a:moveTo>
                <a:lnTo>
                  <a:pt x="0" y="0"/>
                </a:lnTo>
                <a:lnTo>
                  <a:pt x="0" y="755738"/>
                </a:lnTo>
                <a:lnTo>
                  <a:pt x="18287619" y="755738"/>
                </a:lnTo>
                <a:lnTo>
                  <a:pt x="18287619" y="0"/>
                </a:lnTo>
                <a:close/>
              </a:path>
            </a:pathLst>
          </a:custGeom>
          <a:solidFill>
            <a:srgbClr val="006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2605" y="-195833"/>
            <a:ext cx="1061148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2888" y="2442209"/>
            <a:ext cx="13485494" cy="5501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30859C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652766" y="9557118"/>
            <a:ext cx="340677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121251" y="9557118"/>
            <a:ext cx="216534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image" Target="../media/image9.jpg"/><Relationship Id="rId6" Type="http://schemas.openxmlformats.org/officeDocument/2006/relationships/image" Target="../media/image1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302240" y="2048255"/>
            <a:ext cx="6952615" cy="7736205"/>
            <a:chOff x="10302240" y="2048255"/>
            <a:chExt cx="6952615" cy="7736205"/>
          </a:xfrm>
        </p:grpSpPr>
        <p:sp>
          <p:nvSpPr>
            <p:cNvPr id="3" name="object 3" descr=""/>
            <p:cNvSpPr/>
            <p:nvPr/>
          </p:nvSpPr>
          <p:spPr>
            <a:xfrm>
              <a:off x="10302240" y="2048255"/>
              <a:ext cx="6952615" cy="7736205"/>
            </a:xfrm>
            <a:custGeom>
              <a:avLst/>
              <a:gdLst/>
              <a:ahLst/>
              <a:cxnLst/>
              <a:rect l="l" t="t" r="r" b="b"/>
              <a:pathLst>
                <a:path w="6952615" h="7736205">
                  <a:moveTo>
                    <a:pt x="1418082" y="5526151"/>
                  </a:moveTo>
                  <a:lnTo>
                    <a:pt x="1403477" y="5455285"/>
                  </a:lnTo>
                  <a:lnTo>
                    <a:pt x="1101979" y="4762500"/>
                  </a:lnTo>
                  <a:lnTo>
                    <a:pt x="1063244" y="4709287"/>
                  </a:lnTo>
                  <a:lnTo>
                    <a:pt x="1009777" y="4689856"/>
                  </a:lnTo>
                  <a:lnTo>
                    <a:pt x="408305" y="4689856"/>
                  </a:lnTo>
                  <a:lnTo>
                    <a:pt x="354203" y="4709287"/>
                  </a:lnTo>
                  <a:lnTo>
                    <a:pt x="314706" y="4762500"/>
                  </a:lnTo>
                  <a:lnTo>
                    <a:pt x="3683" y="5489575"/>
                  </a:lnTo>
                  <a:lnTo>
                    <a:pt x="0" y="5526151"/>
                  </a:lnTo>
                  <a:lnTo>
                    <a:pt x="14605" y="5597017"/>
                  </a:lnTo>
                  <a:lnTo>
                    <a:pt x="332105" y="6320155"/>
                  </a:lnTo>
                  <a:lnTo>
                    <a:pt x="379857" y="6357493"/>
                  </a:lnTo>
                  <a:lnTo>
                    <a:pt x="408305" y="6362446"/>
                  </a:lnTo>
                  <a:lnTo>
                    <a:pt x="1009777" y="6362446"/>
                  </a:lnTo>
                  <a:lnTo>
                    <a:pt x="1063244" y="6343015"/>
                  </a:lnTo>
                  <a:lnTo>
                    <a:pt x="1101979" y="6289929"/>
                  </a:lnTo>
                  <a:lnTo>
                    <a:pt x="1414399" y="5562727"/>
                  </a:lnTo>
                  <a:lnTo>
                    <a:pt x="1418082" y="5526151"/>
                  </a:lnTo>
                  <a:close/>
                </a:path>
                <a:path w="6952615" h="7736205">
                  <a:moveTo>
                    <a:pt x="3368675" y="1408176"/>
                  </a:moveTo>
                  <a:lnTo>
                    <a:pt x="3361563" y="1363853"/>
                  </a:lnTo>
                  <a:lnTo>
                    <a:pt x="3347212" y="1322197"/>
                  </a:lnTo>
                  <a:lnTo>
                    <a:pt x="3144139" y="855472"/>
                  </a:lnTo>
                  <a:lnTo>
                    <a:pt x="2798813" y="855472"/>
                  </a:lnTo>
                  <a:lnTo>
                    <a:pt x="2755519" y="858266"/>
                  </a:lnTo>
                  <a:lnTo>
                    <a:pt x="2713215" y="866394"/>
                  </a:lnTo>
                  <a:lnTo>
                    <a:pt x="2672207" y="879983"/>
                  </a:lnTo>
                  <a:lnTo>
                    <a:pt x="2632583" y="898525"/>
                  </a:lnTo>
                  <a:lnTo>
                    <a:pt x="2594610" y="921893"/>
                  </a:lnTo>
                  <a:lnTo>
                    <a:pt x="2558542" y="949960"/>
                  </a:lnTo>
                  <a:lnTo>
                    <a:pt x="2524633" y="982599"/>
                  </a:lnTo>
                  <a:lnTo>
                    <a:pt x="2492883" y="1019429"/>
                  </a:lnTo>
                  <a:lnTo>
                    <a:pt x="2463800" y="1060450"/>
                  </a:lnTo>
                  <a:lnTo>
                    <a:pt x="2437384" y="1105408"/>
                  </a:lnTo>
                  <a:lnTo>
                    <a:pt x="2414016" y="1153922"/>
                  </a:lnTo>
                  <a:lnTo>
                    <a:pt x="1749806" y="2687193"/>
                  </a:lnTo>
                  <a:lnTo>
                    <a:pt x="1779778" y="2703830"/>
                  </a:lnTo>
                  <a:lnTo>
                    <a:pt x="1790319" y="2707132"/>
                  </a:lnTo>
                  <a:lnTo>
                    <a:pt x="1801114" y="2709545"/>
                  </a:lnTo>
                  <a:lnTo>
                    <a:pt x="1812036" y="2711069"/>
                  </a:lnTo>
                  <a:lnTo>
                    <a:pt x="1823085" y="2711450"/>
                  </a:lnTo>
                  <a:lnTo>
                    <a:pt x="2744343" y="2711450"/>
                  </a:lnTo>
                  <a:lnTo>
                    <a:pt x="2786761" y="2703830"/>
                  </a:lnTo>
                  <a:lnTo>
                    <a:pt x="2826131" y="2681732"/>
                  </a:lnTo>
                  <a:lnTo>
                    <a:pt x="2859913" y="2646807"/>
                  </a:lnTo>
                  <a:lnTo>
                    <a:pt x="2885567" y="2600452"/>
                  </a:lnTo>
                  <a:lnTo>
                    <a:pt x="3347212" y="1539240"/>
                  </a:lnTo>
                  <a:lnTo>
                    <a:pt x="3361563" y="1497584"/>
                  </a:lnTo>
                  <a:lnTo>
                    <a:pt x="3368675" y="1453388"/>
                  </a:lnTo>
                  <a:lnTo>
                    <a:pt x="3368675" y="1408176"/>
                  </a:lnTo>
                  <a:close/>
                </a:path>
                <a:path w="6952615" h="7736205">
                  <a:moveTo>
                    <a:pt x="6952234" y="4295648"/>
                  </a:moveTo>
                  <a:lnTo>
                    <a:pt x="6950583" y="4245102"/>
                  </a:lnTo>
                  <a:lnTo>
                    <a:pt x="6945630" y="4194810"/>
                  </a:lnTo>
                  <a:lnTo>
                    <a:pt x="6937248" y="4145280"/>
                  </a:lnTo>
                  <a:lnTo>
                    <a:pt x="6925564" y="4096766"/>
                  </a:lnTo>
                  <a:lnTo>
                    <a:pt x="6910578" y="4049649"/>
                  </a:lnTo>
                  <a:lnTo>
                    <a:pt x="6892163" y="4004183"/>
                  </a:lnTo>
                  <a:lnTo>
                    <a:pt x="6401181" y="2875534"/>
                  </a:lnTo>
                  <a:lnTo>
                    <a:pt x="5652262" y="1153922"/>
                  </a:lnTo>
                  <a:lnTo>
                    <a:pt x="5630164" y="1105408"/>
                  </a:lnTo>
                  <a:lnTo>
                    <a:pt x="5604510" y="1060450"/>
                  </a:lnTo>
                  <a:lnTo>
                    <a:pt x="5575808" y="1019556"/>
                  </a:lnTo>
                  <a:lnTo>
                    <a:pt x="5544439" y="982599"/>
                  </a:lnTo>
                  <a:lnTo>
                    <a:pt x="5510403" y="950087"/>
                  </a:lnTo>
                  <a:lnTo>
                    <a:pt x="5474335" y="921893"/>
                  </a:lnTo>
                  <a:lnTo>
                    <a:pt x="5436489" y="898525"/>
                  </a:lnTo>
                  <a:lnTo>
                    <a:pt x="5397119" y="879983"/>
                  </a:lnTo>
                  <a:lnTo>
                    <a:pt x="5356479" y="866394"/>
                  </a:lnTo>
                  <a:lnTo>
                    <a:pt x="5314950" y="858266"/>
                  </a:lnTo>
                  <a:lnTo>
                    <a:pt x="5272913" y="855472"/>
                  </a:lnTo>
                  <a:lnTo>
                    <a:pt x="3286125" y="855472"/>
                  </a:lnTo>
                  <a:lnTo>
                    <a:pt x="3483102" y="1308354"/>
                  </a:lnTo>
                  <a:lnTo>
                    <a:pt x="3499231" y="1355344"/>
                  </a:lnTo>
                  <a:lnTo>
                    <a:pt x="3507359" y="1405255"/>
                  </a:lnTo>
                  <a:lnTo>
                    <a:pt x="3507359" y="1456182"/>
                  </a:lnTo>
                  <a:lnTo>
                    <a:pt x="3499231" y="1506220"/>
                  </a:lnTo>
                  <a:lnTo>
                    <a:pt x="3483102" y="1553210"/>
                  </a:lnTo>
                  <a:lnTo>
                    <a:pt x="2962402" y="2750058"/>
                  </a:lnTo>
                  <a:lnTo>
                    <a:pt x="2933446" y="2802509"/>
                  </a:lnTo>
                  <a:lnTo>
                    <a:pt x="2895346" y="2841879"/>
                  </a:lnTo>
                  <a:lnTo>
                    <a:pt x="2851023" y="2866771"/>
                  </a:lnTo>
                  <a:lnTo>
                    <a:pt x="2823781" y="2871749"/>
                  </a:lnTo>
                  <a:lnTo>
                    <a:pt x="1726946" y="2870581"/>
                  </a:lnTo>
                  <a:lnTo>
                    <a:pt x="1686052" y="2850642"/>
                  </a:lnTo>
                  <a:lnTo>
                    <a:pt x="1751457" y="2699639"/>
                  </a:lnTo>
                  <a:lnTo>
                    <a:pt x="1744472" y="2695829"/>
                  </a:lnTo>
                  <a:lnTo>
                    <a:pt x="1710690" y="2660777"/>
                  </a:lnTo>
                  <a:lnTo>
                    <a:pt x="1684147" y="2614422"/>
                  </a:lnTo>
                  <a:lnTo>
                    <a:pt x="1224534" y="1553210"/>
                  </a:lnTo>
                  <a:lnTo>
                    <a:pt x="1210183" y="1511681"/>
                  </a:lnTo>
                  <a:lnTo>
                    <a:pt x="1202944" y="1467358"/>
                  </a:lnTo>
                  <a:lnTo>
                    <a:pt x="1202944" y="1422146"/>
                  </a:lnTo>
                  <a:lnTo>
                    <a:pt x="1210183" y="1377823"/>
                  </a:lnTo>
                  <a:lnTo>
                    <a:pt x="1224534" y="1336294"/>
                  </a:lnTo>
                  <a:lnTo>
                    <a:pt x="1684147" y="275082"/>
                  </a:lnTo>
                  <a:lnTo>
                    <a:pt x="1710690" y="228727"/>
                  </a:lnTo>
                  <a:lnTo>
                    <a:pt x="1744472" y="193802"/>
                  </a:lnTo>
                  <a:lnTo>
                    <a:pt x="1783969" y="171704"/>
                  </a:lnTo>
                  <a:lnTo>
                    <a:pt x="1827276" y="163957"/>
                  </a:lnTo>
                  <a:lnTo>
                    <a:pt x="2748521" y="163957"/>
                  </a:lnTo>
                  <a:lnTo>
                    <a:pt x="2790952" y="171704"/>
                  </a:lnTo>
                  <a:lnTo>
                    <a:pt x="2830322" y="193802"/>
                  </a:lnTo>
                  <a:lnTo>
                    <a:pt x="2864104" y="228727"/>
                  </a:lnTo>
                  <a:lnTo>
                    <a:pt x="2889758" y="275082"/>
                  </a:lnTo>
                  <a:lnTo>
                    <a:pt x="3135503" y="839978"/>
                  </a:lnTo>
                  <a:lnTo>
                    <a:pt x="3277743" y="839978"/>
                  </a:lnTo>
                  <a:lnTo>
                    <a:pt x="2983738" y="163957"/>
                  </a:lnTo>
                  <a:lnTo>
                    <a:pt x="2966961" y="125476"/>
                  </a:lnTo>
                  <a:lnTo>
                    <a:pt x="2938018" y="73025"/>
                  </a:lnTo>
                  <a:lnTo>
                    <a:pt x="2899918" y="33528"/>
                  </a:lnTo>
                  <a:lnTo>
                    <a:pt x="2855595" y="8636"/>
                  </a:lnTo>
                  <a:lnTo>
                    <a:pt x="2807589" y="0"/>
                  </a:lnTo>
                  <a:lnTo>
                    <a:pt x="1768475" y="0"/>
                  </a:lnTo>
                  <a:lnTo>
                    <a:pt x="1729105" y="5588"/>
                  </a:lnTo>
                  <a:lnTo>
                    <a:pt x="1692148" y="21717"/>
                  </a:lnTo>
                  <a:lnTo>
                    <a:pt x="1658874" y="47752"/>
                  </a:lnTo>
                  <a:lnTo>
                    <a:pt x="1630045" y="82550"/>
                  </a:lnTo>
                  <a:lnTo>
                    <a:pt x="1606804" y="125349"/>
                  </a:lnTo>
                  <a:lnTo>
                    <a:pt x="1088263" y="1322451"/>
                  </a:lnTo>
                  <a:lnTo>
                    <a:pt x="1072134" y="1369441"/>
                  </a:lnTo>
                  <a:lnTo>
                    <a:pt x="1064006" y="1419352"/>
                  </a:lnTo>
                  <a:lnTo>
                    <a:pt x="1064006" y="1470279"/>
                  </a:lnTo>
                  <a:lnTo>
                    <a:pt x="1072134" y="1520317"/>
                  </a:lnTo>
                  <a:lnTo>
                    <a:pt x="1088263" y="1567307"/>
                  </a:lnTo>
                  <a:lnTo>
                    <a:pt x="1606677" y="2764155"/>
                  </a:lnTo>
                  <a:lnTo>
                    <a:pt x="1636649" y="2816479"/>
                  </a:lnTo>
                  <a:lnTo>
                    <a:pt x="1674876" y="2855976"/>
                  </a:lnTo>
                  <a:lnTo>
                    <a:pt x="1676146" y="2856738"/>
                  </a:lnTo>
                  <a:lnTo>
                    <a:pt x="1179195" y="4004183"/>
                  </a:lnTo>
                  <a:lnTo>
                    <a:pt x="1160780" y="4049649"/>
                  </a:lnTo>
                  <a:lnTo>
                    <a:pt x="1145794" y="4096766"/>
                  </a:lnTo>
                  <a:lnTo>
                    <a:pt x="1134110" y="4145280"/>
                  </a:lnTo>
                  <a:lnTo>
                    <a:pt x="1125728" y="4194810"/>
                  </a:lnTo>
                  <a:lnTo>
                    <a:pt x="1120775" y="4244975"/>
                  </a:lnTo>
                  <a:lnTo>
                    <a:pt x="1119124" y="4295648"/>
                  </a:lnTo>
                  <a:lnTo>
                    <a:pt x="1120775" y="4346194"/>
                  </a:lnTo>
                  <a:lnTo>
                    <a:pt x="1125728" y="4396359"/>
                  </a:lnTo>
                  <a:lnTo>
                    <a:pt x="1134110" y="4446016"/>
                  </a:lnTo>
                  <a:lnTo>
                    <a:pt x="1145794" y="4494530"/>
                  </a:lnTo>
                  <a:lnTo>
                    <a:pt x="1160780" y="4541647"/>
                  </a:lnTo>
                  <a:lnTo>
                    <a:pt x="1179195" y="4586986"/>
                  </a:lnTo>
                  <a:lnTo>
                    <a:pt x="2413762" y="7437272"/>
                  </a:lnTo>
                  <a:lnTo>
                    <a:pt x="2437130" y="7485875"/>
                  </a:lnTo>
                  <a:lnTo>
                    <a:pt x="2463419" y="7530757"/>
                  </a:lnTo>
                  <a:lnTo>
                    <a:pt x="2492629" y="7571740"/>
                  </a:lnTo>
                  <a:lnTo>
                    <a:pt x="2524252" y="7608621"/>
                  </a:lnTo>
                  <a:lnTo>
                    <a:pt x="2558161" y="7641209"/>
                  </a:lnTo>
                  <a:lnTo>
                    <a:pt x="2594229" y="7669314"/>
                  </a:lnTo>
                  <a:lnTo>
                    <a:pt x="2632202" y="7692745"/>
                  </a:lnTo>
                  <a:lnTo>
                    <a:pt x="2671826" y="7711300"/>
                  </a:lnTo>
                  <a:lnTo>
                    <a:pt x="2712847" y="7724800"/>
                  </a:lnTo>
                  <a:lnTo>
                    <a:pt x="2755138" y="7733030"/>
                  </a:lnTo>
                  <a:lnTo>
                    <a:pt x="2798445" y="7735824"/>
                  </a:lnTo>
                  <a:lnTo>
                    <a:pt x="5272913" y="7735824"/>
                  </a:lnTo>
                  <a:lnTo>
                    <a:pt x="5314950" y="7733030"/>
                  </a:lnTo>
                  <a:lnTo>
                    <a:pt x="5356479" y="7724800"/>
                  </a:lnTo>
                  <a:lnTo>
                    <a:pt x="5396992" y="7711313"/>
                  </a:lnTo>
                  <a:lnTo>
                    <a:pt x="5436489" y="7692771"/>
                  </a:lnTo>
                  <a:lnTo>
                    <a:pt x="5474335" y="7669352"/>
                  </a:lnTo>
                  <a:lnTo>
                    <a:pt x="5510403" y="7641247"/>
                  </a:lnTo>
                  <a:lnTo>
                    <a:pt x="5544312" y="7608659"/>
                  </a:lnTo>
                  <a:lnTo>
                    <a:pt x="5575808" y="7571778"/>
                  </a:lnTo>
                  <a:lnTo>
                    <a:pt x="5604510" y="7530795"/>
                  </a:lnTo>
                  <a:lnTo>
                    <a:pt x="5630037" y="7485901"/>
                  </a:lnTo>
                  <a:lnTo>
                    <a:pt x="5652262" y="7437272"/>
                  </a:lnTo>
                  <a:lnTo>
                    <a:pt x="6892163" y="4586986"/>
                  </a:lnTo>
                  <a:lnTo>
                    <a:pt x="6910578" y="4541647"/>
                  </a:lnTo>
                  <a:lnTo>
                    <a:pt x="6925564" y="4494530"/>
                  </a:lnTo>
                  <a:lnTo>
                    <a:pt x="6937248" y="4446016"/>
                  </a:lnTo>
                  <a:lnTo>
                    <a:pt x="6945630" y="4396486"/>
                  </a:lnTo>
                  <a:lnTo>
                    <a:pt x="6950583" y="4346194"/>
                  </a:lnTo>
                  <a:lnTo>
                    <a:pt x="6952234" y="4295648"/>
                  </a:lnTo>
                  <a:close/>
                </a:path>
              </a:pathLst>
            </a:custGeom>
            <a:solidFill>
              <a:srgbClr val="808080">
                <a:alpha val="14901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1728" y="4117848"/>
              <a:ext cx="4800599" cy="5145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15566" y="445719"/>
            <a:ext cx="1214310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145">
                <a:solidFill>
                  <a:srgbClr val="1F487C"/>
                </a:solidFill>
              </a:rPr>
              <a:t>SMART</a:t>
            </a:r>
            <a:r>
              <a:rPr dirty="0" sz="6000" spc="-200">
                <a:solidFill>
                  <a:srgbClr val="1F487C"/>
                </a:solidFill>
              </a:rPr>
              <a:t> </a:t>
            </a:r>
            <a:r>
              <a:rPr dirty="0" sz="6000" spc="75">
                <a:solidFill>
                  <a:srgbClr val="1F487C"/>
                </a:solidFill>
              </a:rPr>
              <a:t>INDIA</a:t>
            </a:r>
            <a:r>
              <a:rPr dirty="0" sz="6000" spc="190">
                <a:solidFill>
                  <a:srgbClr val="1F487C"/>
                </a:solidFill>
              </a:rPr>
              <a:t> </a:t>
            </a:r>
            <a:r>
              <a:rPr dirty="0" sz="6000">
                <a:solidFill>
                  <a:srgbClr val="1F487C"/>
                </a:solidFill>
              </a:rPr>
              <a:t>HACKATHON</a:t>
            </a:r>
            <a:r>
              <a:rPr dirty="0" sz="6000" spc="190">
                <a:solidFill>
                  <a:srgbClr val="1F487C"/>
                </a:solidFill>
              </a:rPr>
              <a:t> </a:t>
            </a:r>
            <a:r>
              <a:rPr dirty="0" sz="6000" spc="-65">
                <a:solidFill>
                  <a:srgbClr val="1F487C"/>
                </a:solidFill>
              </a:rPr>
              <a:t>2024</a:t>
            </a:r>
            <a:endParaRPr sz="60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2874264"/>
            <a:ext cx="103632" cy="10363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12063" y="2545156"/>
            <a:ext cx="9328150" cy="7212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Arial"/>
                <a:cs typeface="Arial"/>
              </a:rPr>
              <a:t>Problem</a:t>
            </a:r>
            <a:r>
              <a:rPr dirty="0" sz="3600" spc="-5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Statement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ID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–</a:t>
            </a:r>
            <a:r>
              <a:rPr dirty="0" sz="3600" spc="-40" b="1">
                <a:latin typeface="Arial"/>
                <a:cs typeface="Arial"/>
              </a:rPr>
              <a:t> </a:t>
            </a:r>
            <a:r>
              <a:rPr dirty="0" sz="3600" spc="-10">
                <a:latin typeface="Arial MT"/>
                <a:cs typeface="Arial MT"/>
              </a:rPr>
              <a:t>SIH1587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600" b="1">
                <a:latin typeface="Arial"/>
                <a:cs typeface="Arial"/>
              </a:rPr>
              <a:t>Problem</a:t>
            </a:r>
            <a:r>
              <a:rPr dirty="0" sz="3600" spc="-5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Statement</a:t>
            </a:r>
            <a:r>
              <a:rPr dirty="0" sz="3600" spc="-6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Title-</a:t>
            </a:r>
            <a:r>
              <a:rPr dirty="0" sz="3600" spc="-70" b="1">
                <a:latin typeface="Arial"/>
                <a:cs typeface="Arial"/>
              </a:rPr>
              <a:t> </a:t>
            </a:r>
            <a:r>
              <a:rPr dirty="0" sz="3600">
                <a:latin typeface="Arial MT"/>
                <a:cs typeface="Arial MT"/>
              </a:rPr>
              <a:t>Student</a:t>
            </a:r>
            <a:r>
              <a:rPr dirty="0" sz="3600" spc="-60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Innovation</a:t>
            </a:r>
            <a:endParaRPr sz="3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600" b="1">
                <a:latin typeface="Arial"/>
                <a:cs typeface="Arial"/>
              </a:rPr>
              <a:t>Theme-</a:t>
            </a:r>
            <a:r>
              <a:rPr dirty="0" sz="3600" spc="-65" b="1">
                <a:latin typeface="Arial"/>
                <a:cs typeface="Arial"/>
              </a:rPr>
              <a:t> </a:t>
            </a:r>
            <a:r>
              <a:rPr dirty="0" sz="3600">
                <a:latin typeface="Arial MT"/>
                <a:cs typeface="Arial MT"/>
              </a:rPr>
              <a:t>Disaster</a:t>
            </a:r>
            <a:r>
              <a:rPr dirty="0" sz="3600" spc="-60">
                <a:latin typeface="Arial MT"/>
                <a:cs typeface="Arial MT"/>
              </a:rPr>
              <a:t> </a:t>
            </a:r>
            <a:r>
              <a:rPr dirty="0" sz="3600" spc="-10">
                <a:latin typeface="Arial MT"/>
                <a:cs typeface="Arial MT"/>
              </a:rPr>
              <a:t>Management</a:t>
            </a:r>
            <a:endParaRPr sz="3600">
              <a:latin typeface="Arial MT"/>
              <a:cs typeface="Arial MT"/>
            </a:endParaRPr>
          </a:p>
          <a:p>
            <a:pPr marL="12700" marR="3574415">
              <a:lnSpc>
                <a:spcPts val="8590"/>
              </a:lnSpc>
              <a:spcBef>
                <a:spcPts val="690"/>
              </a:spcBef>
              <a:tabLst>
                <a:tab pos="2984500" algn="l"/>
              </a:tabLst>
            </a:pPr>
            <a:r>
              <a:rPr dirty="0" sz="3600" b="1">
                <a:latin typeface="Arial"/>
                <a:cs typeface="Arial"/>
              </a:rPr>
              <a:t>PS</a:t>
            </a:r>
            <a:r>
              <a:rPr dirty="0" sz="3600" spc="-6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Category-</a:t>
            </a:r>
            <a:r>
              <a:rPr dirty="0" sz="3600" spc="-30" b="1">
                <a:latin typeface="Arial"/>
                <a:cs typeface="Arial"/>
              </a:rPr>
              <a:t> </a:t>
            </a:r>
            <a:r>
              <a:rPr dirty="0" sz="3600" spc="-10">
                <a:latin typeface="Arial MT"/>
                <a:cs typeface="Arial MT"/>
              </a:rPr>
              <a:t>Software </a:t>
            </a:r>
            <a:r>
              <a:rPr dirty="0" sz="3600" spc="-20" b="1">
                <a:latin typeface="Arial"/>
                <a:cs typeface="Arial"/>
              </a:rPr>
              <a:t>Team</a:t>
            </a:r>
            <a:r>
              <a:rPr dirty="0" sz="3600" spc="-21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Name-</a:t>
            </a:r>
            <a:r>
              <a:rPr dirty="0" sz="3600" b="1">
                <a:latin typeface="Arial"/>
                <a:cs typeface="Arial"/>
              </a:rPr>
              <a:t>	</a:t>
            </a:r>
            <a:r>
              <a:rPr dirty="0" sz="3600" spc="-10">
                <a:latin typeface="Arial MT"/>
                <a:cs typeface="Arial MT"/>
              </a:rPr>
              <a:t>Disentangle </a:t>
            </a:r>
            <a:r>
              <a:rPr dirty="0" sz="3600" b="1">
                <a:latin typeface="Arial"/>
                <a:cs typeface="Arial"/>
              </a:rPr>
              <a:t>Final</a:t>
            </a:r>
            <a:r>
              <a:rPr dirty="0" sz="3600" spc="-2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output</a:t>
            </a:r>
            <a:r>
              <a:rPr dirty="0" sz="3600" spc="-1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of</a:t>
            </a:r>
            <a:r>
              <a:rPr dirty="0" sz="3600" spc="-2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Theme-</a:t>
            </a:r>
            <a:r>
              <a:rPr dirty="0" sz="3600" spc="-25">
                <a:latin typeface="Arial MT"/>
                <a:cs typeface="Arial MT"/>
              </a:rPr>
              <a:t>App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765"/>
              </a:spcBef>
            </a:pPr>
            <a:r>
              <a:rPr dirty="0" sz="3600" b="1">
                <a:latin typeface="Arial"/>
                <a:cs typeface="Arial"/>
              </a:rPr>
              <a:t>Theme</a:t>
            </a:r>
            <a:r>
              <a:rPr dirty="0" sz="3600" spc="-5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Name-</a:t>
            </a:r>
            <a:r>
              <a:rPr dirty="0" sz="3600" spc="-10" b="1">
                <a:latin typeface="Arial"/>
                <a:cs typeface="Arial"/>
              </a:rPr>
              <a:t> </a:t>
            </a:r>
            <a:r>
              <a:rPr dirty="0" sz="3600" spc="-10">
                <a:latin typeface="Arial MT"/>
                <a:cs typeface="Arial MT"/>
              </a:rPr>
              <a:t>Disaster-Retter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3968496"/>
            <a:ext cx="103632" cy="10667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5065776"/>
            <a:ext cx="103632" cy="10363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6160008"/>
            <a:ext cx="103632" cy="10667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7257288"/>
            <a:ext cx="103632" cy="103631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8351519"/>
            <a:ext cx="103632" cy="1036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176" y="9445752"/>
            <a:ext cx="103632" cy="10668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782744" y="184275"/>
            <a:ext cx="3225722" cy="15173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33525">
              <a:lnSpc>
                <a:spcPct val="100000"/>
              </a:lnSpc>
              <a:spcBef>
                <a:spcPts val="100"/>
              </a:spcBef>
            </a:pPr>
            <a:r>
              <a:rPr dirty="0"/>
              <a:t>DISASTER</a:t>
            </a:r>
            <a:r>
              <a:rPr dirty="0" spc="-185"/>
              <a:t> </a:t>
            </a:r>
            <a:r>
              <a:rPr dirty="0"/>
              <a:t>-</a:t>
            </a:r>
            <a:r>
              <a:rPr dirty="0" spc="-220"/>
              <a:t> </a:t>
            </a:r>
            <a:r>
              <a:rPr dirty="0" spc="-10"/>
              <a:t>RETTER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5344" y="359663"/>
            <a:ext cx="3072765" cy="1247140"/>
          </a:xfrm>
          <a:custGeom>
            <a:avLst/>
            <a:gdLst/>
            <a:ahLst/>
            <a:cxnLst/>
            <a:rect l="l" t="t" r="r" b="b"/>
            <a:pathLst>
              <a:path w="3072765" h="1247140">
                <a:moveTo>
                  <a:pt x="3072257" y="591566"/>
                </a:moveTo>
                <a:lnTo>
                  <a:pt x="3068701" y="568706"/>
                </a:lnTo>
                <a:lnTo>
                  <a:pt x="3051810" y="515366"/>
                </a:lnTo>
                <a:lnTo>
                  <a:pt x="3036570" y="486778"/>
                </a:lnTo>
                <a:lnTo>
                  <a:pt x="3036570" y="624586"/>
                </a:lnTo>
                <a:lnTo>
                  <a:pt x="3030855" y="674116"/>
                </a:lnTo>
                <a:lnTo>
                  <a:pt x="3014218" y="723646"/>
                </a:lnTo>
                <a:lnTo>
                  <a:pt x="2986913" y="771906"/>
                </a:lnTo>
                <a:lnTo>
                  <a:pt x="2949448" y="818769"/>
                </a:lnTo>
                <a:lnTo>
                  <a:pt x="2902331" y="864489"/>
                </a:lnTo>
                <a:lnTo>
                  <a:pt x="2845943" y="907669"/>
                </a:lnTo>
                <a:lnTo>
                  <a:pt x="2814320" y="929259"/>
                </a:lnTo>
                <a:lnTo>
                  <a:pt x="2780665" y="949579"/>
                </a:lnTo>
                <a:lnTo>
                  <a:pt x="2744851" y="969899"/>
                </a:lnTo>
                <a:lnTo>
                  <a:pt x="2707005" y="988949"/>
                </a:lnTo>
                <a:lnTo>
                  <a:pt x="2667127" y="1007999"/>
                </a:lnTo>
                <a:lnTo>
                  <a:pt x="2625471" y="1025779"/>
                </a:lnTo>
                <a:lnTo>
                  <a:pt x="2581783" y="1043559"/>
                </a:lnTo>
                <a:lnTo>
                  <a:pt x="2536317" y="1060069"/>
                </a:lnTo>
                <a:lnTo>
                  <a:pt x="2489073" y="1076579"/>
                </a:lnTo>
                <a:lnTo>
                  <a:pt x="2440051" y="1091692"/>
                </a:lnTo>
                <a:lnTo>
                  <a:pt x="2337308" y="1119632"/>
                </a:lnTo>
                <a:lnTo>
                  <a:pt x="2283460" y="1132332"/>
                </a:lnTo>
                <a:lnTo>
                  <a:pt x="2171446" y="1155192"/>
                </a:lnTo>
                <a:lnTo>
                  <a:pt x="2113407" y="1165352"/>
                </a:lnTo>
                <a:lnTo>
                  <a:pt x="1993265" y="1183132"/>
                </a:lnTo>
                <a:lnTo>
                  <a:pt x="1868297" y="1195832"/>
                </a:lnTo>
                <a:lnTo>
                  <a:pt x="1804035" y="1200912"/>
                </a:lnTo>
                <a:lnTo>
                  <a:pt x="1672590" y="1208532"/>
                </a:lnTo>
                <a:lnTo>
                  <a:pt x="1537208" y="1211072"/>
                </a:lnTo>
                <a:lnTo>
                  <a:pt x="1401953" y="1208532"/>
                </a:lnTo>
                <a:lnTo>
                  <a:pt x="1270508" y="1200912"/>
                </a:lnTo>
                <a:lnTo>
                  <a:pt x="1206246" y="1195832"/>
                </a:lnTo>
                <a:lnTo>
                  <a:pt x="1081278" y="1183132"/>
                </a:lnTo>
                <a:lnTo>
                  <a:pt x="961148" y="1165352"/>
                </a:lnTo>
                <a:lnTo>
                  <a:pt x="903058" y="1155192"/>
                </a:lnTo>
                <a:lnTo>
                  <a:pt x="791095" y="1132332"/>
                </a:lnTo>
                <a:lnTo>
                  <a:pt x="737323" y="1119632"/>
                </a:lnTo>
                <a:lnTo>
                  <a:pt x="634492" y="1091692"/>
                </a:lnTo>
                <a:lnTo>
                  <a:pt x="585533" y="1076579"/>
                </a:lnTo>
                <a:lnTo>
                  <a:pt x="538289" y="1060069"/>
                </a:lnTo>
                <a:lnTo>
                  <a:pt x="492823" y="1043559"/>
                </a:lnTo>
                <a:lnTo>
                  <a:pt x="449173" y="1025779"/>
                </a:lnTo>
                <a:lnTo>
                  <a:pt x="407416" y="1007999"/>
                </a:lnTo>
                <a:lnTo>
                  <a:pt x="367576" y="988949"/>
                </a:lnTo>
                <a:lnTo>
                  <a:pt x="329730" y="969899"/>
                </a:lnTo>
                <a:lnTo>
                  <a:pt x="293941" y="949579"/>
                </a:lnTo>
                <a:lnTo>
                  <a:pt x="260235" y="929259"/>
                </a:lnTo>
                <a:lnTo>
                  <a:pt x="199351" y="886079"/>
                </a:lnTo>
                <a:lnTo>
                  <a:pt x="147523" y="841629"/>
                </a:lnTo>
                <a:lnTo>
                  <a:pt x="105181" y="795909"/>
                </a:lnTo>
                <a:lnTo>
                  <a:pt x="72771" y="747776"/>
                </a:lnTo>
                <a:lnTo>
                  <a:pt x="50736" y="699516"/>
                </a:lnTo>
                <a:lnTo>
                  <a:pt x="39497" y="649986"/>
                </a:lnTo>
                <a:lnTo>
                  <a:pt x="39141" y="643636"/>
                </a:lnTo>
                <a:lnTo>
                  <a:pt x="38074" y="624586"/>
                </a:lnTo>
                <a:lnTo>
                  <a:pt x="43738" y="573786"/>
                </a:lnTo>
                <a:lnTo>
                  <a:pt x="60426" y="524256"/>
                </a:lnTo>
                <a:lnTo>
                  <a:pt x="87706" y="475996"/>
                </a:lnTo>
                <a:lnTo>
                  <a:pt x="125133" y="429133"/>
                </a:lnTo>
                <a:lnTo>
                  <a:pt x="172275" y="383413"/>
                </a:lnTo>
                <a:lnTo>
                  <a:pt x="228688" y="340233"/>
                </a:lnTo>
                <a:lnTo>
                  <a:pt x="293941" y="298323"/>
                </a:lnTo>
                <a:lnTo>
                  <a:pt x="367576" y="258953"/>
                </a:lnTo>
                <a:lnTo>
                  <a:pt x="449173" y="222123"/>
                </a:lnTo>
                <a:lnTo>
                  <a:pt x="492823" y="205613"/>
                </a:lnTo>
                <a:lnTo>
                  <a:pt x="538289" y="189103"/>
                </a:lnTo>
                <a:lnTo>
                  <a:pt x="585533" y="172593"/>
                </a:lnTo>
                <a:lnTo>
                  <a:pt x="634492" y="157353"/>
                </a:lnTo>
                <a:lnTo>
                  <a:pt x="737323" y="129540"/>
                </a:lnTo>
                <a:lnTo>
                  <a:pt x="846353" y="104140"/>
                </a:lnTo>
                <a:lnTo>
                  <a:pt x="1020572" y="73660"/>
                </a:lnTo>
                <a:lnTo>
                  <a:pt x="1143190" y="58420"/>
                </a:lnTo>
                <a:lnTo>
                  <a:pt x="1206246" y="52070"/>
                </a:lnTo>
                <a:lnTo>
                  <a:pt x="1270508" y="46990"/>
                </a:lnTo>
                <a:lnTo>
                  <a:pt x="1335786" y="43180"/>
                </a:lnTo>
                <a:lnTo>
                  <a:pt x="1469136" y="38100"/>
                </a:lnTo>
                <a:lnTo>
                  <a:pt x="1537208" y="38100"/>
                </a:lnTo>
                <a:lnTo>
                  <a:pt x="1605407" y="38100"/>
                </a:lnTo>
                <a:lnTo>
                  <a:pt x="1738884" y="43180"/>
                </a:lnTo>
                <a:lnTo>
                  <a:pt x="1804035" y="46990"/>
                </a:lnTo>
                <a:lnTo>
                  <a:pt x="1868297" y="52070"/>
                </a:lnTo>
                <a:lnTo>
                  <a:pt x="1931416" y="58420"/>
                </a:lnTo>
                <a:lnTo>
                  <a:pt x="2053971" y="73660"/>
                </a:lnTo>
                <a:lnTo>
                  <a:pt x="2228215" y="104140"/>
                </a:lnTo>
                <a:lnTo>
                  <a:pt x="2337308" y="129540"/>
                </a:lnTo>
                <a:lnTo>
                  <a:pt x="2440178" y="157353"/>
                </a:lnTo>
                <a:lnTo>
                  <a:pt x="2489073" y="172593"/>
                </a:lnTo>
                <a:lnTo>
                  <a:pt x="2536317" y="189103"/>
                </a:lnTo>
                <a:lnTo>
                  <a:pt x="2581783" y="205613"/>
                </a:lnTo>
                <a:lnTo>
                  <a:pt x="2625471" y="222123"/>
                </a:lnTo>
                <a:lnTo>
                  <a:pt x="2707005" y="258953"/>
                </a:lnTo>
                <a:lnTo>
                  <a:pt x="2780665" y="298323"/>
                </a:lnTo>
                <a:lnTo>
                  <a:pt x="2875280" y="361823"/>
                </a:lnTo>
                <a:lnTo>
                  <a:pt x="2927096" y="406273"/>
                </a:lnTo>
                <a:lnTo>
                  <a:pt x="2969514" y="453263"/>
                </a:lnTo>
                <a:lnTo>
                  <a:pt x="3001899" y="500126"/>
                </a:lnTo>
                <a:lnTo>
                  <a:pt x="3023870" y="549656"/>
                </a:lnTo>
                <a:lnTo>
                  <a:pt x="3035173" y="599186"/>
                </a:lnTo>
                <a:lnTo>
                  <a:pt x="3036570" y="624586"/>
                </a:lnTo>
                <a:lnTo>
                  <a:pt x="3036570" y="486778"/>
                </a:lnTo>
                <a:lnTo>
                  <a:pt x="2986151" y="412623"/>
                </a:lnTo>
                <a:lnTo>
                  <a:pt x="2938526" y="364363"/>
                </a:lnTo>
                <a:lnTo>
                  <a:pt x="2881757" y="318643"/>
                </a:lnTo>
                <a:lnTo>
                  <a:pt x="2850007" y="297053"/>
                </a:lnTo>
                <a:lnTo>
                  <a:pt x="2816225" y="275463"/>
                </a:lnTo>
                <a:lnTo>
                  <a:pt x="2780411" y="255143"/>
                </a:lnTo>
                <a:lnTo>
                  <a:pt x="2742565" y="234823"/>
                </a:lnTo>
                <a:lnTo>
                  <a:pt x="2702814" y="215773"/>
                </a:lnTo>
                <a:lnTo>
                  <a:pt x="2661285" y="196723"/>
                </a:lnTo>
                <a:lnTo>
                  <a:pt x="2617851" y="178943"/>
                </a:lnTo>
                <a:lnTo>
                  <a:pt x="2572766" y="161163"/>
                </a:lnTo>
                <a:lnTo>
                  <a:pt x="2526030" y="144780"/>
                </a:lnTo>
                <a:lnTo>
                  <a:pt x="2427732" y="114300"/>
                </a:lnTo>
                <a:lnTo>
                  <a:pt x="2323465" y="86360"/>
                </a:lnTo>
                <a:lnTo>
                  <a:pt x="2157222" y="52070"/>
                </a:lnTo>
                <a:lnTo>
                  <a:pt x="2040509" y="34290"/>
                </a:lnTo>
                <a:lnTo>
                  <a:pt x="1919605" y="19050"/>
                </a:lnTo>
                <a:lnTo>
                  <a:pt x="1795145" y="8890"/>
                </a:lnTo>
                <a:lnTo>
                  <a:pt x="1731645" y="5080"/>
                </a:lnTo>
                <a:lnTo>
                  <a:pt x="1602740" y="0"/>
                </a:lnTo>
                <a:lnTo>
                  <a:pt x="1537208" y="0"/>
                </a:lnTo>
                <a:lnTo>
                  <a:pt x="1471930" y="0"/>
                </a:lnTo>
                <a:lnTo>
                  <a:pt x="1342898" y="5080"/>
                </a:lnTo>
                <a:lnTo>
                  <a:pt x="1279398" y="8890"/>
                </a:lnTo>
                <a:lnTo>
                  <a:pt x="1154976" y="19050"/>
                </a:lnTo>
                <a:lnTo>
                  <a:pt x="1034110" y="34290"/>
                </a:lnTo>
                <a:lnTo>
                  <a:pt x="917371" y="52070"/>
                </a:lnTo>
                <a:lnTo>
                  <a:pt x="751103" y="86360"/>
                </a:lnTo>
                <a:lnTo>
                  <a:pt x="646899" y="114300"/>
                </a:lnTo>
                <a:lnTo>
                  <a:pt x="548589" y="144780"/>
                </a:lnTo>
                <a:lnTo>
                  <a:pt x="501815" y="161163"/>
                </a:lnTo>
                <a:lnTo>
                  <a:pt x="456692" y="178943"/>
                </a:lnTo>
                <a:lnTo>
                  <a:pt x="413308" y="196723"/>
                </a:lnTo>
                <a:lnTo>
                  <a:pt x="371703" y="215773"/>
                </a:lnTo>
                <a:lnTo>
                  <a:pt x="331965" y="234823"/>
                </a:lnTo>
                <a:lnTo>
                  <a:pt x="294132" y="255143"/>
                </a:lnTo>
                <a:lnTo>
                  <a:pt x="258292" y="275463"/>
                </a:lnTo>
                <a:lnTo>
                  <a:pt x="224497" y="297053"/>
                </a:lnTo>
                <a:lnTo>
                  <a:pt x="192811" y="318643"/>
                </a:lnTo>
                <a:lnTo>
                  <a:pt x="136004" y="364363"/>
                </a:lnTo>
                <a:lnTo>
                  <a:pt x="88392" y="412623"/>
                </a:lnTo>
                <a:lnTo>
                  <a:pt x="50482" y="463423"/>
                </a:lnTo>
                <a:lnTo>
                  <a:pt x="22771" y="515366"/>
                </a:lnTo>
                <a:lnTo>
                  <a:pt x="5765" y="568706"/>
                </a:lnTo>
                <a:lnTo>
                  <a:pt x="0" y="624586"/>
                </a:lnTo>
                <a:lnTo>
                  <a:pt x="5765" y="679196"/>
                </a:lnTo>
                <a:lnTo>
                  <a:pt x="22771" y="733806"/>
                </a:lnTo>
                <a:lnTo>
                  <a:pt x="50482" y="785749"/>
                </a:lnTo>
                <a:lnTo>
                  <a:pt x="88392" y="835279"/>
                </a:lnTo>
                <a:lnTo>
                  <a:pt x="136004" y="883539"/>
                </a:lnTo>
                <a:lnTo>
                  <a:pt x="192811" y="929259"/>
                </a:lnTo>
                <a:lnTo>
                  <a:pt x="224497" y="952119"/>
                </a:lnTo>
                <a:lnTo>
                  <a:pt x="294132" y="994029"/>
                </a:lnTo>
                <a:lnTo>
                  <a:pt x="331965" y="1014349"/>
                </a:lnTo>
                <a:lnTo>
                  <a:pt x="371703" y="1033399"/>
                </a:lnTo>
                <a:lnTo>
                  <a:pt x="413308" y="1052449"/>
                </a:lnTo>
                <a:lnTo>
                  <a:pt x="456692" y="1070229"/>
                </a:lnTo>
                <a:lnTo>
                  <a:pt x="501815" y="1086739"/>
                </a:lnTo>
                <a:lnTo>
                  <a:pt x="548589" y="1103122"/>
                </a:lnTo>
                <a:lnTo>
                  <a:pt x="596976" y="1119632"/>
                </a:lnTo>
                <a:lnTo>
                  <a:pt x="646899" y="1133602"/>
                </a:lnTo>
                <a:lnTo>
                  <a:pt x="698296" y="1148842"/>
                </a:lnTo>
                <a:lnTo>
                  <a:pt x="805256" y="1174242"/>
                </a:lnTo>
                <a:lnTo>
                  <a:pt x="860704" y="1185672"/>
                </a:lnTo>
                <a:lnTo>
                  <a:pt x="975182" y="1205992"/>
                </a:lnTo>
                <a:lnTo>
                  <a:pt x="1034110" y="1214882"/>
                </a:lnTo>
                <a:lnTo>
                  <a:pt x="1094054" y="1222502"/>
                </a:lnTo>
                <a:lnTo>
                  <a:pt x="1216787" y="1235202"/>
                </a:lnTo>
                <a:lnTo>
                  <a:pt x="1279398" y="1240282"/>
                </a:lnTo>
                <a:lnTo>
                  <a:pt x="1342898" y="1244092"/>
                </a:lnTo>
                <a:lnTo>
                  <a:pt x="1407033" y="1246632"/>
                </a:lnTo>
                <a:lnTo>
                  <a:pt x="1537208" y="1246632"/>
                </a:lnTo>
                <a:lnTo>
                  <a:pt x="1667510" y="1246632"/>
                </a:lnTo>
                <a:lnTo>
                  <a:pt x="1731645" y="1244092"/>
                </a:lnTo>
                <a:lnTo>
                  <a:pt x="1795018" y="1240282"/>
                </a:lnTo>
                <a:lnTo>
                  <a:pt x="1857756" y="1235202"/>
                </a:lnTo>
                <a:lnTo>
                  <a:pt x="1907159" y="1230122"/>
                </a:lnTo>
                <a:lnTo>
                  <a:pt x="1980438" y="1222502"/>
                </a:lnTo>
                <a:lnTo>
                  <a:pt x="2040382" y="1214882"/>
                </a:lnTo>
                <a:lnTo>
                  <a:pt x="2099310" y="1205992"/>
                </a:lnTo>
                <a:lnTo>
                  <a:pt x="2213864" y="1185672"/>
                </a:lnTo>
                <a:lnTo>
                  <a:pt x="2269236" y="1174242"/>
                </a:lnTo>
                <a:lnTo>
                  <a:pt x="2376297" y="1148842"/>
                </a:lnTo>
                <a:lnTo>
                  <a:pt x="2427605" y="1133602"/>
                </a:lnTo>
                <a:lnTo>
                  <a:pt x="2477516" y="1119632"/>
                </a:lnTo>
                <a:lnTo>
                  <a:pt x="2525903" y="1103122"/>
                </a:lnTo>
                <a:lnTo>
                  <a:pt x="2572766" y="1086739"/>
                </a:lnTo>
                <a:lnTo>
                  <a:pt x="2617851" y="1070229"/>
                </a:lnTo>
                <a:lnTo>
                  <a:pt x="2661285" y="1052449"/>
                </a:lnTo>
                <a:lnTo>
                  <a:pt x="2702814" y="1033399"/>
                </a:lnTo>
                <a:lnTo>
                  <a:pt x="2742565" y="1014349"/>
                </a:lnTo>
                <a:lnTo>
                  <a:pt x="2780411" y="994029"/>
                </a:lnTo>
                <a:lnTo>
                  <a:pt x="2850007" y="952119"/>
                </a:lnTo>
                <a:lnTo>
                  <a:pt x="2911221" y="906399"/>
                </a:lnTo>
                <a:lnTo>
                  <a:pt x="2963545" y="859409"/>
                </a:lnTo>
                <a:lnTo>
                  <a:pt x="3006344" y="811149"/>
                </a:lnTo>
                <a:lnTo>
                  <a:pt x="3039237" y="760476"/>
                </a:lnTo>
                <a:lnTo>
                  <a:pt x="3061589" y="707136"/>
                </a:lnTo>
                <a:lnTo>
                  <a:pt x="3072257" y="656336"/>
                </a:lnTo>
                <a:lnTo>
                  <a:pt x="3072257" y="59156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0491" y="715518"/>
            <a:ext cx="17035145" cy="84696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97510">
              <a:lnSpc>
                <a:spcPct val="100000"/>
              </a:lnSpc>
              <a:spcBef>
                <a:spcPts val="110"/>
              </a:spcBef>
            </a:pPr>
            <a:r>
              <a:rPr dirty="0" sz="2700" spc="-10">
                <a:latin typeface="Tahoma"/>
                <a:cs typeface="Tahoma"/>
              </a:rPr>
              <a:t>Disentangle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835"/>
              </a:spcBef>
            </a:pPr>
            <a:endParaRPr sz="2700">
              <a:latin typeface="Tahoma"/>
              <a:cs typeface="Tahoma"/>
            </a:endParaRPr>
          </a:p>
          <a:p>
            <a:pPr marL="12700" marR="5080" indent="81915">
              <a:lnSpc>
                <a:spcPts val="4110"/>
              </a:lnSpc>
            </a:pPr>
            <a:r>
              <a:rPr dirty="0" sz="3600" spc="-60">
                <a:latin typeface="Trebuchet MS"/>
                <a:cs typeface="Trebuchet MS"/>
              </a:rPr>
              <a:t>Introducing</a:t>
            </a:r>
            <a:r>
              <a:rPr dirty="0" sz="3600" spc="-409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the</a:t>
            </a:r>
            <a:r>
              <a:rPr dirty="0" sz="3600" spc="-400">
                <a:latin typeface="Trebuchet MS"/>
                <a:cs typeface="Trebuchet MS"/>
              </a:rPr>
              <a:t> </a:t>
            </a:r>
            <a:r>
              <a:rPr dirty="0" sz="3600" spc="-135" b="1">
                <a:latin typeface="Trebuchet MS"/>
                <a:cs typeface="Trebuchet MS"/>
              </a:rPr>
              <a:t>AI-</a:t>
            </a:r>
            <a:r>
              <a:rPr dirty="0" sz="3600" spc="-120" b="1">
                <a:latin typeface="Trebuchet MS"/>
                <a:cs typeface="Trebuchet MS"/>
              </a:rPr>
              <a:t>Enhanced</a:t>
            </a:r>
            <a:r>
              <a:rPr dirty="0" sz="3600" spc="-285" b="1">
                <a:latin typeface="Trebuchet MS"/>
                <a:cs typeface="Trebuchet MS"/>
              </a:rPr>
              <a:t> </a:t>
            </a:r>
            <a:r>
              <a:rPr dirty="0" sz="3600" spc="-95" b="1">
                <a:latin typeface="Trebuchet MS"/>
                <a:cs typeface="Trebuchet MS"/>
              </a:rPr>
              <a:t>Disaster</a:t>
            </a:r>
            <a:r>
              <a:rPr dirty="0" sz="3600" spc="-415" b="1">
                <a:latin typeface="Trebuchet MS"/>
                <a:cs typeface="Trebuchet MS"/>
              </a:rPr>
              <a:t> </a:t>
            </a:r>
            <a:r>
              <a:rPr dirty="0" sz="3600" spc="-150" b="1">
                <a:latin typeface="Trebuchet MS"/>
                <a:cs typeface="Trebuchet MS"/>
              </a:rPr>
              <a:t>Management</a:t>
            </a:r>
            <a:r>
              <a:rPr dirty="0" sz="3600" spc="-315" b="1">
                <a:latin typeface="Trebuchet MS"/>
                <a:cs typeface="Trebuchet MS"/>
              </a:rPr>
              <a:t> </a:t>
            </a:r>
            <a:r>
              <a:rPr dirty="0" sz="3600" spc="-195" b="1">
                <a:latin typeface="Trebuchet MS"/>
                <a:cs typeface="Trebuchet MS"/>
              </a:rPr>
              <a:t>Application</a:t>
            </a:r>
            <a:r>
              <a:rPr dirty="0" sz="3600" spc="-195">
                <a:latin typeface="Trebuchet MS"/>
                <a:cs typeface="Trebuchet MS"/>
              </a:rPr>
              <a:t>,</a:t>
            </a:r>
            <a:r>
              <a:rPr dirty="0" sz="3600" spc="-509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</a:t>
            </a:r>
            <a:r>
              <a:rPr dirty="0" sz="3600" spc="-48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powerful</a:t>
            </a:r>
            <a:r>
              <a:rPr dirty="0" sz="3600" spc="-395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solution</a:t>
            </a:r>
            <a:r>
              <a:rPr dirty="0" sz="3600" spc="-320">
                <a:latin typeface="Trebuchet MS"/>
                <a:cs typeface="Trebuchet MS"/>
              </a:rPr>
              <a:t> </a:t>
            </a:r>
            <a:r>
              <a:rPr dirty="0" sz="3600" spc="-20">
                <a:latin typeface="Trebuchet MS"/>
                <a:cs typeface="Trebuchet MS"/>
              </a:rPr>
              <a:t>that </a:t>
            </a:r>
            <a:r>
              <a:rPr dirty="0" sz="3600" spc="-10">
                <a:latin typeface="Trebuchet MS"/>
                <a:cs typeface="Trebuchet MS"/>
              </a:rPr>
              <a:t>uses</a:t>
            </a:r>
            <a:r>
              <a:rPr dirty="0" sz="3600" spc="-29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AI</a:t>
            </a:r>
            <a:r>
              <a:rPr dirty="0" sz="3600" spc="5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to</a:t>
            </a:r>
            <a:r>
              <a:rPr dirty="0" sz="3600" spc="-425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improve</a:t>
            </a:r>
            <a:r>
              <a:rPr dirty="0" sz="3600" spc="-50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disaster</a:t>
            </a:r>
            <a:r>
              <a:rPr dirty="0" sz="3600" spc="-370">
                <a:latin typeface="Trebuchet MS"/>
                <a:cs typeface="Trebuchet MS"/>
              </a:rPr>
              <a:t> </a:t>
            </a:r>
            <a:r>
              <a:rPr dirty="0" sz="3600" spc="-170">
                <a:latin typeface="Trebuchet MS"/>
                <a:cs typeface="Trebuchet MS"/>
              </a:rPr>
              <a:t>management.</a:t>
            </a:r>
            <a:r>
              <a:rPr dirty="0" sz="3600" spc="-555">
                <a:latin typeface="Trebuchet MS"/>
                <a:cs typeface="Trebuchet MS"/>
              </a:rPr>
              <a:t> </a:t>
            </a:r>
            <a:r>
              <a:rPr dirty="0" sz="3600" spc="-30">
                <a:latin typeface="Trebuchet MS"/>
                <a:cs typeface="Trebuchet MS"/>
              </a:rPr>
              <a:t>It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provides</a:t>
            </a:r>
            <a:r>
              <a:rPr dirty="0" sz="3600" spc="-445">
                <a:latin typeface="Trebuchet MS"/>
                <a:cs typeface="Trebuchet MS"/>
              </a:rPr>
              <a:t> </a:t>
            </a:r>
            <a:r>
              <a:rPr dirty="0" sz="3600" spc="-105">
                <a:latin typeface="Trebuchet MS"/>
                <a:cs typeface="Trebuchet MS"/>
              </a:rPr>
              <a:t>up-</a:t>
            </a:r>
            <a:r>
              <a:rPr dirty="0" sz="3600" spc="-130">
                <a:latin typeface="Trebuchet MS"/>
                <a:cs typeface="Trebuchet MS"/>
              </a:rPr>
              <a:t>to-</a:t>
            </a:r>
            <a:r>
              <a:rPr dirty="0" sz="3600" spc="-10">
                <a:latin typeface="Trebuchet MS"/>
                <a:cs typeface="Trebuchet MS"/>
              </a:rPr>
              <a:t>date,</a:t>
            </a:r>
            <a:endParaRPr sz="3600">
              <a:latin typeface="Trebuchet MS"/>
              <a:cs typeface="Trebuchet MS"/>
            </a:endParaRPr>
          </a:p>
          <a:p>
            <a:pPr marL="12700" marR="9829165" indent="81915">
              <a:lnSpc>
                <a:spcPts val="4010"/>
              </a:lnSpc>
              <a:spcBef>
                <a:spcPts val="265"/>
              </a:spcBef>
            </a:pPr>
            <a:r>
              <a:rPr dirty="0" sz="3600" spc="-100">
                <a:latin typeface="Trebuchet MS"/>
                <a:cs typeface="Trebuchet MS"/>
              </a:rPr>
              <a:t>accurate</a:t>
            </a:r>
            <a:r>
              <a:rPr dirty="0" sz="3600" spc="-42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information</a:t>
            </a:r>
            <a:r>
              <a:rPr dirty="0" sz="3600" spc="-34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in</a:t>
            </a:r>
            <a:r>
              <a:rPr dirty="0" sz="3600" spc="-44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emergencies. </a:t>
            </a:r>
            <a:r>
              <a:rPr dirty="0" sz="3600" spc="15">
                <a:latin typeface="Trebuchet MS"/>
                <a:cs typeface="Trebuchet MS"/>
              </a:rPr>
              <a:t>H</a:t>
            </a:r>
            <a:r>
              <a:rPr dirty="0" sz="3600" spc="-195">
                <a:latin typeface="Trebuchet MS"/>
                <a:cs typeface="Trebuchet MS"/>
              </a:rPr>
              <a:t>e</a:t>
            </a:r>
            <a:r>
              <a:rPr dirty="0" sz="3600" spc="-45">
                <a:latin typeface="Trebuchet MS"/>
                <a:cs typeface="Trebuchet MS"/>
              </a:rPr>
              <a:t>r</a:t>
            </a:r>
            <a:r>
              <a:rPr dirty="0" sz="3600" spc="-195">
                <a:latin typeface="Trebuchet MS"/>
                <a:cs typeface="Trebuchet MS"/>
              </a:rPr>
              <a:t>e</a:t>
            </a:r>
            <a:r>
              <a:rPr dirty="0" sz="3600" spc="-595">
                <a:latin typeface="Trebuchet MS"/>
                <a:cs typeface="Trebuchet MS"/>
              </a:rPr>
              <a:t>’</a:t>
            </a:r>
            <a:r>
              <a:rPr dirty="0" sz="3600" spc="-5">
                <a:latin typeface="Trebuchet MS"/>
                <a:cs typeface="Trebuchet MS"/>
              </a:rPr>
              <a:t>s</a:t>
            </a:r>
            <a:r>
              <a:rPr dirty="0" sz="3600" spc="-204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</a:t>
            </a:r>
            <a:r>
              <a:rPr dirty="0" sz="3600" spc="-52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quick</a:t>
            </a:r>
            <a:r>
              <a:rPr dirty="0" sz="3600" spc="-590">
                <a:latin typeface="Trebuchet MS"/>
                <a:cs typeface="Trebuchet MS"/>
              </a:rPr>
              <a:t> </a:t>
            </a:r>
            <a:r>
              <a:rPr dirty="0" sz="3600" spc="-50">
                <a:latin typeface="Trebuchet MS"/>
                <a:cs typeface="Trebuchet MS"/>
              </a:rPr>
              <a:t>overview:</a:t>
            </a:r>
            <a:endParaRPr sz="3600">
              <a:latin typeface="Trebuchet MS"/>
              <a:cs typeface="Trebuchet MS"/>
            </a:endParaRPr>
          </a:p>
          <a:p>
            <a:pPr marL="173990" indent="-168275">
              <a:lnSpc>
                <a:spcPts val="3820"/>
              </a:lnSpc>
              <a:buSzPct val="97222"/>
              <a:buFont typeface="Arial MT"/>
              <a:buChar char="•"/>
              <a:tabLst>
                <a:tab pos="173990" algn="l"/>
              </a:tabLst>
            </a:pPr>
            <a:r>
              <a:rPr dirty="0" sz="3600" spc="-170" b="1">
                <a:latin typeface="Trebuchet MS"/>
                <a:cs typeface="Trebuchet MS"/>
              </a:rPr>
              <a:t>Our</a:t>
            </a:r>
            <a:r>
              <a:rPr dirty="0" sz="3600" spc="-390" b="1">
                <a:latin typeface="Trebuchet MS"/>
                <a:cs typeface="Trebuchet MS"/>
              </a:rPr>
              <a:t> </a:t>
            </a:r>
            <a:r>
              <a:rPr dirty="0" sz="3600" spc="-175" b="1">
                <a:latin typeface="Trebuchet MS"/>
                <a:cs typeface="Trebuchet MS"/>
              </a:rPr>
              <a:t>approach</a:t>
            </a:r>
            <a:r>
              <a:rPr dirty="0" sz="3600" spc="-425" b="1">
                <a:latin typeface="Trebuchet MS"/>
                <a:cs typeface="Trebuchet MS"/>
              </a:rPr>
              <a:t> </a:t>
            </a:r>
            <a:r>
              <a:rPr dirty="0" sz="3600" spc="-70" b="1">
                <a:latin typeface="Trebuchet MS"/>
                <a:cs typeface="Trebuchet MS"/>
              </a:rPr>
              <a:t>involves:</a:t>
            </a:r>
            <a:endParaRPr sz="3600">
              <a:latin typeface="Trebuchet MS"/>
              <a:cs typeface="Trebuchet MS"/>
            </a:endParaRPr>
          </a:p>
          <a:p>
            <a:pPr lvl="1" marL="798830" indent="-168275">
              <a:lnSpc>
                <a:spcPts val="4155"/>
              </a:lnSpc>
              <a:buSzPct val="97222"/>
              <a:buFont typeface="Arial MT"/>
              <a:buChar char="•"/>
              <a:tabLst>
                <a:tab pos="798830" algn="l"/>
              </a:tabLst>
            </a:pPr>
            <a:r>
              <a:rPr dirty="0" sz="3600" spc="-25">
                <a:latin typeface="Trebuchet MS"/>
                <a:cs typeface="Trebuchet MS"/>
              </a:rPr>
              <a:t>Using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40">
                <a:latin typeface="Trebuchet MS"/>
                <a:cs typeface="Trebuchet MS"/>
              </a:rPr>
              <a:t>AI</a:t>
            </a:r>
            <a:r>
              <a:rPr dirty="0" sz="3600" spc="-33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for</a:t>
            </a:r>
            <a:r>
              <a:rPr dirty="0" sz="3600" spc="-36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real-</a:t>
            </a:r>
            <a:r>
              <a:rPr dirty="0" sz="3600" spc="-95">
                <a:latin typeface="Trebuchet MS"/>
                <a:cs typeface="Trebuchet MS"/>
              </a:rPr>
              <a:t>time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disaster</a:t>
            </a:r>
            <a:r>
              <a:rPr dirty="0" sz="3600" spc="-305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alerts,</a:t>
            </a:r>
            <a:r>
              <a:rPr dirty="0" sz="3600" spc="-42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weather</a:t>
            </a:r>
            <a:r>
              <a:rPr dirty="0" sz="3600" spc="-409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updates,</a:t>
            </a:r>
            <a:r>
              <a:rPr dirty="0" sz="3600" spc="-509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and</a:t>
            </a:r>
            <a:r>
              <a:rPr dirty="0" sz="3600" spc="-44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news.</a:t>
            </a:r>
            <a:endParaRPr sz="3600">
              <a:latin typeface="Trebuchet MS"/>
              <a:cs typeface="Trebuchet MS"/>
            </a:endParaRPr>
          </a:p>
          <a:p>
            <a:pPr lvl="1" marL="798195" marR="3886200" indent="-168275">
              <a:lnSpc>
                <a:spcPts val="4200"/>
              </a:lnSpc>
              <a:spcBef>
                <a:spcPts val="180"/>
              </a:spcBef>
              <a:buSzPct val="97222"/>
              <a:buFont typeface="Arial MT"/>
              <a:buChar char="•"/>
              <a:tabLst>
                <a:tab pos="844550" algn="l"/>
              </a:tabLst>
            </a:pPr>
            <a:r>
              <a:rPr dirty="0" sz="3600" spc="-80">
                <a:latin typeface="Trebuchet MS"/>
                <a:cs typeface="Trebuchet MS"/>
              </a:rPr>
              <a:t>Providing</a:t>
            </a:r>
            <a:r>
              <a:rPr dirty="0" sz="3600" spc="-18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tools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for</a:t>
            </a:r>
            <a:r>
              <a:rPr dirty="0" sz="3600" spc="-13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locating</a:t>
            </a:r>
            <a:r>
              <a:rPr dirty="0" sz="3600" spc="-155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shelters,</a:t>
            </a:r>
            <a:r>
              <a:rPr dirty="0" sz="3600" spc="-1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hospitals,</a:t>
            </a:r>
            <a:r>
              <a:rPr dirty="0" sz="3600" spc="-24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and</a:t>
            </a:r>
            <a:r>
              <a:rPr dirty="0" sz="3600" spc="-229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coordinating </a:t>
            </a:r>
            <a:r>
              <a:rPr dirty="0" sz="3600" spc="-55">
                <a:latin typeface="Trebuchet MS"/>
                <a:cs typeface="Trebuchet MS"/>
              </a:rPr>
              <a:t>	</a:t>
            </a:r>
            <a:r>
              <a:rPr dirty="0" sz="3600" spc="-95">
                <a:latin typeface="Trebuchet MS"/>
                <a:cs typeface="Trebuchet MS"/>
              </a:rPr>
              <a:t>volunteers</a:t>
            </a:r>
            <a:r>
              <a:rPr dirty="0" sz="3600" spc="-15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and</a:t>
            </a:r>
            <a:r>
              <a:rPr dirty="0" sz="3600" spc="-23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donations.</a:t>
            </a:r>
            <a:endParaRPr sz="3600">
              <a:latin typeface="Trebuchet MS"/>
              <a:cs typeface="Trebuchet MS"/>
            </a:endParaRPr>
          </a:p>
          <a:p>
            <a:pPr lvl="1" marL="798195" marR="635000" indent="-168275">
              <a:lnSpc>
                <a:spcPts val="4200"/>
              </a:lnSpc>
              <a:buSzPct val="97222"/>
              <a:buFont typeface="Arial MT"/>
              <a:buChar char="•"/>
              <a:tabLst>
                <a:tab pos="814069" algn="l"/>
              </a:tabLst>
            </a:pPr>
            <a:r>
              <a:rPr dirty="0" sz="3600" spc="-60">
                <a:latin typeface="Trebuchet MS"/>
                <a:cs typeface="Trebuchet MS"/>
              </a:rPr>
              <a:t>Supporting</a:t>
            </a:r>
            <a:r>
              <a:rPr dirty="0" sz="3600" spc="-265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animal</a:t>
            </a:r>
            <a:r>
              <a:rPr dirty="0" sz="3600" spc="-495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rescue,</a:t>
            </a:r>
            <a:r>
              <a:rPr dirty="0" sz="3600" spc="-400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offering</a:t>
            </a:r>
            <a:r>
              <a:rPr dirty="0" sz="3600" spc="-36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emergency</a:t>
            </a:r>
            <a:r>
              <a:rPr dirty="0" sz="3600" spc="-46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contacts,</a:t>
            </a:r>
            <a:r>
              <a:rPr dirty="0" sz="3600" spc="-35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transport</a:t>
            </a:r>
            <a:r>
              <a:rPr dirty="0" sz="3600" spc="-395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info,</a:t>
            </a:r>
            <a:r>
              <a:rPr dirty="0" sz="3600" spc="-47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and</a:t>
            </a:r>
            <a:r>
              <a:rPr dirty="0" sz="3600" spc="-42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health </a:t>
            </a:r>
            <a:r>
              <a:rPr dirty="0" sz="3600" spc="-10">
                <a:latin typeface="Trebuchet MS"/>
                <a:cs typeface="Trebuchet MS"/>
              </a:rPr>
              <a:t>	</a:t>
            </a:r>
            <a:r>
              <a:rPr dirty="0" sz="3600" spc="-90">
                <a:latin typeface="Trebuchet MS"/>
                <a:cs typeface="Trebuchet MS"/>
              </a:rPr>
              <a:t>and</a:t>
            </a:r>
            <a:r>
              <a:rPr dirty="0" sz="3600" spc="-450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safety</a:t>
            </a:r>
            <a:r>
              <a:rPr dirty="0" sz="3600" spc="-120">
                <a:latin typeface="Trebuchet MS"/>
                <a:cs typeface="Trebuchet MS"/>
              </a:rPr>
              <a:t> </a:t>
            </a:r>
            <a:r>
              <a:rPr dirty="0" sz="3600" spc="-145">
                <a:latin typeface="Trebuchet MS"/>
                <a:cs typeface="Trebuchet MS"/>
              </a:rPr>
              <a:t>guidelines,</a:t>
            </a:r>
            <a:r>
              <a:rPr dirty="0" sz="3600" spc="-40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including</a:t>
            </a:r>
            <a:r>
              <a:rPr dirty="0" sz="3600" spc="-38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CPR</a:t>
            </a:r>
            <a:r>
              <a:rPr dirty="0" sz="3600" spc="-285">
                <a:latin typeface="Trebuchet MS"/>
                <a:cs typeface="Trebuchet MS"/>
              </a:rPr>
              <a:t> </a:t>
            </a:r>
            <a:r>
              <a:rPr dirty="0" sz="3600" spc="-90">
                <a:latin typeface="Trebuchet MS"/>
                <a:cs typeface="Trebuchet MS"/>
              </a:rPr>
              <a:t>and</a:t>
            </a:r>
            <a:r>
              <a:rPr dirty="0" sz="3600" spc="-445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first</a:t>
            </a:r>
            <a:r>
              <a:rPr dirty="0" sz="3600" spc="-33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aid</a:t>
            </a:r>
            <a:r>
              <a:rPr dirty="0" sz="3600" spc="-50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instructions.</a:t>
            </a:r>
            <a:endParaRPr sz="3600">
              <a:latin typeface="Trebuchet MS"/>
              <a:cs typeface="Trebuchet MS"/>
            </a:endParaRPr>
          </a:p>
          <a:p>
            <a:pPr lvl="1" marL="798830" indent="-168275">
              <a:lnSpc>
                <a:spcPts val="4025"/>
              </a:lnSpc>
              <a:buSzPct val="97222"/>
              <a:buFont typeface="Arial MT"/>
              <a:buChar char="•"/>
              <a:tabLst>
                <a:tab pos="798830" algn="l"/>
              </a:tabLst>
            </a:pPr>
            <a:r>
              <a:rPr dirty="0" sz="3600">
                <a:latin typeface="Trebuchet MS"/>
                <a:cs typeface="Trebuchet MS"/>
              </a:rPr>
              <a:t>Ensuring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140">
                <a:latin typeface="Trebuchet MS"/>
                <a:cs typeface="Trebuchet MS"/>
              </a:rPr>
              <a:t>offline</a:t>
            </a:r>
            <a:r>
              <a:rPr dirty="0" sz="3600" spc="-395">
                <a:latin typeface="Trebuchet MS"/>
                <a:cs typeface="Trebuchet MS"/>
              </a:rPr>
              <a:t> </a:t>
            </a:r>
            <a:r>
              <a:rPr dirty="0" sz="3600" spc="-60">
                <a:latin typeface="Trebuchet MS"/>
                <a:cs typeface="Trebuchet MS"/>
              </a:rPr>
              <a:t>access</a:t>
            </a:r>
            <a:r>
              <a:rPr dirty="0" sz="3600" spc="-300">
                <a:latin typeface="Trebuchet MS"/>
                <a:cs typeface="Trebuchet MS"/>
              </a:rPr>
              <a:t> </a:t>
            </a:r>
            <a:r>
              <a:rPr dirty="0" sz="3600" spc="-75">
                <a:latin typeface="Trebuchet MS"/>
                <a:cs typeface="Trebuchet MS"/>
              </a:rPr>
              <a:t>to</a:t>
            </a:r>
            <a:r>
              <a:rPr dirty="0" sz="3600" spc="-409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essential</a:t>
            </a:r>
            <a:r>
              <a:rPr dirty="0" sz="3600" spc="-350">
                <a:latin typeface="Trebuchet MS"/>
                <a:cs typeface="Trebuchet MS"/>
              </a:rPr>
              <a:t> </a:t>
            </a:r>
            <a:r>
              <a:rPr dirty="0" sz="3600" spc="-95">
                <a:latin typeface="Trebuchet MS"/>
                <a:cs typeface="Trebuchet MS"/>
              </a:rPr>
              <a:t>features</a:t>
            </a:r>
            <a:r>
              <a:rPr dirty="0" sz="3600" spc="-330">
                <a:latin typeface="Trebuchet MS"/>
                <a:cs typeface="Trebuchet MS"/>
              </a:rPr>
              <a:t> </a:t>
            </a:r>
            <a:r>
              <a:rPr dirty="0" sz="3600" spc="-55">
                <a:latin typeface="Trebuchet MS"/>
                <a:cs typeface="Trebuchet MS"/>
              </a:rPr>
              <a:t>during</a:t>
            </a:r>
            <a:r>
              <a:rPr dirty="0" sz="3600" spc="-395">
                <a:latin typeface="Trebuchet MS"/>
                <a:cs typeface="Trebuchet MS"/>
              </a:rPr>
              <a:t> </a:t>
            </a:r>
            <a:r>
              <a:rPr dirty="0" sz="3600" spc="-130">
                <a:latin typeface="Trebuchet MS"/>
                <a:cs typeface="Trebuchet MS"/>
              </a:rPr>
              <a:t>connectivity</a:t>
            </a:r>
            <a:r>
              <a:rPr dirty="0" sz="3600" spc="-38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issues.</a:t>
            </a:r>
            <a:endParaRPr sz="3600">
              <a:latin typeface="Trebuchet MS"/>
              <a:cs typeface="Trebuchet MS"/>
            </a:endParaRPr>
          </a:p>
          <a:p>
            <a:pPr algn="just" lvl="1" marL="798830" marR="1275080" indent="-168275">
              <a:lnSpc>
                <a:spcPts val="4200"/>
              </a:lnSpc>
              <a:spcBef>
                <a:spcPts val="165"/>
              </a:spcBef>
              <a:buSzPct val="97222"/>
              <a:buFont typeface="Arial MT"/>
              <a:buChar char="•"/>
              <a:tabLst>
                <a:tab pos="823594" algn="l"/>
              </a:tabLst>
            </a:pPr>
            <a:r>
              <a:rPr dirty="0" sz="3600" spc="-175" b="1">
                <a:latin typeface="Trebuchet MS"/>
                <a:cs typeface="Trebuchet MS"/>
              </a:rPr>
              <a:t>Benefits</a:t>
            </a:r>
            <a:r>
              <a:rPr dirty="0" sz="3600" spc="-100" b="1">
                <a:latin typeface="Trebuchet MS"/>
                <a:cs typeface="Trebuchet MS"/>
              </a:rPr>
              <a:t> </a:t>
            </a:r>
            <a:r>
              <a:rPr dirty="0" sz="3600" spc="-245" b="1">
                <a:latin typeface="Trebuchet MS"/>
                <a:cs typeface="Trebuchet MS"/>
              </a:rPr>
              <a:t>include</a:t>
            </a:r>
            <a:r>
              <a:rPr dirty="0" sz="3600" spc="-25" b="1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real-</a:t>
            </a:r>
            <a:r>
              <a:rPr dirty="0" sz="3600" spc="-160">
                <a:latin typeface="Trebuchet MS"/>
                <a:cs typeface="Trebuchet MS"/>
              </a:rPr>
              <a:t>time</a:t>
            </a:r>
            <a:r>
              <a:rPr dirty="0" sz="3600" spc="-114">
                <a:latin typeface="Trebuchet MS"/>
                <a:cs typeface="Trebuchet MS"/>
              </a:rPr>
              <a:t> </a:t>
            </a:r>
            <a:r>
              <a:rPr dirty="0" sz="3600" spc="-85">
                <a:latin typeface="Trebuchet MS"/>
                <a:cs typeface="Trebuchet MS"/>
              </a:rPr>
              <a:t>AI-</a:t>
            </a:r>
            <a:r>
              <a:rPr dirty="0" sz="3600" spc="-90">
                <a:latin typeface="Trebuchet MS"/>
                <a:cs typeface="Trebuchet MS"/>
              </a:rPr>
              <a:t>driven</a:t>
            </a:r>
            <a:r>
              <a:rPr dirty="0" sz="3600" spc="-170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updates,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improved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100">
                <a:latin typeface="Trebuchet MS"/>
                <a:cs typeface="Trebuchet MS"/>
              </a:rPr>
              <a:t>resource</a:t>
            </a:r>
            <a:r>
              <a:rPr dirty="0" sz="3600" spc="75">
                <a:latin typeface="Trebuchet MS"/>
                <a:cs typeface="Trebuchet MS"/>
              </a:rPr>
              <a:t> </a:t>
            </a:r>
            <a:r>
              <a:rPr dirty="0" sz="3600" spc="-120">
                <a:latin typeface="Trebuchet MS"/>
                <a:cs typeface="Trebuchet MS"/>
              </a:rPr>
              <a:t>management, </a:t>
            </a:r>
            <a:r>
              <a:rPr dirty="0" sz="3600" spc="-120">
                <a:latin typeface="Trebuchet MS"/>
                <a:cs typeface="Trebuchet MS"/>
              </a:rPr>
              <a:t>	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50">
                <a:latin typeface="Trebuchet MS"/>
                <a:cs typeface="Trebuchet MS"/>
              </a:rPr>
              <a:t> </a:t>
            </a:r>
            <a:r>
              <a:rPr dirty="0" sz="3600" spc="-125">
                <a:latin typeface="Trebuchet MS"/>
                <a:cs typeface="Trebuchet MS"/>
              </a:rPr>
              <a:t>streamlined</a:t>
            </a:r>
            <a:r>
              <a:rPr dirty="0" sz="3600" spc="125">
                <a:latin typeface="Trebuchet MS"/>
                <a:cs typeface="Trebuchet MS"/>
              </a:rPr>
              <a:t> </a:t>
            </a:r>
            <a:r>
              <a:rPr dirty="0" sz="3600" spc="-110">
                <a:latin typeface="Trebuchet MS"/>
                <a:cs typeface="Trebuchet MS"/>
              </a:rPr>
              <a:t>donations</a:t>
            </a:r>
            <a:r>
              <a:rPr dirty="0" sz="3600" spc="-165">
                <a:latin typeface="Trebuchet MS"/>
                <a:cs typeface="Trebuchet MS"/>
              </a:rPr>
              <a:t> </a:t>
            </a:r>
            <a:r>
              <a:rPr dirty="0" sz="3600" spc="-229">
                <a:latin typeface="Trebuchet MS"/>
                <a:cs typeface="Trebuchet MS"/>
              </a:rPr>
              <a:t>and</a:t>
            </a:r>
            <a:r>
              <a:rPr dirty="0" sz="3600" spc="-40">
                <a:latin typeface="Trebuchet MS"/>
                <a:cs typeface="Trebuchet MS"/>
              </a:rPr>
              <a:t> </a:t>
            </a:r>
            <a:r>
              <a:rPr dirty="0" sz="3600" spc="-160">
                <a:latin typeface="Trebuchet MS"/>
                <a:cs typeface="Trebuchet MS"/>
              </a:rPr>
              <a:t>volunteer</a:t>
            </a:r>
            <a:r>
              <a:rPr dirty="0" sz="3600" spc="-110">
                <a:latin typeface="Trebuchet MS"/>
                <a:cs typeface="Trebuchet MS"/>
              </a:rPr>
              <a:t> </a:t>
            </a:r>
            <a:r>
              <a:rPr dirty="0" sz="3600" spc="-135">
                <a:latin typeface="Trebuchet MS"/>
                <a:cs typeface="Trebuchet MS"/>
              </a:rPr>
              <a:t>coordination</a:t>
            </a:r>
            <a:r>
              <a:rPr dirty="0" sz="3600" spc="-140">
                <a:latin typeface="Trebuchet MS"/>
                <a:cs typeface="Trebuchet MS"/>
              </a:rPr>
              <a:t> </a:t>
            </a:r>
            <a:r>
              <a:rPr dirty="0" sz="3600" spc="-225">
                <a:latin typeface="Trebuchet MS"/>
                <a:cs typeface="Trebuchet MS"/>
              </a:rPr>
              <a:t>with</a:t>
            </a:r>
            <a:r>
              <a:rPr dirty="0" sz="3600" spc="-45">
                <a:latin typeface="Trebuchet MS"/>
                <a:cs typeface="Trebuchet MS"/>
              </a:rPr>
              <a:t> </a:t>
            </a:r>
            <a:r>
              <a:rPr dirty="0" sz="3600" spc="-190">
                <a:latin typeface="Trebuchet MS"/>
                <a:cs typeface="Trebuchet MS"/>
              </a:rPr>
              <a:t>offline</a:t>
            </a:r>
            <a:r>
              <a:rPr dirty="0" sz="3600" spc="-85">
                <a:latin typeface="Trebuchet MS"/>
                <a:cs typeface="Trebuchet MS"/>
              </a:rPr>
              <a:t> </a:t>
            </a:r>
            <a:r>
              <a:rPr dirty="0" sz="3600" spc="-80">
                <a:latin typeface="Trebuchet MS"/>
                <a:cs typeface="Trebuchet MS"/>
              </a:rPr>
              <a:t>access</a:t>
            </a:r>
            <a:r>
              <a:rPr dirty="0" sz="3600" spc="-60">
                <a:latin typeface="Trebuchet MS"/>
                <a:cs typeface="Trebuchet MS"/>
              </a:rPr>
              <a:t> </a:t>
            </a:r>
            <a:r>
              <a:rPr dirty="0" sz="3600" spc="-25">
                <a:latin typeface="Trebuchet MS"/>
                <a:cs typeface="Trebuchet MS"/>
              </a:rPr>
              <a:t>and </a:t>
            </a:r>
            <a:r>
              <a:rPr dirty="0" sz="3600" spc="-25">
                <a:latin typeface="Trebuchet MS"/>
                <a:cs typeface="Trebuchet MS"/>
              </a:rPr>
              <a:t>	</a:t>
            </a:r>
            <a:r>
              <a:rPr dirty="0" sz="3600" spc="-114">
                <a:latin typeface="Trebuchet MS"/>
                <a:cs typeface="Trebuchet MS"/>
              </a:rPr>
              <a:t>health</a:t>
            </a:r>
            <a:r>
              <a:rPr dirty="0" sz="3600" spc="-445">
                <a:latin typeface="Trebuchet MS"/>
                <a:cs typeface="Trebuchet MS"/>
              </a:rPr>
              <a:t> </a:t>
            </a:r>
            <a:r>
              <a:rPr dirty="0" sz="3600" spc="-45">
                <a:latin typeface="Trebuchet MS"/>
                <a:cs typeface="Trebuchet MS"/>
              </a:rPr>
              <a:t>guidelines.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06600" y="121920"/>
            <a:ext cx="3371088" cy="17251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35880" y="2325623"/>
            <a:ext cx="3237233" cy="312420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3315" y="-24561"/>
            <a:ext cx="838200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dirty="0" spc="400"/>
              <a:t> </a:t>
            </a:r>
            <a:r>
              <a:rPr dirty="0" spc="70"/>
              <a:t>APPROACH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744" y="184275"/>
            <a:ext cx="3225722" cy="151731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95656" y="292608"/>
            <a:ext cx="13725525" cy="8412480"/>
            <a:chOff x="295656" y="292608"/>
            <a:chExt cx="13725525" cy="841248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8" y="1563624"/>
              <a:ext cx="13682471" cy="7141464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295656" y="292607"/>
              <a:ext cx="3072765" cy="1247140"/>
            </a:xfrm>
            <a:custGeom>
              <a:avLst/>
              <a:gdLst/>
              <a:ahLst/>
              <a:cxnLst/>
              <a:rect l="l" t="t" r="r" b="b"/>
              <a:pathLst>
                <a:path w="3072765" h="1247140">
                  <a:moveTo>
                    <a:pt x="3072257" y="591566"/>
                  </a:moveTo>
                  <a:lnTo>
                    <a:pt x="3068701" y="568706"/>
                  </a:lnTo>
                  <a:lnTo>
                    <a:pt x="3051810" y="515366"/>
                  </a:lnTo>
                  <a:lnTo>
                    <a:pt x="3036570" y="486791"/>
                  </a:lnTo>
                  <a:lnTo>
                    <a:pt x="3036570" y="624586"/>
                  </a:lnTo>
                  <a:lnTo>
                    <a:pt x="3030855" y="674116"/>
                  </a:lnTo>
                  <a:lnTo>
                    <a:pt x="3014218" y="723646"/>
                  </a:lnTo>
                  <a:lnTo>
                    <a:pt x="2986913" y="771906"/>
                  </a:lnTo>
                  <a:lnTo>
                    <a:pt x="2949448" y="818769"/>
                  </a:lnTo>
                  <a:lnTo>
                    <a:pt x="2902331" y="864489"/>
                  </a:lnTo>
                  <a:lnTo>
                    <a:pt x="2845943" y="907669"/>
                  </a:lnTo>
                  <a:lnTo>
                    <a:pt x="2814320" y="929259"/>
                  </a:lnTo>
                  <a:lnTo>
                    <a:pt x="2780665" y="949579"/>
                  </a:lnTo>
                  <a:lnTo>
                    <a:pt x="2744851" y="969899"/>
                  </a:lnTo>
                  <a:lnTo>
                    <a:pt x="2707005" y="988949"/>
                  </a:lnTo>
                  <a:lnTo>
                    <a:pt x="2667127" y="1007999"/>
                  </a:lnTo>
                  <a:lnTo>
                    <a:pt x="2625471" y="1025779"/>
                  </a:lnTo>
                  <a:lnTo>
                    <a:pt x="2581783" y="1043559"/>
                  </a:lnTo>
                  <a:lnTo>
                    <a:pt x="2536317" y="1060069"/>
                  </a:lnTo>
                  <a:lnTo>
                    <a:pt x="2489073" y="1076579"/>
                  </a:lnTo>
                  <a:lnTo>
                    <a:pt x="2440051" y="1091692"/>
                  </a:lnTo>
                  <a:lnTo>
                    <a:pt x="2337308" y="1119632"/>
                  </a:lnTo>
                  <a:lnTo>
                    <a:pt x="2283460" y="1132332"/>
                  </a:lnTo>
                  <a:lnTo>
                    <a:pt x="2171446" y="1155192"/>
                  </a:lnTo>
                  <a:lnTo>
                    <a:pt x="2113407" y="1165352"/>
                  </a:lnTo>
                  <a:lnTo>
                    <a:pt x="1993265" y="1183132"/>
                  </a:lnTo>
                  <a:lnTo>
                    <a:pt x="1868297" y="1195832"/>
                  </a:lnTo>
                  <a:lnTo>
                    <a:pt x="1804035" y="1200912"/>
                  </a:lnTo>
                  <a:lnTo>
                    <a:pt x="1672590" y="1208532"/>
                  </a:lnTo>
                  <a:lnTo>
                    <a:pt x="1537208" y="1211072"/>
                  </a:lnTo>
                  <a:lnTo>
                    <a:pt x="1401953" y="1208532"/>
                  </a:lnTo>
                  <a:lnTo>
                    <a:pt x="1270508" y="1200912"/>
                  </a:lnTo>
                  <a:lnTo>
                    <a:pt x="1206246" y="1195832"/>
                  </a:lnTo>
                  <a:lnTo>
                    <a:pt x="1081278" y="1183132"/>
                  </a:lnTo>
                  <a:lnTo>
                    <a:pt x="961148" y="1165352"/>
                  </a:lnTo>
                  <a:lnTo>
                    <a:pt x="903058" y="1155192"/>
                  </a:lnTo>
                  <a:lnTo>
                    <a:pt x="791095" y="1132332"/>
                  </a:lnTo>
                  <a:lnTo>
                    <a:pt x="737323" y="1119632"/>
                  </a:lnTo>
                  <a:lnTo>
                    <a:pt x="634492" y="1091692"/>
                  </a:lnTo>
                  <a:lnTo>
                    <a:pt x="585533" y="1076579"/>
                  </a:lnTo>
                  <a:lnTo>
                    <a:pt x="538289" y="1060069"/>
                  </a:lnTo>
                  <a:lnTo>
                    <a:pt x="492823" y="1043559"/>
                  </a:lnTo>
                  <a:lnTo>
                    <a:pt x="449173" y="1025779"/>
                  </a:lnTo>
                  <a:lnTo>
                    <a:pt x="407416" y="1007999"/>
                  </a:lnTo>
                  <a:lnTo>
                    <a:pt x="367576" y="988949"/>
                  </a:lnTo>
                  <a:lnTo>
                    <a:pt x="329742" y="969899"/>
                  </a:lnTo>
                  <a:lnTo>
                    <a:pt x="293941" y="949579"/>
                  </a:lnTo>
                  <a:lnTo>
                    <a:pt x="260235" y="929259"/>
                  </a:lnTo>
                  <a:lnTo>
                    <a:pt x="199351" y="886079"/>
                  </a:lnTo>
                  <a:lnTo>
                    <a:pt x="147523" y="841629"/>
                  </a:lnTo>
                  <a:lnTo>
                    <a:pt x="105181" y="795909"/>
                  </a:lnTo>
                  <a:lnTo>
                    <a:pt x="72771" y="747776"/>
                  </a:lnTo>
                  <a:lnTo>
                    <a:pt x="50736" y="699516"/>
                  </a:lnTo>
                  <a:lnTo>
                    <a:pt x="39509" y="649986"/>
                  </a:lnTo>
                  <a:lnTo>
                    <a:pt x="38074" y="624586"/>
                  </a:lnTo>
                  <a:lnTo>
                    <a:pt x="39141" y="605536"/>
                  </a:lnTo>
                  <a:lnTo>
                    <a:pt x="60426" y="524256"/>
                  </a:lnTo>
                  <a:lnTo>
                    <a:pt x="87706" y="475996"/>
                  </a:lnTo>
                  <a:lnTo>
                    <a:pt x="125133" y="429133"/>
                  </a:lnTo>
                  <a:lnTo>
                    <a:pt x="172275" y="383413"/>
                  </a:lnTo>
                  <a:lnTo>
                    <a:pt x="228688" y="340233"/>
                  </a:lnTo>
                  <a:lnTo>
                    <a:pt x="293941" y="298323"/>
                  </a:lnTo>
                  <a:lnTo>
                    <a:pt x="367576" y="258953"/>
                  </a:lnTo>
                  <a:lnTo>
                    <a:pt x="449173" y="222123"/>
                  </a:lnTo>
                  <a:lnTo>
                    <a:pt x="492823" y="205613"/>
                  </a:lnTo>
                  <a:lnTo>
                    <a:pt x="538289" y="189103"/>
                  </a:lnTo>
                  <a:lnTo>
                    <a:pt x="585533" y="172593"/>
                  </a:lnTo>
                  <a:lnTo>
                    <a:pt x="634492" y="157353"/>
                  </a:lnTo>
                  <a:lnTo>
                    <a:pt x="737323" y="129540"/>
                  </a:lnTo>
                  <a:lnTo>
                    <a:pt x="846353" y="104140"/>
                  </a:lnTo>
                  <a:lnTo>
                    <a:pt x="1020572" y="73660"/>
                  </a:lnTo>
                  <a:lnTo>
                    <a:pt x="1143127" y="58420"/>
                  </a:lnTo>
                  <a:lnTo>
                    <a:pt x="1206246" y="52070"/>
                  </a:lnTo>
                  <a:lnTo>
                    <a:pt x="1270508" y="46990"/>
                  </a:lnTo>
                  <a:lnTo>
                    <a:pt x="1335786" y="43180"/>
                  </a:lnTo>
                  <a:lnTo>
                    <a:pt x="1469136" y="38100"/>
                  </a:lnTo>
                  <a:lnTo>
                    <a:pt x="1537208" y="38100"/>
                  </a:lnTo>
                  <a:lnTo>
                    <a:pt x="1605407" y="38100"/>
                  </a:lnTo>
                  <a:lnTo>
                    <a:pt x="1738884" y="43180"/>
                  </a:lnTo>
                  <a:lnTo>
                    <a:pt x="1804035" y="46990"/>
                  </a:lnTo>
                  <a:lnTo>
                    <a:pt x="1868297" y="52070"/>
                  </a:lnTo>
                  <a:lnTo>
                    <a:pt x="1931416" y="58420"/>
                  </a:lnTo>
                  <a:lnTo>
                    <a:pt x="2053971" y="73660"/>
                  </a:lnTo>
                  <a:lnTo>
                    <a:pt x="2228215" y="104140"/>
                  </a:lnTo>
                  <a:lnTo>
                    <a:pt x="2337308" y="129540"/>
                  </a:lnTo>
                  <a:lnTo>
                    <a:pt x="2440178" y="157353"/>
                  </a:lnTo>
                  <a:lnTo>
                    <a:pt x="2489073" y="172593"/>
                  </a:lnTo>
                  <a:lnTo>
                    <a:pt x="2536317" y="189103"/>
                  </a:lnTo>
                  <a:lnTo>
                    <a:pt x="2581783" y="205613"/>
                  </a:lnTo>
                  <a:lnTo>
                    <a:pt x="2625471" y="222123"/>
                  </a:lnTo>
                  <a:lnTo>
                    <a:pt x="2707005" y="258953"/>
                  </a:lnTo>
                  <a:lnTo>
                    <a:pt x="2780665" y="298323"/>
                  </a:lnTo>
                  <a:lnTo>
                    <a:pt x="2875280" y="361823"/>
                  </a:lnTo>
                  <a:lnTo>
                    <a:pt x="2927096" y="406273"/>
                  </a:lnTo>
                  <a:lnTo>
                    <a:pt x="2969514" y="453263"/>
                  </a:lnTo>
                  <a:lnTo>
                    <a:pt x="3001886" y="500126"/>
                  </a:lnTo>
                  <a:lnTo>
                    <a:pt x="3023870" y="549656"/>
                  </a:lnTo>
                  <a:lnTo>
                    <a:pt x="3035173" y="599186"/>
                  </a:lnTo>
                  <a:lnTo>
                    <a:pt x="3036570" y="624586"/>
                  </a:lnTo>
                  <a:lnTo>
                    <a:pt x="3036570" y="486791"/>
                  </a:lnTo>
                  <a:lnTo>
                    <a:pt x="2986151" y="412623"/>
                  </a:lnTo>
                  <a:lnTo>
                    <a:pt x="2938526" y="364363"/>
                  </a:lnTo>
                  <a:lnTo>
                    <a:pt x="2881757" y="318643"/>
                  </a:lnTo>
                  <a:lnTo>
                    <a:pt x="2850007" y="297053"/>
                  </a:lnTo>
                  <a:lnTo>
                    <a:pt x="2816225" y="275463"/>
                  </a:lnTo>
                  <a:lnTo>
                    <a:pt x="2780411" y="255143"/>
                  </a:lnTo>
                  <a:lnTo>
                    <a:pt x="2742565" y="234823"/>
                  </a:lnTo>
                  <a:lnTo>
                    <a:pt x="2702814" y="215773"/>
                  </a:lnTo>
                  <a:lnTo>
                    <a:pt x="2661285" y="196723"/>
                  </a:lnTo>
                  <a:lnTo>
                    <a:pt x="2617851" y="178943"/>
                  </a:lnTo>
                  <a:lnTo>
                    <a:pt x="2572766" y="161163"/>
                  </a:lnTo>
                  <a:lnTo>
                    <a:pt x="2526030" y="144780"/>
                  </a:lnTo>
                  <a:lnTo>
                    <a:pt x="2427732" y="114300"/>
                  </a:lnTo>
                  <a:lnTo>
                    <a:pt x="2323465" y="86360"/>
                  </a:lnTo>
                  <a:lnTo>
                    <a:pt x="2157222" y="52070"/>
                  </a:lnTo>
                  <a:lnTo>
                    <a:pt x="2040509" y="34290"/>
                  </a:lnTo>
                  <a:lnTo>
                    <a:pt x="1919605" y="19050"/>
                  </a:lnTo>
                  <a:lnTo>
                    <a:pt x="1795145" y="8890"/>
                  </a:lnTo>
                  <a:lnTo>
                    <a:pt x="1731645" y="5080"/>
                  </a:lnTo>
                  <a:lnTo>
                    <a:pt x="1602740" y="0"/>
                  </a:lnTo>
                  <a:lnTo>
                    <a:pt x="1537208" y="0"/>
                  </a:lnTo>
                  <a:lnTo>
                    <a:pt x="1471930" y="0"/>
                  </a:lnTo>
                  <a:lnTo>
                    <a:pt x="1342898" y="5080"/>
                  </a:lnTo>
                  <a:lnTo>
                    <a:pt x="1279398" y="8890"/>
                  </a:lnTo>
                  <a:lnTo>
                    <a:pt x="1154938" y="19050"/>
                  </a:lnTo>
                  <a:lnTo>
                    <a:pt x="1034161" y="34290"/>
                  </a:lnTo>
                  <a:lnTo>
                    <a:pt x="917371" y="52070"/>
                  </a:lnTo>
                  <a:lnTo>
                    <a:pt x="751103" y="86360"/>
                  </a:lnTo>
                  <a:lnTo>
                    <a:pt x="646899" y="114300"/>
                  </a:lnTo>
                  <a:lnTo>
                    <a:pt x="548589" y="144780"/>
                  </a:lnTo>
                  <a:lnTo>
                    <a:pt x="501815" y="161163"/>
                  </a:lnTo>
                  <a:lnTo>
                    <a:pt x="456692" y="178943"/>
                  </a:lnTo>
                  <a:lnTo>
                    <a:pt x="413308" y="196723"/>
                  </a:lnTo>
                  <a:lnTo>
                    <a:pt x="371703" y="215773"/>
                  </a:lnTo>
                  <a:lnTo>
                    <a:pt x="331965" y="234823"/>
                  </a:lnTo>
                  <a:lnTo>
                    <a:pt x="294132" y="255143"/>
                  </a:lnTo>
                  <a:lnTo>
                    <a:pt x="258292" y="275463"/>
                  </a:lnTo>
                  <a:lnTo>
                    <a:pt x="224497" y="297053"/>
                  </a:lnTo>
                  <a:lnTo>
                    <a:pt x="192811" y="318643"/>
                  </a:lnTo>
                  <a:lnTo>
                    <a:pt x="136004" y="364363"/>
                  </a:lnTo>
                  <a:lnTo>
                    <a:pt x="88392" y="412623"/>
                  </a:lnTo>
                  <a:lnTo>
                    <a:pt x="50482" y="463423"/>
                  </a:lnTo>
                  <a:lnTo>
                    <a:pt x="22771" y="515366"/>
                  </a:lnTo>
                  <a:lnTo>
                    <a:pt x="5778" y="568706"/>
                  </a:lnTo>
                  <a:lnTo>
                    <a:pt x="0" y="624586"/>
                  </a:lnTo>
                  <a:lnTo>
                    <a:pt x="5778" y="679196"/>
                  </a:lnTo>
                  <a:lnTo>
                    <a:pt x="22771" y="733806"/>
                  </a:lnTo>
                  <a:lnTo>
                    <a:pt x="50482" y="785749"/>
                  </a:lnTo>
                  <a:lnTo>
                    <a:pt x="88392" y="835279"/>
                  </a:lnTo>
                  <a:lnTo>
                    <a:pt x="136004" y="883539"/>
                  </a:lnTo>
                  <a:lnTo>
                    <a:pt x="192811" y="929259"/>
                  </a:lnTo>
                  <a:lnTo>
                    <a:pt x="224497" y="952119"/>
                  </a:lnTo>
                  <a:lnTo>
                    <a:pt x="294132" y="994029"/>
                  </a:lnTo>
                  <a:lnTo>
                    <a:pt x="331965" y="1014349"/>
                  </a:lnTo>
                  <a:lnTo>
                    <a:pt x="371703" y="1033399"/>
                  </a:lnTo>
                  <a:lnTo>
                    <a:pt x="413308" y="1052449"/>
                  </a:lnTo>
                  <a:lnTo>
                    <a:pt x="456692" y="1070229"/>
                  </a:lnTo>
                  <a:lnTo>
                    <a:pt x="501815" y="1086739"/>
                  </a:lnTo>
                  <a:lnTo>
                    <a:pt x="548589" y="1103122"/>
                  </a:lnTo>
                  <a:lnTo>
                    <a:pt x="596976" y="1119632"/>
                  </a:lnTo>
                  <a:lnTo>
                    <a:pt x="646899" y="1133602"/>
                  </a:lnTo>
                  <a:lnTo>
                    <a:pt x="698296" y="1148842"/>
                  </a:lnTo>
                  <a:lnTo>
                    <a:pt x="805256" y="1174242"/>
                  </a:lnTo>
                  <a:lnTo>
                    <a:pt x="860704" y="1185672"/>
                  </a:lnTo>
                  <a:lnTo>
                    <a:pt x="975233" y="1205992"/>
                  </a:lnTo>
                  <a:lnTo>
                    <a:pt x="1034161" y="1214882"/>
                  </a:lnTo>
                  <a:lnTo>
                    <a:pt x="1094105" y="1222502"/>
                  </a:lnTo>
                  <a:lnTo>
                    <a:pt x="1216787" y="1235202"/>
                  </a:lnTo>
                  <a:lnTo>
                    <a:pt x="1279398" y="1240282"/>
                  </a:lnTo>
                  <a:lnTo>
                    <a:pt x="1342898" y="1244092"/>
                  </a:lnTo>
                  <a:lnTo>
                    <a:pt x="1407033" y="1246632"/>
                  </a:lnTo>
                  <a:lnTo>
                    <a:pt x="1537208" y="1246632"/>
                  </a:lnTo>
                  <a:lnTo>
                    <a:pt x="1667510" y="1246632"/>
                  </a:lnTo>
                  <a:lnTo>
                    <a:pt x="1731645" y="1244092"/>
                  </a:lnTo>
                  <a:lnTo>
                    <a:pt x="1795018" y="1240282"/>
                  </a:lnTo>
                  <a:lnTo>
                    <a:pt x="1857756" y="1235202"/>
                  </a:lnTo>
                  <a:lnTo>
                    <a:pt x="1907159" y="1230122"/>
                  </a:lnTo>
                  <a:lnTo>
                    <a:pt x="1980438" y="1222502"/>
                  </a:lnTo>
                  <a:lnTo>
                    <a:pt x="2040382" y="1214882"/>
                  </a:lnTo>
                  <a:lnTo>
                    <a:pt x="2099310" y="1205992"/>
                  </a:lnTo>
                  <a:lnTo>
                    <a:pt x="2213864" y="1185672"/>
                  </a:lnTo>
                  <a:lnTo>
                    <a:pt x="2269236" y="1174242"/>
                  </a:lnTo>
                  <a:lnTo>
                    <a:pt x="2376297" y="1148842"/>
                  </a:lnTo>
                  <a:lnTo>
                    <a:pt x="2427605" y="1133602"/>
                  </a:lnTo>
                  <a:lnTo>
                    <a:pt x="2477516" y="1119632"/>
                  </a:lnTo>
                  <a:lnTo>
                    <a:pt x="2525903" y="1103122"/>
                  </a:lnTo>
                  <a:lnTo>
                    <a:pt x="2572766" y="1086739"/>
                  </a:lnTo>
                  <a:lnTo>
                    <a:pt x="2617851" y="1070229"/>
                  </a:lnTo>
                  <a:lnTo>
                    <a:pt x="2661285" y="1052449"/>
                  </a:lnTo>
                  <a:lnTo>
                    <a:pt x="2702814" y="1033399"/>
                  </a:lnTo>
                  <a:lnTo>
                    <a:pt x="2742565" y="1014349"/>
                  </a:lnTo>
                  <a:lnTo>
                    <a:pt x="2780411" y="994029"/>
                  </a:lnTo>
                  <a:lnTo>
                    <a:pt x="2850007" y="952119"/>
                  </a:lnTo>
                  <a:lnTo>
                    <a:pt x="2911221" y="906399"/>
                  </a:lnTo>
                  <a:lnTo>
                    <a:pt x="2963545" y="859409"/>
                  </a:lnTo>
                  <a:lnTo>
                    <a:pt x="3006344" y="811149"/>
                  </a:lnTo>
                  <a:lnTo>
                    <a:pt x="3039237" y="760476"/>
                  </a:lnTo>
                  <a:lnTo>
                    <a:pt x="3061589" y="707136"/>
                  </a:lnTo>
                  <a:lnTo>
                    <a:pt x="3072257" y="656336"/>
                  </a:lnTo>
                  <a:lnTo>
                    <a:pt x="3072257" y="591566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4022705" y="1850517"/>
            <a:ext cx="3869054" cy="653669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214629">
              <a:lnSpc>
                <a:spcPct val="98800"/>
              </a:lnSpc>
              <a:spcBef>
                <a:spcPts val="150"/>
              </a:spcBef>
              <a:tabLst>
                <a:tab pos="2767965" algn="l"/>
                <a:tab pos="2820035" algn="l"/>
              </a:tabLst>
            </a:pPr>
            <a:r>
              <a:rPr dirty="0" u="heavy" sz="2700" spc="-58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T</a:t>
            </a:r>
            <a:r>
              <a:rPr dirty="0" u="heavy" sz="2700" spc="-2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2700" spc="-1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ch</a:t>
            </a:r>
            <a:r>
              <a:rPr dirty="0" u="heavy" sz="2700" spc="-1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n</a:t>
            </a:r>
            <a:r>
              <a:rPr dirty="0" u="heavy" sz="2700" spc="-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27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l</a:t>
            </a:r>
            <a:r>
              <a:rPr dirty="0" u="heavy" sz="2700" spc="-2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o</a:t>
            </a:r>
            <a:r>
              <a:rPr dirty="0" u="heavy" sz="2700" spc="7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g</a:t>
            </a:r>
            <a:r>
              <a:rPr dirty="0" u="heavy" sz="2700" spc="-1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i</a:t>
            </a:r>
            <a:r>
              <a:rPr dirty="0" u="heavy" sz="2700" spc="-2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e</a:t>
            </a:r>
            <a:r>
              <a:rPr dirty="0" u="heavy" sz="27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s</a:t>
            </a:r>
            <a:r>
              <a:rPr dirty="0" u="heavy" sz="2700" spc="-2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heavy" sz="27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rebuchet MS"/>
                <a:cs typeface="Trebuchet MS"/>
              </a:rPr>
              <a:t>Used</a:t>
            </a:r>
            <a:r>
              <a:rPr dirty="0" sz="2700" spc="-20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700" spc="-130" b="1">
                <a:latin typeface="Trebuchet MS"/>
                <a:cs typeface="Trebuchet MS"/>
              </a:rPr>
              <a:t>1</a:t>
            </a:r>
            <a:r>
              <a:rPr dirty="0" sz="2700" spc="-135" b="1">
                <a:latin typeface="Trebuchet MS"/>
                <a:cs typeface="Trebuchet MS"/>
              </a:rPr>
              <a:t>.</a:t>
            </a:r>
            <a:r>
              <a:rPr dirty="0" sz="2700" spc="-114" b="1">
                <a:latin typeface="Trebuchet MS"/>
                <a:cs typeface="Trebuchet MS"/>
              </a:rPr>
              <a:t>A</a:t>
            </a:r>
            <a:r>
              <a:rPr dirty="0" sz="2700" spc="-135" b="1">
                <a:latin typeface="Trebuchet MS"/>
                <a:cs typeface="Trebuchet MS"/>
              </a:rPr>
              <a:t>I</a:t>
            </a:r>
            <a:r>
              <a:rPr dirty="0" sz="2700" spc="-490" b="1">
                <a:latin typeface="Trebuchet MS"/>
                <a:cs typeface="Trebuchet MS"/>
              </a:rPr>
              <a:t>T</a:t>
            </a:r>
            <a:r>
              <a:rPr dirty="0" sz="2700" spc="-125" b="1">
                <a:latin typeface="Trebuchet MS"/>
                <a:cs typeface="Trebuchet MS"/>
              </a:rPr>
              <a:t>oo</a:t>
            </a:r>
            <a:r>
              <a:rPr dirty="0" sz="2700" spc="-135" b="1">
                <a:latin typeface="Trebuchet MS"/>
                <a:cs typeface="Trebuchet MS"/>
              </a:rPr>
              <a:t>l</a:t>
            </a:r>
            <a:r>
              <a:rPr dirty="0" sz="2700" spc="-114" b="1">
                <a:latin typeface="Trebuchet MS"/>
                <a:cs typeface="Trebuchet MS"/>
              </a:rPr>
              <a:t>s</a:t>
            </a:r>
            <a:r>
              <a:rPr dirty="0" sz="2700" spc="95">
                <a:latin typeface="Trebuchet MS"/>
                <a:cs typeface="Trebuchet MS"/>
              </a:rPr>
              <a:t>:</a:t>
            </a:r>
            <a:r>
              <a:rPr dirty="0" sz="2700" spc="-145">
                <a:latin typeface="Trebuchet MS"/>
                <a:cs typeface="Trebuchet MS"/>
              </a:rPr>
              <a:t> </a:t>
            </a:r>
            <a:r>
              <a:rPr dirty="0" sz="2700" spc="-470">
                <a:latin typeface="Trebuchet MS"/>
                <a:cs typeface="Trebuchet MS"/>
              </a:rPr>
              <a:t>T</a:t>
            </a:r>
            <a:r>
              <a:rPr dirty="0" sz="2700" spc="-90">
                <a:latin typeface="Trebuchet MS"/>
                <a:cs typeface="Trebuchet MS"/>
              </a:rPr>
              <a:t>e</a:t>
            </a:r>
            <a:r>
              <a:rPr dirty="0" sz="2700" spc="30">
                <a:latin typeface="Trebuchet MS"/>
                <a:cs typeface="Trebuchet MS"/>
              </a:rPr>
              <a:t>n</a:t>
            </a:r>
            <a:r>
              <a:rPr dirty="0" sz="2700" spc="150">
                <a:latin typeface="Trebuchet MS"/>
                <a:cs typeface="Trebuchet MS"/>
              </a:rPr>
              <a:t>s</a:t>
            </a:r>
            <a:r>
              <a:rPr dirty="0" sz="2700" spc="-15">
                <a:latin typeface="Trebuchet MS"/>
                <a:cs typeface="Trebuchet MS"/>
              </a:rPr>
              <a:t>o</a:t>
            </a:r>
            <a:r>
              <a:rPr dirty="0" sz="2700" spc="25">
                <a:latin typeface="Trebuchet MS"/>
                <a:cs typeface="Trebuchet MS"/>
              </a:rPr>
              <a:t>r</a:t>
            </a:r>
            <a:r>
              <a:rPr dirty="0" sz="2700" spc="65">
                <a:latin typeface="Trebuchet MS"/>
                <a:cs typeface="Trebuchet MS"/>
              </a:rPr>
              <a:t>F</a:t>
            </a:r>
            <a:r>
              <a:rPr dirty="0" sz="2700" spc="-135">
                <a:latin typeface="Trebuchet MS"/>
                <a:cs typeface="Trebuchet MS"/>
              </a:rPr>
              <a:t>l</a:t>
            </a:r>
            <a:r>
              <a:rPr dirty="0" sz="2700" spc="-15">
                <a:latin typeface="Trebuchet MS"/>
                <a:cs typeface="Trebuchet MS"/>
              </a:rPr>
              <a:t>o</a:t>
            </a:r>
            <a:r>
              <a:rPr dirty="0" sz="2700" spc="-459">
                <a:latin typeface="Trebuchet MS"/>
                <a:cs typeface="Trebuchet MS"/>
              </a:rPr>
              <a:t>w</a:t>
            </a:r>
            <a:r>
              <a:rPr dirty="0" sz="2700" spc="-420">
                <a:latin typeface="Trebuchet MS"/>
                <a:cs typeface="Trebuchet MS"/>
              </a:rPr>
              <a:t>,</a:t>
            </a:r>
            <a:r>
              <a:rPr dirty="0" sz="2700" spc="120">
                <a:latin typeface="Trebuchet MS"/>
                <a:cs typeface="Trebuchet MS"/>
              </a:rPr>
              <a:t>P</a:t>
            </a:r>
            <a:r>
              <a:rPr dirty="0" sz="2700" spc="-120">
                <a:latin typeface="Trebuchet MS"/>
                <a:cs typeface="Trebuchet MS"/>
              </a:rPr>
              <a:t>y</a:t>
            </a:r>
            <a:r>
              <a:rPr dirty="0" sz="2700" spc="-495">
                <a:latin typeface="Trebuchet MS"/>
                <a:cs typeface="Trebuchet MS"/>
              </a:rPr>
              <a:t>T</a:t>
            </a:r>
            <a:r>
              <a:rPr dirty="0" sz="2700" spc="-40">
                <a:latin typeface="Trebuchet MS"/>
                <a:cs typeface="Trebuchet MS"/>
              </a:rPr>
              <a:t>o</a:t>
            </a:r>
            <a:r>
              <a:rPr dirty="0" sz="2700" spc="25">
                <a:latin typeface="Trebuchet MS"/>
                <a:cs typeface="Trebuchet MS"/>
              </a:rPr>
              <a:t>r</a:t>
            </a:r>
            <a:r>
              <a:rPr dirty="0" sz="2700" spc="-25">
                <a:latin typeface="Trebuchet MS"/>
                <a:cs typeface="Trebuchet MS"/>
              </a:rPr>
              <a:t>c</a:t>
            </a:r>
            <a:r>
              <a:rPr dirty="0" sz="2700" spc="50">
                <a:latin typeface="Trebuchet MS"/>
                <a:cs typeface="Trebuchet MS"/>
              </a:rPr>
              <a:t>h</a:t>
            </a:r>
            <a:r>
              <a:rPr dirty="0" sz="2700" spc="-105">
                <a:latin typeface="Trebuchet MS"/>
                <a:cs typeface="Trebuchet MS"/>
              </a:rPr>
              <a:t> </a:t>
            </a:r>
            <a:r>
              <a:rPr dirty="0" sz="2700" spc="-130" b="1">
                <a:latin typeface="Trebuchet MS"/>
                <a:cs typeface="Trebuchet MS"/>
              </a:rPr>
              <a:t>2</a:t>
            </a:r>
            <a:r>
              <a:rPr dirty="0" sz="2700" spc="-130">
                <a:latin typeface="Trebuchet MS"/>
                <a:cs typeface="Trebuchet MS"/>
              </a:rPr>
              <a:t>.</a:t>
            </a:r>
            <a:r>
              <a:rPr dirty="0" sz="2700" spc="-130" b="1">
                <a:latin typeface="Trebuchet MS"/>
                <a:cs typeface="Trebuchet MS"/>
              </a:rPr>
              <a:t>Languages</a:t>
            </a:r>
            <a:r>
              <a:rPr dirty="0" sz="2700" spc="-225" b="1">
                <a:latin typeface="Trebuchet MS"/>
                <a:cs typeface="Trebuchet MS"/>
              </a:rPr>
              <a:t> </a:t>
            </a:r>
            <a:r>
              <a:rPr dirty="0" sz="2700" spc="-50" b="1">
                <a:latin typeface="Trebuchet MS"/>
                <a:cs typeface="Trebuchet MS"/>
              </a:rPr>
              <a:t>&amp; </a:t>
            </a:r>
            <a:r>
              <a:rPr dirty="0" sz="2700" spc="-80" b="1">
                <a:latin typeface="Trebuchet MS"/>
                <a:cs typeface="Trebuchet MS"/>
              </a:rPr>
              <a:t>Frameworks</a:t>
            </a:r>
            <a:r>
              <a:rPr dirty="0" sz="2700" spc="-80">
                <a:latin typeface="Trebuchet MS"/>
                <a:cs typeface="Trebuchet MS"/>
              </a:rPr>
              <a:t>: </a:t>
            </a:r>
            <a:r>
              <a:rPr dirty="0" sz="2700" spc="-45">
                <a:latin typeface="Trebuchet MS"/>
                <a:cs typeface="Trebuchet MS"/>
              </a:rPr>
              <a:t>Python,JavaScript,</a:t>
            </a:r>
            <a:r>
              <a:rPr dirty="0" sz="2700">
                <a:latin typeface="Trebuchet MS"/>
                <a:cs typeface="Trebuchet MS"/>
              </a:rPr>
              <a:t>	</a:t>
            </a:r>
            <a:r>
              <a:rPr dirty="0" sz="2700" spc="-90">
                <a:latin typeface="Trebuchet MS"/>
                <a:cs typeface="Trebuchet MS"/>
              </a:rPr>
              <a:t>React </a:t>
            </a:r>
            <a:r>
              <a:rPr dirty="0" sz="2700" spc="-10">
                <a:latin typeface="Trebuchet MS"/>
                <a:cs typeface="Trebuchet MS"/>
              </a:rPr>
              <a:t>Native </a:t>
            </a:r>
            <a:r>
              <a:rPr dirty="0" sz="2700" spc="-90" b="1">
                <a:latin typeface="Trebuchet MS"/>
                <a:cs typeface="Trebuchet MS"/>
              </a:rPr>
              <a:t>3.Cloud&amp;Databases</a:t>
            </a:r>
            <a:r>
              <a:rPr dirty="0" sz="2700" spc="-90">
                <a:latin typeface="Trebuchet MS"/>
                <a:cs typeface="Trebuchet MS"/>
              </a:rPr>
              <a:t>: </a:t>
            </a:r>
            <a:r>
              <a:rPr dirty="0" sz="2700" spc="-50">
                <a:latin typeface="Trebuchet MS"/>
                <a:cs typeface="Trebuchet MS"/>
              </a:rPr>
              <a:t>AWS,GoogleCloud,</a:t>
            </a:r>
            <a:r>
              <a:rPr dirty="0" sz="2700">
                <a:latin typeface="Trebuchet MS"/>
                <a:cs typeface="Trebuchet MS"/>
              </a:rPr>
              <a:t>	</a:t>
            </a:r>
            <a:r>
              <a:rPr dirty="0" sz="2700" spc="-20">
                <a:latin typeface="Trebuchet MS"/>
                <a:cs typeface="Trebuchet MS"/>
              </a:rPr>
              <a:t>SQL, </a:t>
            </a:r>
            <a:r>
              <a:rPr dirty="0" sz="2700" spc="-10">
                <a:latin typeface="Trebuchet MS"/>
                <a:cs typeface="Trebuchet MS"/>
              </a:rPr>
              <a:t>NoSQL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100"/>
              </a:lnSpc>
            </a:pPr>
            <a:r>
              <a:rPr dirty="0" sz="2700" spc="-75" b="1">
                <a:latin typeface="Trebuchet MS"/>
                <a:cs typeface="Trebuchet MS"/>
              </a:rPr>
              <a:t>4</a:t>
            </a:r>
            <a:r>
              <a:rPr dirty="0" sz="2700" spc="-75">
                <a:latin typeface="Trebuchet MS"/>
                <a:cs typeface="Trebuchet MS"/>
              </a:rPr>
              <a:t>.</a:t>
            </a:r>
            <a:r>
              <a:rPr dirty="0" sz="2700" spc="-75" b="1">
                <a:latin typeface="Trebuchet MS"/>
                <a:cs typeface="Trebuchet MS"/>
              </a:rPr>
              <a:t>APIs&amp;OfflineAccess</a:t>
            </a:r>
            <a:endParaRPr sz="2700">
              <a:latin typeface="Trebuchet MS"/>
              <a:cs typeface="Trebuchet MS"/>
            </a:endParaRPr>
          </a:p>
          <a:p>
            <a:pPr marL="12700" marR="5080">
              <a:lnSpc>
                <a:spcPct val="98900"/>
              </a:lnSpc>
              <a:spcBef>
                <a:spcPts val="85"/>
              </a:spcBef>
              <a:tabLst>
                <a:tab pos="2789555" algn="l"/>
              </a:tabLst>
            </a:pPr>
            <a:r>
              <a:rPr dirty="0" sz="2700" spc="-10">
                <a:latin typeface="Trebuchet MS"/>
                <a:cs typeface="Trebuchet MS"/>
              </a:rPr>
              <a:t>GPS,WeatherAPIs,</a:t>
            </a:r>
            <a:r>
              <a:rPr dirty="0" sz="2700">
                <a:latin typeface="Trebuchet MS"/>
                <a:cs typeface="Trebuchet MS"/>
              </a:rPr>
              <a:t>	</a:t>
            </a:r>
            <a:r>
              <a:rPr dirty="0" sz="2700" spc="-60">
                <a:latin typeface="Trebuchet MS"/>
                <a:cs typeface="Trebuchet MS"/>
              </a:rPr>
              <a:t>Service </a:t>
            </a:r>
            <a:r>
              <a:rPr dirty="0" sz="2700" spc="-10">
                <a:latin typeface="Trebuchet MS"/>
                <a:cs typeface="Trebuchet MS"/>
              </a:rPr>
              <a:t>Workers </a:t>
            </a:r>
            <a:r>
              <a:rPr dirty="0" sz="2700" spc="-90" b="1">
                <a:latin typeface="Trebuchet MS"/>
                <a:cs typeface="Trebuchet MS"/>
              </a:rPr>
              <a:t>5.Security&amp;Design</a:t>
            </a:r>
            <a:r>
              <a:rPr dirty="0" sz="2700" spc="-90">
                <a:latin typeface="Trebuchet MS"/>
                <a:cs typeface="Trebuchet MS"/>
              </a:rPr>
              <a:t>: </a:t>
            </a:r>
            <a:r>
              <a:rPr dirty="0" sz="2700" spc="-135">
                <a:latin typeface="Trebuchet MS"/>
                <a:cs typeface="Trebuchet MS"/>
              </a:rPr>
              <a:t>O</a:t>
            </a:r>
            <a:r>
              <a:rPr dirty="0" sz="2700" spc="-55">
                <a:latin typeface="Trebuchet MS"/>
                <a:cs typeface="Trebuchet MS"/>
              </a:rPr>
              <a:t>A</a:t>
            </a:r>
            <a:r>
              <a:rPr dirty="0" sz="2700" spc="-5">
                <a:latin typeface="Trebuchet MS"/>
                <a:cs typeface="Trebuchet MS"/>
              </a:rPr>
              <a:t>u</a:t>
            </a:r>
            <a:r>
              <a:rPr dirty="0" sz="2700" spc="-55">
                <a:latin typeface="Trebuchet MS"/>
                <a:cs typeface="Trebuchet MS"/>
              </a:rPr>
              <a:t>t</a:t>
            </a:r>
            <a:r>
              <a:rPr dirty="0" sz="2700" spc="-5">
                <a:latin typeface="Trebuchet MS"/>
                <a:cs typeface="Trebuchet MS"/>
              </a:rPr>
              <a:t>h</a:t>
            </a:r>
            <a:r>
              <a:rPr dirty="0" sz="2700" spc="-455">
                <a:latin typeface="Trebuchet MS"/>
                <a:cs typeface="Trebuchet MS"/>
              </a:rPr>
              <a:t>,</a:t>
            </a:r>
            <a:r>
              <a:rPr dirty="0" sz="2700" spc="35">
                <a:latin typeface="Trebuchet MS"/>
                <a:cs typeface="Trebuchet MS"/>
              </a:rPr>
              <a:t>H</a:t>
            </a:r>
            <a:r>
              <a:rPr dirty="0" sz="2700" spc="-170">
                <a:latin typeface="Trebuchet MS"/>
                <a:cs typeface="Trebuchet MS"/>
              </a:rPr>
              <a:t>T</a:t>
            </a:r>
            <a:r>
              <a:rPr dirty="0" sz="2700" spc="-195">
                <a:latin typeface="Trebuchet MS"/>
                <a:cs typeface="Trebuchet MS"/>
              </a:rPr>
              <a:t>T</a:t>
            </a:r>
            <a:r>
              <a:rPr dirty="0" sz="2700" spc="60">
                <a:latin typeface="Trebuchet MS"/>
                <a:cs typeface="Trebuchet MS"/>
              </a:rPr>
              <a:t>P</a:t>
            </a:r>
            <a:r>
              <a:rPr dirty="0" sz="2700" spc="170">
                <a:latin typeface="Trebuchet MS"/>
                <a:cs typeface="Trebuchet MS"/>
              </a:rPr>
              <a:t>S</a:t>
            </a:r>
            <a:r>
              <a:rPr dirty="0" sz="2700" spc="-455">
                <a:latin typeface="Trebuchet MS"/>
                <a:cs typeface="Trebuchet MS"/>
              </a:rPr>
              <a:t>,</a:t>
            </a:r>
            <a:r>
              <a:rPr dirty="0" sz="2700" spc="-55">
                <a:latin typeface="Trebuchet MS"/>
                <a:cs typeface="Trebuchet MS"/>
              </a:rPr>
              <a:t>A</a:t>
            </a:r>
            <a:r>
              <a:rPr dirty="0" sz="2700" spc="-85">
                <a:latin typeface="Trebuchet MS"/>
                <a:cs typeface="Trebuchet MS"/>
              </a:rPr>
              <a:t>d</a:t>
            </a:r>
            <a:r>
              <a:rPr dirty="0" sz="2700" spc="-50">
                <a:latin typeface="Trebuchet MS"/>
                <a:cs typeface="Trebuchet MS"/>
              </a:rPr>
              <a:t>o</a:t>
            </a:r>
            <a:r>
              <a:rPr dirty="0" sz="2700" spc="-110">
                <a:latin typeface="Trebuchet MS"/>
                <a:cs typeface="Trebuchet MS"/>
              </a:rPr>
              <a:t>b</a:t>
            </a:r>
            <a:r>
              <a:rPr dirty="0" sz="2700" spc="15">
                <a:latin typeface="Trebuchet MS"/>
                <a:cs typeface="Trebuchet MS"/>
              </a:rPr>
              <a:t>e</a:t>
            </a:r>
            <a:r>
              <a:rPr dirty="0" sz="2700" spc="135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XD, </a:t>
            </a:r>
            <a:r>
              <a:rPr dirty="0" sz="2700" spc="-10">
                <a:latin typeface="Trebuchet MS"/>
                <a:cs typeface="Trebuchet MS"/>
              </a:rPr>
              <a:t>Figma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8" name="object 8" descr=""/>
          <p:cNvSpPr txBox="1"/>
          <p:nvPr/>
        </p:nvSpPr>
        <p:spPr>
          <a:xfrm>
            <a:off x="976680" y="648969"/>
            <a:ext cx="1710689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 spc="-60">
                <a:latin typeface="Tahoma"/>
                <a:cs typeface="Tahoma"/>
              </a:rPr>
              <a:t>Disentangle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2605" y="-195833"/>
            <a:ext cx="1000188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330"/>
              <a:t> </a:t>
            </a:r>
            <a:r>
              <a:rPr dirty="0" spc="-10"/>
              <a:t>VIABILITY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93055" y="62355"/>
            <a:ext cx="3225721" cy="15173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14576" y="1725167"/>
            <a:ext cx="3066288" cy="27828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92024" y="231647"/>
            <a:ext cx="3075305" cy="1247140"/>
          </a:xfrm>
          <a:custGeom>
            <a:avLst/>
            <a:gdLst/>
            <a:ahLst/>
            <a:cxnLst/>
            <a:rect l="l" t="t" r="r" b="b"/>
            <a:pathLst>
              <a:path w="3075304" h="1247140">
                <a:moveTo>
                  <a:pt x="3075292" y="591566"/>
                </a:moveTo>
                <a:lnTo>
                  <a:pt x="3071749" y="568706"/>
                </a:lnTo>
                <a:lnTo>
                  <a:pt x="3054858" y="515366"/>
                </a:lnTo>
                <a:lnTo>
                  <a:pt x="3039618" y="486905"/>
                </a:lnTo>
                <a:lnTo>
                  <a:pt x="3039618" y="624586"/>
                </a:lnTo>
                <a:lnTo>
                  <a:pt x="3033903" y="674116"/>
                </a:lnTo>
                <a:lnTo>
                  <a:pt x="3017139" y="723646"/>
                </a:lnTo>
                <a:lnTo>
                  <a:pt x="2989834" y="771906"/>
                </a:lnTo>
                <a:lnTo>
                  <a:pt x="2952369" y="818769"/>
                </a:lnTo>
                <a:lnTo>
                  <a:pt x="2905252" y="864489"/>
                </a:lnTo>
                <a:lnTo>
                  <a:pt x="2848737" y="907669"/>
                </a:lnTo>
                <a:lnTo>
                  <a:pt x="2817114" y="929259"/>
                </a:lnTo>
                <a:lnTo>
                  <a:pt x="2783459" y="949579"/>
                </a:lnTo>
                <a:lnTo>
                  <a:pt x="2747645" y="969899"/>
                </a:lnTo>
                <a:lnTo>
                  <a:pt x="2709672" y="988949"/>
                </a:lnTo>
                <a:lnTo>
                  <a:pt x="2669794" y="1007999"/>
                </a:lnTo>
                <a:lnTo>
                  <a:pt x="2628011" y="1025779"/>
                </a:lnTo>
                <a:lnTo>
                  <a:pt x="2584323" y="1043559"/>
                </a:lnTo>
                <a:lnTo>
                  <a:pt x="2538857" y="1060069"/>
                </a:lnTo>
                <a:lnTo>
                  <a:pt x="2491486" y="1076579"/>
                </a:lnTo>
                <a:lnTo>
                  <a:pt x="2442464" y="1091692"/>
                </a:lnTo>
                <a:lnTo>
                  <a:pt x="2339594" y="1119632"/>
                </a:lnTo>
                <a:lnTo>
                  <a:pt x="2285746" y="1132332"/>
                </a:lnTo>
                <a:lnTo>
                  <a:pt x="2173605" y="1155192"/>
                </a:lnTo>
                <a:lnTo>
                  <a:pt x="2115439" y="1165352"/>
                </a:lnTo>
                <a:lnTo>
                  <a:pt x="1995297" y="1183132"/>
                </a:lnTo>
                <a:lnTo>
                  <a:pt x="1870075" y="1195832"/>
                </a:lnTo>
                <a:lnTo>
                  <a:pt x="1805813" y="1200912"/>
                </a:lnTo>
                <a:lnTo>
                  <a:pt x="1674241" y="1208532"/>
                </a:lnTo>
                <a:lnTo>
                  <a:pt x="1538732" y="1211072"/>
                </a:lnTo>
                <a:lnTo>
                  <a:pt x="1403350" y="1208532"/>
                </a:lnTo>
                <a:lnTo>
                  <a:pt x="1271778" y="1200912"/>
                </a:lnTo>
                <a:lnTo>
                  <a:pt x="1207516" y="1195832"/>
                </a:lnTo>
                <a:lnTo>
                  <a:pt x="1082294" y="1183132"/>
                </a:lnTo>
                <a:lnTo>
                  <a:pt x="962101" y="1165352"/>
                </a:lnTo>
                <a:lnTo>
                  <a:pt x="903960" y="1155192"/>
                </a:lnTo>
                <a:lnTo>
                  <a:pt x="791870" y="1132332"/>
                </a:lnTo>
                <a:lnTo>
                  <a:pt x="738060" y="1119632"/>
                </a:lnTo>
                <a:lnTo>
                  <a:pt x="635114" y="1091692"/>
                </a:lnTo>
                <a:lnTo>
                  <a:pt x="586117" y="1076579"/>
                </a:lnTo>
                <a:lnTo>
                  <a:pt x="538822" y="1060069"/>
                </a:lnTo>
                <a:lnTo>
                  <a:pt x="493318" y="1043559"/>
                </a:lnTo>
                <a:lnTo>
                  <a:pt x="449618" y="1025779"/>
                </a:lnTo>
                <a:lnTo>
                  <a:pt x="407822" y="1007999"/>
                </a:lnTo>
                <a:lnTo>
                  <a:pt x="367944" y="988949"/>
                </a:lnTo>
                <a:lnTo>
                  <a:pt x="330060" y="969899"/>
                </a:lnTo>
                <a:lnTo>
                  <a:pt x="294233" y="949579"/>
                </a:lnTo>
                <a:lnTo>
                  <a:pt x="260489" y="929259"/>
                </a:lnTo>
                <a:lnTo>
                  <a:pt x="199542" y="886079"/>
                </a:lnTo>
                <a:lnTo>
                  <a:pt x="147662" y="841629"/>
                </a:lnTo>
                <a:lnTo>
                  <a:pt x="105283" y="795909"/>
                </a:lnTo>
                <a:lnTo>
                  <a:pt x="72847" y="747776"/>
                </a:lnTo>
                <a:lnTo>
                  <a:pt x="50787" y="699516"/>
                </a:lnTo>
                <a:lnTo>
                  <a:pt x="39547" y="649986"/>
                </a:lnTo>
                <a:lnTo>
                  <a:pt x="38112" y="624586"/>
                </a:lnTo>
                <a:lnTo>
                  <a:pt x="39179" y="605536"/>
                </a:lnTo>
                <a:lnTo>
                  <a:pt x="60490" y="524256"/>
                </a:lnTo>
                <a:lnTo>
                  <a:pt x="87795" y="475996"/>
                </a:lnTo>
                <a:lnTo>
                  <a:pt x="125260" y="429133"/>
                </a:lnTo>
                <a:lnTo>
                  <a:pt x="172453" y="383413"/>
                </a:lnTo>
                <a:lnTo>
                  <a:pt x="228917" y="340233"/>
                </a:lnTo>
                <a:lnTo>
                  <a:pt x="294233" y="298323"/>
                </a:lnTo>
                <a:lnTo>
                  <a:pt x="367944" y="258953"/>
                </a:lnTo>
                <a:lnTo>
                  <a:pt x="449618" y="222123"/>
                </a:lnTo>
                <a:lnTo>
                  <a:pt x="493318" y="205613"/>
                </a:lnTo>
                <a:lnTo>
                  <a:pt x="538822" y="189103"/>
                </a:lnTo>
                <a:lnTo>
                  <a:pt x="586117" y="172593"/>
                </a:lnTo>
                <a:lnTo>
                  <a:pt x="635114" y="157353"/>
                </a:lnTo>
                <a:lnTo>
                  <a:pt x="738060" y="129540"/>
                </a:lnTo>
                <a:lnTo>
                  <a:pt x="847191" y="104140"/>
                </a:lnTo>
                <a:lnTo>
                  <a:pt x="1021588" y="73660"/>
                </a:lnTo>
                <a:lnTo>
                  <a:pt x="1144270" y="58420"/>
                </a:lnTo>
                <a:lnTo>
                  <a:pt x="1207516" y="52070"/>
                </a:lnTo>
                <a:lnTo>
                  <a:pt x="1271778" y="46990"/>
                </a:lnTo>
                <a:lnTo>
                  <a:pt x="1337056" y="43180"/>
                </a:lnTo>
                <a:lnTo>
                  <a:pt x="1470647" y="38100"/>
                </a:lnTo>
                <a:lnTo>
                  <a:pt x="1538732" y="38100"/>
                </a:lnTo>
                <a:lnTo>
                  <a:pt x="1606931" y="38100"/>
                </a:lnTo>
                <a:lnTo>
                  <a:pt x="1740535" y="43180"/>
                </a:lnTo>
                <a:lnTo>
                  <a:pt x="1805940" y="46990"/>
                </a:lnTo>
                <a:lnTo>
                  <a:pt x="1870202" y="52070"/>
                </a:lnTo>
                <a:lnTo>
                  <a:pt x="1933321" y="58420"/>
                </a:lnTo>
                <a:lnTo>
                  <a:pt x="2056003" y="73660"/>
                </a:lnTo>
                <a:lnTo>
                  <a:pt x="2230501" y="104140"/>
                </a:lnTo>
                <a:lnTo>
                  <a:pt x="2339594" y="129540"/>
                </a:lnTo>
                <a:lnTo>
                  <a:pt x="2442591" y="157353"/>
                </a:lnTo>
                <a:lnTo>
                  <a:pt x="2491613" y="172593"/>
                </a:lnTo>
                <a:lnTo>
                  <a:pt x="2538857" y="189103"/>
                </a:lnTo>
                <a:lnTo>
                  <a:pt x="2584323" y="205613"/>
                </a:lnTo>
                <a:lnTo>
                  <a:pt x="2628011" y="222123"/>
                </a:lnTo>
                <a:lnTo>
                  <a:pt x="2709672" y="258953"/>
                </a:lnTo>
                <a:lnTo>
                  <a:pt x="2783459" y="298323"/>
                </a:lnTo>
                <a:lnTo>
                  <a:pt x="2878074" y="361823"/>
                </a:lnTo>
                <a:lnTo>
                  <a:pt x="2930017" y="406273"/>
                </a:lnTo>
                <a:lnTo>
                  <a:pt x="2972435" y="453263"/>
                </a:lnTo>
                <a:lnTo>
                  <a:pt x="3004820" y="500126"/>
                </a:lnTo>
                <a:lnTo>
                  <a:pt x="3026918" y="549656"/>
                </a:lnTo>
                <a:lnTo>
                  <a:pt x="3038094" y="599186"/>
                </a:lnTo>
                <a:lnTo>
                  <a:pt x="3039618" y="624586"/>
                </a:lnTo>
                <a:lnTo>
                  <a:pt x="3039618" y="486905"/>
                </a:lnTo>
                <a:lnTo>
                  <a:pt x="2989072" y="412623"/>
                </a:lnTo>
                <a:lnTo>
                  <a:pt x="2941447" y="364363"/>
                </a:lnTo>
                <a:lnTo>
                  <a:pt x="2884551" y="318643"/>
                </a:lnTo>
                <a:lnTo>
                  <a:pt x="2852928" y="297053"/>
                </a:lnTo>
                <a:lnTo>
                  <a:pt x="2819019" y="275463"/>
                </a:lnTo>
                <a:lnTo>
                  <a:pt x="2783205" y="255143"/>
                </a:lnTo>
                <a:lnTo>
                  <a:pt x="2745359" y="234823"/>
                </a:lnTo>
                <a:lnTo>
                  <a:pt x="2705608" y="215773"/>
                </a:lnTo>
                <a:lnTo>
                  <a:pt x="2663952" y="196723"/>
                </a:lnTo>
                <a:lnTo>
                  <a:pt x="2620518" y="178943"/>
                </a:lnTo>
                <a:lnTo>
                  <a:pt x="2575306" y="161163"/>
                </a:lnTo>
                <a:lnTo>
                  <a:pt x="2528443" y="144780"/>
                </a:lnTo>
                <a:lnTo>
                  <a:pt x="2430145" y="114300"/>
                </a:lnTo>
                <a:lnTo>
                  <a:pt x="2325751" y="86360"/>
                </a:lnTo>
                <a:lnTo>
                  <a:pt x="2159381" y="52070"/>
                </a:lnTo>
                <a:lnTo>
                  <a:pt x="2042541" y="34290"/>
                </a:lnTo>
                <a:lnTo>
                  <a:pt x="1921510" y="19050"/>
                </a:lnTo>
                <a:lnTo>
                  <a:pt x="1796923" y="8890"/>
                </a:lnTo>
                <a:lnTo>
                  <a:pt x="1733423" y="5080"/>
                </a:lnTo>
                <a:lnTo>
                  <a:pt x="1604264" y="0"/>
                </a:lnTo>
                <a:lnTo>
                  <a:pt x="1538732" y="0"/>
                </a:lnTo>
                <a:lnTo>
                  <a:pt x="1473327" y="0"/>
                </a:lnTo>
                <a:lnTo>
                  <a:pt x="1344295" y="5080"/>
                </a:lnTo>
                <a:lnTo>
                  <a:pt x="1280668" y="8890"/>
                </a:lnTo>
                <a:lnTo>
                  <a:pt x="1156081" y="19050"/>
                </a:lnTo>
                <a:lnTo>
                  <a:pt x="1035126" y="34290"/>
                </a:lnTo>
                <a:lnTo>
                  <a:pt x="918273" y="52070"/>
                </a:lnTo>
                <a:lnTo>
                  <a:pt x="751852" y="86360"/>
                </a:lnTo>
                <a:lnTo>
                  <a:pt x="647534" y="114300"/>
                </a:lnTo>
                <a:lnTo>
                  <a:pt x="549135" y="144780"/>
                </a:lnTo>
                <a:lnTo>
                  <a:pt x="502310" y="161163"/>
                </a:lnTo>
                <a:lnTo>
                  <a:pt x="457149" y="178943"/>
                </a:lnTo>
                <a:lnTo>
                  <a:pt x="413715" y="196723"/>
                </a:lnTo>
                <a:lnTo>
                  <a:pt x="372071" y="215773"/>
                </a:lnTo>
                <a:lnTo>
                  <a:pt x="332295" y="234823"/>
                </a:lnTo>
                <a:lnTo>
                  <a:pt x="294424" y="255143"/>
                </a:lnTo>
                <a:lnTo>
                  <a:pt x="258546" y="275463"/>
                </a:lnTo>
                <a:lnTo>
                  <a:pt x="224713" y="297053"/>
                </a:lnTo>
                <a:lnTo>
                  <a:pt x="193001" y="318643"/>
                </a:lnTo>
                <a:lnTo>
                  <a:pt x="136144" y="364363"/>
                </a:lnTo>
                <a:lnTo>
                  <a:pt x="88480" y="412623"/>
                </a:lnTo>
                <a:lnTo>
                  <a:pt x="50533" y="463423"/>
                </a:lnTo>
                <a:lnTo>
                  <a:pt x="22796" y="515366"/>
                </a:lnTo>
                <a:lnTo>
                  <a:pt x="5778" y="568706"/>
                </a:lnTo>
                <a:lnTo>
                  <a:pt x="0" y="624586"/>
                </a:lnTo>
                <a:lnTo>
                  <a:pt x="5778" y="679196"/>
                </a:lnTo>
                <a:lnTo>
                  <a:pt x="22796" y="733806"/>
                </a:lnTo>
                <a:lnTo>
                  <a:pt x="50533" y="785749"/>
                </a:lnTo>
                <a:lnTo>
                  <a:pt x="88480" y="835279"/>
                </a:lnTo>
                <a:lnTo>
                  <a:pt x="136144" y="883539"/>
                </a:lnTo>
                <a:lnTo>
                  <a:pt x="193001" y="929259"/>
                </a:lnTo>
                <a:lnTo>
                  <a:pt x="224713" y="952119"/>
                </a:lnTo>
                <a:lnTo>
                  <a:pt x="294424" y="994029"/>
                </a:lnTo>
                <a:lnTo>
                  <a:pt x="332295" y="1014349"/>
                </a:lnTo>
                <a:lnTo>
                  <a:pt x="372071" y="1033399"/>
                </a:lnTo>
                <a:lnTo>
                  <a:pt x="413715" y="1052449"/>
                </a:lnTo>
                <a:lnTo>
                  <a:pt x="457149" y="1070229"/>
                </a:lnTo>
                <a:lnTo>
                  <a:pt x="502310" y="1086739"/>
                </a:lnTo>
                <a:lnTo>
                  <a:pt x="549135" y="1103122"/>
                </a:lnTo>
                <a:lnTo>
                  <a:pt x="597573" y="1119632"/>
                </a:lnTo>
                <a:lnTo>
                  <a:pt x="647534" y="1133602"/>
                </a:lnTo>
                <a:lnTo>
                  <a:pt x="698982" y="1148842"/>
                </a:lnTo>
                <a:lnTo>
                  <a:pt x="806056" y="1174242"/>
                </a:lnTo>
                <a:lnTo>
                  <a:pt x="861555" y="1185672"/>
                </a:lnTo>
                <a:lnTo>
                  <a:pt x="976160" y="1205992"/>
                </a:lnTo>
                <a:lnTo>
                  <a:pt x="1035126" y="1214882"/>
                </a:lnTo>
                <a:lnTo>
                  <a:pt x="1095121" y="1222502"/>
                </a:lnTo>
                <a:lnTo>
                  <a:pt x="1218057" y="1235202"/>
                </a:lnTo>
                <a:lnTo>
                  <a:pt x="1280668" y="1240282"/>
                </a:lnTo>
                <a:lnTo>
                  <a:pt x="1344295" y="1244092"/>
                </a:lnTo>
                <a:lnTo>
                  <a:pt x="1408430" y="1246632"/>
                </a:lnTo>
                <a:lnTo>
                  <a:pt x="1538732" y="1246632"/>
                </a:lnTo>
                <a:lnTo>
                  <a:pt x="1669161" y="1246632"/>
                </a:lnTo>
                <a:lnTo>
                  <a:pt x="1733296" y="1244092"/>
                </a:lnTo>
                <a:lnTo>
                  <a:pt x="1796923" y="1240282"/>
                </a:lnTo>
                <a:lnTo>
                  <a:pt x="1859534" y="1235202"/>
                </a:lnTo>
                <a:lnTo>
                  <a:pt x="1909064" y="1230122"/>
                </a:lnTo>
                <a:lnTo>
                  <a:pt x="1982470" y="1222502"/>
                </a:lnTo>
                <a:lnTo>
                  <a:pt x="2042414" y="1214882"/>
                </a:lnTo>
                <a:lnTo>
                  <a:pt x="2067687" y="1211072"/>
                </a:lnTo>
                <a:lnTo>
                  <a:pt x="2101469" y="1205992"/>
                </a:lnTo>
                <a:lnTo>
                  <a:pt x="2216023" y="1185672"/>
                </a:lnTo>
                <a:lnTo>
                  <a:pt x="2271522" y="1174242"/>
                </a:lnTo>
                <a:lnTo>
                  <a:pt x="2378583" y="1148842"/>
                </a:lnTo>
                <a:lnTo>
                  <a:pt x="2430018" y="1133602"/>
                </a:lnTo>
                <a:lnTo>
                  <a:pt x="2480056" y="1119632"/>
                </a:lnTo>
                <a:lnTo>
                  <a:pt x="2528443" y="1103122"/>
                </a:lnTo>
                <a:lnTo>
                  <a:pt x="2575306" y="1086739"/>
                </a:lnTo>
                <a:lnTo>
                  <a:pt x="2620391" y="1070229"/>
                </a:lnTo>
                <a:lnTo>
                  <a:pt x="2663825" y="1052449"/>
                </a:lnTo>
                <a:lnTo>
                  <a:pt x="2705481" y="1033399"/>
                </a:lnTo>
                <a:lnTo>
                  <a:pt x="2745359" y="1014349"/>
                </a:lnTo>
                <a:lnTo>
                  <a:pt x="2783205" y="994029"/>
                </a:lnTo>
                <a:lnTo>
                  <a:pt x="2852928" y="952119"/>
                </a:lnTo>
                <a:lnTo>
                  <a:pt x="2914142" y="906399"/>
                </a:lnTo>
                <a:lnTo>
                  <a:pt x="2966466" y="859409"/>
                </a:lnTo>
                <a:lnTo>
                  <a:pt x="3009392" y="811149"/>
                </a:lnTo>
                <a:lnTo>
                  <a:pt x="3042285" y="760476"/>
                </a:lnTo>
                <a:lnTo>
                  <a:pt x="3064637" y="707136"/>
                </a:lnTo>
                <a:lnTo>
                  <a:pt x="3075292" y="656336"/>
                </a:lnTo>
                <a:lnTo>
                  <a:pt x="3075292" y="59156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5900" y="568832"/>
            <a:ext cx="10208260" cy="871029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591820">
              <a:lnSpc>
                <a:spcPct val="100000"/>
              </a:lnSpc>
              <a:spcBef>
                <a:spcPts val="110"/>
              </a:spcBef>
            </a:pPr>
            <a:r>
              <a:rPr dirty="0" sz="2700" spc="-10">
                <a:latin typeface="Tahoma"/>
                <a:cs typeface="Tahoma"/>
              </a:rPr>
              <a:t>Disentangle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2700">
              <a:latin typeface="Tahoma"/>
              <a:cs typeface="Tahoma"/>
            </a:endParaRPr>
          </a:p>
          <a:p>
            <a:pPr marL="106680">
              <a:lnSpc>
                <a:spcPts val="3745"/>
              </a:lnSpc>
              <a:spcBef>
                <a:spcPts val="5"/>
              </a:spcBef>
            </a:pPr>
            <a:r>
              <a:rPr dirty="0" u="heavy" sz="3200" spc="-240" b="1">
                <a:solidFill>
                  <a:srgbClr val="E26B09"/>
                </a:solidFill>
                <a:uFill>
                  <a:solidFill>
                    <a:srgbClr val="E26B09"/>
                  </a:solidFill>
                </a:uFill>
                <a:latin typeface="Tahoma"/>
                <a:cs typeface="Tahoma"/>
              </a:rPr>
              <a:t>Feasibilit</a:t>
            </a:r>
            <a:r>
              <a:rPr dirty="0" sz="3200" spc="-240" b="1">
                <a:solidFill>
                  <a:srgbClr val="E26B09"/>
                </a:solidFill>
                <a:latin typeface="Tahoma"/>
                <a:cs typeface="Tahoma"/>
              </a:rPr>
              <a:t>y</a:t>
            </a:r>
            <a:r>
              <a:rPr dirty="0" sz="3200" spc="-335" b="1">
                <a:solidFill>
                  <a:srgbClr val="E26B09"/>
                </a:solidFill>
                <a:latin typeface="Tahoma"/>
                <a:cs typeface="Tahoma"/>
              </a:rPr>
              <a:t> </a:t>
            </a:r>
            <a:r>
              <a:rPr dirty="0" sz="3200" spc="-50" b="1">
                <a:solidFill>
                  <a:srgbClr val="E26B09"/>
                </a:solid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319405" indent="-313055">
              <a:lnSpc>
                <a:spcPts val="3745"/>
              </a:lnSpc>
              <a:buSzPct val="96875"/>
              <a:buAutoNum type="arabicPeriod"/>
              <a:tabLst>
                <a:tab pos="319405" algn="l"/>
              </a:tabLst>
            </a:pPr>
            <a:r>
              <a:rPr dirty="0" sz="3200">
                <a:latin typeface="Calibri"/>
                <a:cs typeface="Calibri"/>
              </a:rPr>
              <a:t>Technological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Infrastructure:</a:t>
            </a:r>
            <a:endParaRPr sz="3200">
              <a:latin typeface="Calibri"/>
              <a:cs typeface="Calibri"/>
            </a:endParaRPr>
          </a:p>
          <a:p>
            <a:pPr lvl="1" marL="1304925" indent="-835025">
              <a:lnSpc>
                <a:spcPct val="100000"/>
              </a:lnSpc>
              <a:buFont typeface="Arial MT"/>
              <a:buChar char="•"/>
              <a:tabLst>
                <a:tab pos="1304925" algn="l"/>
              </a:tabLst>
            </a:pPr>
            <a:r>
              <a:rPr dirty="0" sz="3200">
                <a:latin typeface="Calibri"/>
                <a:cs typeface="Calibri"/>
              </a:rPr>
              <a:t>Uses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AI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cloud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computing.</a:t>
            </a:r>
            <a:endParaRPr sz="3200">
              <a:latin typeface="Calibri"/>
              <a:cs typeface="Calibri"/>
            </a:endParaRPr>
          </a:p>
          <a:p>
            <a:pPr lvl="1" marL="1304925" indent="-835025">
              <a:lnSpc>
                <a:spcPct val="100000"/>
              </a:lnSpc>
              <a:buFont typeface="Arial MT"/>
              <a:buChar char="•"/>
              <a:tabLst>
                <a:tab pos="1304925" algn="l"/>
              </a:tabLst>
            </a:pPr>
            <a:r>
              <a:rPr dirty="0" sz="3200">
                <a:latin typeface="Calibri"/>
                <a:cs typeface="Calibri"/>
              </a:rPr>
              <a:t>Requires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stable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internet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integration.</a:t>
            </a:r>
            <a:endParaRPr sz="3200">
              <a:latin typeface="Calibri"/>
              <a:cs typeface="Calibri"/>
            </a:endParaRPr>
          </a:p>
          <a:p>
            <a:pPr lvl="1" marL="1213485" indent="-743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13485" algn="l"/>
              </a:tabLst>
            </a:pPr>
            <a:r>
              <a:rPr dirty="0" sz="3200">
                <a:latin typeface="Calibri"/>
                <a:cs typeface="Calibri"/>
              </a:rPr>
              <a:t>Integrates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with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existing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emergency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systems</a:t>
            </a:r>
            <a:endParaRPr sz="3200">
              <a:latin typeface="Calibri"/>
              <a:cs typeface="Calibri"/>
            </a:endParaRPr>
          </a:p>
          <a:p>
            <a:pPr marL="410845" indent="-312420">
              <a:lnSpc>
                <a:spcPct val="100000"/>
              </a:lnSpc>
              <a:buSzPct val="96875"/>
              <a:buAutoNum type="arabicPeriod"/>
              <a:tabLst>
                <a:tab pos="410845" algn="l"/>
              </a:tabLst>
            </a:pPr>
            <a:r>
              <a:rPr dirty="0" sz="3200">
                <a:latin typeface="Calibri"/>
                <a:cs typeface="Calibri"/>
              </a:rPr>
              <a:t>Human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Resources:</a:t>
            </a:r>
            <a:endParaRPr sz="3200">
              <a:latin typeface="Calibri"/>
              <a:cs typeface="Calibri"/>
            </a:endParaRPr>
          </a:p>
          <a:p>
            <a:pPr lvl="1" marL="1213485" indent="-743585">
              <a:lnSpc>
                <a:spcPct val="100000"/>
              </a:lnSpc>
              <a:buFont typeface="Arial MT"/>
              <a:buChar char="•"/>
              <a:tabLst>
                <a:tab pos="1213485" algn="l"/>
              </a:tabLst>
            </a:pPr>
            <a:r>
              <a:rPr dirty="0" sz="3200">
                <a:latin typeface="Calibri"/>
                <a:cs typeface="Calibri"/>
              </a:rPr>
              <a:t>Needs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expertise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development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maintenance.</a:t>
            </a:r>
            <a:endParaRPr sz="3200">
              <a:latin typeface="Calibri"/>
              <a:cs typeface="Calibri"/>
            </a:endParaRPr>
          </a:p>
          <a:p>
            <a:pPr lvl="1" marL="1304925" indent="-835025">
              <a:lnSpc>
                <a:spcPct val="100000"/>
              </a:lnSpc>
              <a:buFont typeface="Arial MT"/>
              <a:buChar char="•"/>
              <a:tabLst>
                <a:tab pos="1304925" algn="l"/>
              </a:tabLst>
            </a:pPr>
            <a:r>
              <a:rPr dirty="0" sz="3200">
                <a:latin typeface="Calibri"/>
                <a:cs typeface="Calibri"/>
              </a:rPr>
              <a:t>Requires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user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training.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3200">
              <a:latin typeface="Calibri"/>
              <a:cs typeface="Calibri"/>
            </a:endParaRPr>
          </a:p>
          <a:p>
            <a:pPr marL="106680">
              <a:lnSpc>
                <a:spcPts val="3745"/>
              </a:lnSpc>
            </a:pPr>
            <a:r>
              <a:rPr dirty="0" u="heavy" sz="3200" spc="-229" b="1">
                <a:solidFill>
                  <a:srgbClr val="E26B09"/>
                </a:solidFill>
                <a:uFill>
                  <a:solidFill>
                    <a:srgbClr val="E26B09"/>
                  </a:solidFill>
                </a:uFill>
                <a:latin typeface="Tahoma"/>
                <a:cs typeface="Tahoma"/>
              </a:rPr>
              <a:t>Viability</a:t>
            </a:r>
            <a:r>
              <a:rPr dirty="0" u="heavy" sz="3200" spc="-415" b="1">
                <a:solidFill>
                  <a:srgbClr val="E26B09"/>
                </a:solidFill>
                <a:uFill>
                  <a:solidFill>
                    <a:srgbClr val="E26B09"/>
                  </a:solidFill>
                </a:uFill>
                <a:latin typeface="Tahoma"/>
                <a:cs typeface="Tahoma"/>
              </a:rPr>
              <a:t> </a:t>
            </a:r>
            <a:r>
              <a:rPr dirty="0" u="heavy" sz="3200" spc="-50" b="1">
                <a:solidFill>
                  <a:srgbClr val="E26B09"/>
                </a:solidFill>
                <a:uFill>
                  <a:solidFill>
                    <a:srgbClr val="E26B09"/>
                  </a:solidFill>
                </a:uFill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504825" indent="-400685">
              <a:lnSpc>
                <a:spcPts val="3745"/>
              </a:lnSpc>
              <a:buAutoNum type="arabicPeriod"/>
              <a:tabLst>
                <a:tab pos="504825" algn="l"/>
              </a:tabLst>
            </a:pPr>
            <a:r>
              <a:rPr dirty="0" sz="3200">
                <a:latin typeface="Calibri"/>
                <a:cs typeface="Calibri"/>
              </a:rPr>
              <a:t>Efficiency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Transparency:</a:t>
            </a:r>
            <a:endParaRPr sz="3200">
              <a:latin typeface="Calibri"/>
              <a:cs typeface="Calibri"/>
            </a:endParaRPr>
          </a:p>
          <a:p>
            <a:pPr lvl="1" marL="1213485" indent="-743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13485" algn="l"/>
              </a:tabLst>
            </a:pPr>
            <a:r>
              <a:rPr dirty="0" sz="3200">
                <a:latin typeface="Calibri"/>
                <a:cs typeface="Calibri"/>
              </a:rPr>
              <a:t>Streamlines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disaster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response.</a:t>
            </a:r>
            <a:endParaRPr sz="3200">
              <a:latin typeface="Calibri"/>
              <a:cs typeface="Calibri"/>
            </a:endParaRPr>
          </a:p>
          <a:p>
            <a:pPr lvl="1" marL="1213485" indent="-743585">
              <a:lnSpc>
                <a:spcPct val="100000"/>
              </a:lnSpc>
              <a:buFont typeface="Arial MT"/>
              <a:buChar char="•"/>
              <a:tabLst>
                <a:tab pos="1213485" algn="l"/>
              </a:tabLst>
            </a:pPr>
            <a:r>
              <a:rPr dirty="0" sz="3200">
                <a:latin typeface="Calibri"/>
                <a:cs typeface="Calibri"/>
              </a:rPr>
              <a:t>Enhances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accountability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with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real-</a:t>
            </a:r>
            <a:r>
              <a:rPr dirty="0" sz="3200">
                <a:latin typeface="Calibri"/>
                <a:cs typeface="Calibri"/>
              </a:rPr>
              <a:t>time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updates.</a:t>
            </a:r>
            <a:endParaRPr sz="3200">
              <a:latin typeface="Calibri"/>
              <a:cs typeface="Calibri"/>
            </a:endParaRPr>
          </a:p>
          <a:p>
            <a:pPr marL="414020" indent="-401320">
              <a:lnSpc>
                <a:spcPct val="100000"/>
              </a:lnSpc>
              <a:spcBef>
                <a:spcPts val="3840"/>
              </a:spcBef>
              <a:buAutoNum type="arabicPeriod"/>
              <a:tabLst>
                <a:tab pos="414020" algn="l"/>
              </a:tabLst>
            </a:pPr>
            <a:r>
              <a:rPr dirty="0" sz="3200">
                <a:latin typeface="Calibri"/>
                <a:cs typeface="Calibri"/>
              </a:rPr>
              <a:t>Stakeholder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Acceptance:</a:t>
            </a:r>
            <a:endParaRPr sz="3200">
              <a:latin typeface="Calibri"/>
              <a:cs typeface="Calibri"/>
            </a:endParaRPr>
          </a:p>
          <a:p>
            <a:pPr lvl="1" marL="1213485" indent="-7435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213485" algn="l"/>
              </a:tabLst>
            </a:pPr>
            <a:r>
              <a:rPr dirty="0" sz="3200">
                <a:latin typeface="Calibri"/>
                <a:cs typeface="Calibri"/>
              </a:rPr>
              <a:t>Ensures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adoption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by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users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emergency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services.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91800" y="1182624"/>
            <a:ext cx="3849623" cy="793394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630400" y="4764023"/>
            <a:ext cx="3066288" cy="220980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782800" y="7202423"/>
            <a:ext cx="3066288" cy="2188464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927" y="-24561"/>
            <a:ext cx="82454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0"/>
              <a:t>IMPACT</a:t>
            </a:r>
            <a:r>
              <a:rPr dirty="0" spc="45"/>
              <a:t> </a:t>
            </a:r>
            <a:r>
              <a:rPr dirty="0" spc="70"/>
              <a:t>AND</a:t>
            </a:r>
            <a:r>
              <a:rPr dirty="0" spc="300"/>
              <a:t> </a:t>
            </a:r>
            <a:r>
              <a:rPr dirty="0" spc="75"/>
              <a:t>BENEFITS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96" y="2715767"/>
            <a:ext cx="143256" cy="143255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160520" y="2953511"/>
            <a:ext cx="5273040" cy="40005"/>
          </a:xfrm>
          <a:custGeom>
            <a:avLst/>
            <a:gdLst/>
            <a:ahLst/>
            <a:cxnLst/>
            <a:rect l="l" t="t" r="r" b="b"/>
            <a:pathLst>
              <a:path w="5273040" h="40005">
                <a:moveTo>
                  <a:pt x="5272785" y="0"/>
                </a:moveTo>
                <a:lnTo>
                  <a:pt x="0" y="0"/>
                </a:lnTo>
                <a:lnTo>
                  <a:pt x="0" y="39624"/>
                </a:lnTo>
                <a:lnTo>
                  <a:pt x="5272785" y="39624"/>
                </a:lnTo>
                <a:lnTo>
                  <a:pt x="5272785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496" y="5431535"/>
            <a:ext cx="143256" cy="143255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656460" y="2923285"/>
            <a:ext cx="2334895" cy="70485"/>
          </a:xfrm>
          <a:custGeom>
            <a:avLst/>
            <a:gdLst/>
            <a:ahLst/>
            <a:cxnLst/>
            <a:rect l="l" t="t" r="r" b="b"/>
            <a:pathLst>
              <a:path w="2334895" h="70485">
                <a:moveTo>
                  <a:pt x="2334767" y="0"/>
                </a:moveTo>
                <a:lnTo>
                  <a:pt x="0" y="0"/>
                </a:lnTo>
                <a:lnTo>
                  <a:pt x="0" y="70103"/>
                </a:lnTo>
                <a:lnTo>
                  <a:pt x="2334767" y="70103"/>
                </a:lnTo>
                <a:lnTo>
                  <a:pt x="2334767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656460" y="5654294"/>
            <a:ext cx="4523740" cy="70485"/>
          </a:xfrm>
          <a:custGeom>
            <a:avLst/>
            <a:gdLst/>
            <a:ahLst/>
            <a:cxnLst/>
            <a:rect l="l" t="t" r="r" b="b"/>
            <a:pathLst>
              <a:path w="4523740" h="70485">
                <a:moveTo>
                  <a:pt x="4523232" y="0"/>
                </a:moveTo>
                <a:lnTo>
                  <a:pt x="0" y="0"/>
                </a:lnTo>
                <a:lnTo>
                  <a:pt x="0" y="70103"/>
                </a:lnTo>
                <a:lnTo>
                  <a:pt x="4523232" y="70103"/>
                </a:lnTo>
                <a:lnTo>
                  <a:pt x="4523232" y="0"/>
                </a:lnTo>
                <a:close/>
              </a:path>
            </a:pathLst>
          </a:custGeom>
          <a:solidFill>
            <a:srgbClr val="3085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100"/>
              </a:spcBef>
            </a:pPr>
            <a:r>
              <a:rPr dirty="0" spc="-165"/>
              <a:t>Potential</a:t>
            </a:r>
            <a:r>
              <a:rPr dirty="0" spc="-409"/>
              <a:t> </a:t>
            </a:r>
            <a:r>
              <a:rPr dirty="0" spc="-140"/>
              <a:t>Impact</a:t>
            </a:r>
            <a:r>
              <a:rPr dirty="0" spc="-409"/>
              <a:t> </a:t>
            </a:r>
            <a:r>
              <a:rPr dirty="0" spc="-120"/>
              <a:t>on</a:t>
            </a:r>
            <a:r>
              <a:rPr dirty="0" spc="-515"/>
              <a:t> </a:t>
            </a:r>
            <a:r>
              <a:rPr dirty="0" spc="-170"/>
              <a:t>the</a:t>
            </a:r>
            <a:r>
              <a:rPr dirty="0" spc="-480"/>
              <a:t> </a:t>
            </a:r>
            <a:r>
              <a:rPr dirty="0" spc="-585"/>
              <a:t>T</a:t>
            </a:r>
            <a:r>
              <a:rPr dirty="0" spc="-175"/>
              <a:t>a</a:t>
            </a:r>
            <a:r>
              <a:rPr dirty="0" spc="-185"/>
              <a:t>r</a:t>
            </a:r>
            <a:r>
              <a:rPr dirty="0" spc="-195"/>
              <a:t>g</a:t>
            </a:r>
            <a:r>
              <a:rPr dirty="0" spc="-190"/>
              <a:t>e</a:t>
            </a:r>
            <a:r>
              <a:rPr dirty="0" spc="-10"/>
              <a:t>t</a:t>
            </a:r>
            <a:r>
              <a:rPr dirty="0" spc="-585"/>
              <a:t> </a:t>
            </a:r>
            <a:r>
              <a:rPr dirty="0" spc="-55"/>
              <a:t>Audience</a:t>
            </a:r>
          </a:p>
          <a:p>
            <a:pPr marL="393700" marR="1360805" indent="-317500">
              <a:lnSpc>
                <a:spcPts val="4300"/>
              </a:lnSpc>
              <a:spcBef>
                <a:spcPts val="325"/>
              </a:spcBef>
              <a:buFont typeface="Arial MT"/>
              <a:buChar char="•"/>
              <a:tabLst>
                <a:tab pos="393700" algn="l"/>
              </a:tabLst>
            </a:pPr>
            <a:r>
              <a:rPr dirty="0" spc="-185">
                <a:solidFill>
                  <a:srgbClr val="000000"/>
                </a:solidFill>
              </a:rPr>
              <a:t>Greater</a:t>
            </a:r>
            <a:r>
              <a:rPr dirty="0" spc="-500">
                <a:solidFill>
                  <a:srgbClr val="000000"/>
                </a:solidFill>
              </a:rPr>
              <a:t> </a:t>
            </a:r>
            <a:r>
              <a:rPr dirty="0" spc="-190">
                <a:solidFill>
                  <a:srgbClr val="000000"/>
                </a:solidFill>
              </a:rPr>
              <a:t>Protection:</a:t>
            </a:r>
            <a:r>
              <a:rPr dirty="0" spc="-490">
                <a:solidFill>
                  <a:srgbClr val="000000"/>
                </a:solidFill>
              </a:rPr>
              <a:t> </a:t>
            </a:r>
            <a:r>
              <a:rPr dirty="0" spc="-100" b="0">
                <a:solidFill>
                  <a:srgbClr val="000000"/>
                </a:solidFill>
                <a:latin typeface="Trebuchet MS"/>
                <a:cs typeface="Trebuchet MS"/>
              </a:rPr>
              <a:t>Provides</a:t>
            </a:r>
            <a:r>
              <a:rPr dirty="0" spc="-44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75" b="0">
                <a:solidFill>
                  <a:srgbClr val="000000"/>
                </a:solidFill>
                <a:latin typeface="Trebuchet MS"/>
                <a:cs typeface="Trebuchet MS"/>
              </a:rPr>
              <a:t>immediate</a:t>
            </a:r>
            <a:r>
              <a:rPr dirty="0" spc="-5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updates</a:t>
            </a:r>
            <a:r>
              <a:rPr dirty="0" spc="-3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4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55" b="0">
                <a:solidFill>
                  <a:srgbClr val="000000"/>
                </a:solidFill>
                <a:latin typeface="Trebuchet MS"/>
                <a:cs typeface="Trebuchet MS"/>
              </a:rPr>
              <a:t>essential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guidance</a:t>
            </a:r>
            <a:r>
              <a:rPr dirty="0" spc="-6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dirty="0" spc="-42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20" b="0">
                <a:solidFill>
                  <a:srgbClr val="000000"/>
                </a:solidFill>
                <a:latin typeface="Trebuchet MS"/>
                <a:cs typeface="Trebuchet MS"/>
              </a:rPr>
              <a:t>emergencies.</a:t>
            </a:r>
          </a:p>
          <a:p>
            <a:pPr marL="393700" indent="-372110">
              <a:lnSpc>
                <a:spcPts val="3950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pc="-150">
                <a:solidFill>
                  <a:srgbClr val="000000"/>
                </a:solidFill>
              </a:rPr>
              <a:t>Efficient</a:t>
            </a:r>
            <a:r>
              <a:rPr dirty="0" spc="-445">
                <a:solidFill>
                  <a:srgbClr val="000000"/>
                </a:solidFill>
              </a:rPr>
              <a:t> </a:t>
            </a:r>
            <a:r>
              <a:rPr dirty="0" spc="-175">
                <a:solidFill>
                  <a:srgbClr val="000000"/>
                </a:solidFill>
              </a:rPr>
              <a:t>Management:</a:t>
            </a:r>
            <a:r>
              <a:rPr dirty="0" spc="-540">
                <a:solidFill>
                  <a:srgbClr val="000000"/>
                </a:solidFill>
              </a:rPr>
              <a:t> </a:t>
            </a:r>
            <a:r>
              <a:rPr dirty="0" spc="-55" b="0">
                <a:solidFill>
                  <a:srgbClr val="000000"/>
                </a:solidFill>
                <a:latin typeface="Trebuchet MS"/>
                <a:cs typeface="Trebuchet MS"/>
              </a:rPr>
              <a:t>Enhances</a:t>
            </a:r>
            <a:r>
              <a:rPr dirty="0" spc="-31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10" b="0">
                <a:solidFill>
                  <a:srgbClr val="000000"/>
                </a:solidFill>
                <a:latin typeface="Trebuchet MS"/>
                <a:cs typeface="Trebuchet MS"/>
              </a:rPr>
              <a:t>coordination</a:t>
            </a:r>
            <a:r>
              <a:rPr dirty="0" spc="-4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50" b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dirty="0" spc="-4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emergency</a:t>
            </a:r>
          </a:p>
          <a:p>
            <a:pPr marL="393700">
              <a:lnSpc>
                <a:spcPts val="4310"/>
              </a:lnSpc>
            </a:pPr>
            <a:r>
              <a:rPr dirty="0" spc="-105" b="0">
                <a:solidFill>
                  <a:srgbClr val="000000"/>
                </a:solidFill>
                <a:latin typeface="Trebuchet MS"/>
                <a:cs typeface="Trebuchet MS"/>
              </a:rPr>
              <a:t>services</a:t>
            </a:r>
            <a:r>
              <a:rPr dirty="0" spc="-22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5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volunteers.</a:t>
            </a:r>
          </a:p>
          <a:p>
            <a:pPr marL="393700">
              <a:lnSpc>
                <a:spcPts val="4310"/>
              </a:lnSpc>
            </a:pPr>
            <a:r>
              <a:rPr dirty="0" spc="-170"/>
              <a:t>Benefits</a:t>
            </a:r>
            <a:r>
              <a:rPr dirty="0" spc="-240"/>
              <a:t> </a:t>
            </a:r>
            <a:r>
              <a:rPr dirty="0" spc="-120"/>
              <a:t>of</a:t>
            </a:r>
            <a:r>
              <a:rPr dirty="0" spc="-440"/>
              <a:t> </a:t>
            </a:r>
            <a:r>
              <a:rPr dirty="0" spc="-110"/>
              <a:t>the</a:t>
            </a:r>
            <a:r>
              <a:rPr dirty="0" spc="-635"/>
              <a:t> </a:t>
            </a:r>
            <a:r>
              <a:rPr dirty="0" spc="-10"/>
              <a:t>Solution</a:t>
            </a:r>
          </a:p>
          <a:p>
            <a:pPr marL="393700" indent="-368935">
              <a:lnSpc>
                <a:spcPts val="4295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pc="-160">
                <a:solidFill>
                  <a:srgbClr val="000000"/>
                </a:solidFill>
              </a:rPr>
              <a:t>Social:</a:t>
            </a:r>
            <a:r>
              <a:rPr dirty="0" spc="-555">
                <a:solidFill>
                  <a:srgbClr val="000000"/>
                </a:solidFill>
              </a:rPr>
              <a:t> </a:t>
            </a:r>
            <a:r>
              <a:rPr dirty="0" spc="-10" b="0">
                <a:solidFill>
                  <a:srgbClr val="000000"/>
                </a:solidFill>
                <a:latin typeface="Trebuchet MS"/>
                <a:cs typeface="Trebuchet MS"/>
              </a:rPr>
              <a:t>Boosts</a:t>
            </a:r>
            <a:r>
              <a:rPr dirty="0" spc="-2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Trebuchet MS"/>
                <a:cs typeface="Trebuchet MS"/>
              </a:rPr>
              <a:t>safety</a:t>
            </a:r>
            <a:r>
              <a:rPr dirty="0" spc="-38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4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40" b="0">
                <a:solidFill>
                  <a:srgbClr val="000000"/>
                </a:solidFill>
                <a:latin typeface="Trebuchet MS"/>
                <a:cs typeface="Trebuchet MS"/>
              </a:rPr>
              <a:t>community</a:t>
            </a:r>
            <a:r>
              <a:rPr dirty="0" spc="-53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involvement.</a:t>
            </a:r>
          </a:p>
          <a:p>
            <a:pPr marL="393700" indent="-378460">
              <a:lnSpc>
                <a:spcPts val="4310"/>
              </a:lnSpc>
              <a:buFont typeface="Arial MT"/>
              <a:buChar char="•"/>
              <a:tabLst>
                <a:tab pos="393700" algn="l"/>
              </a:tabLst>
            </a:pPr>
            <a:r>
              <a:rPr dirty="0" spc="-229">
                <a:solidFill>
                  <a:srgbClr val="000000"/>
                </a:solidFill>
              </a:rPr>
              <a:t>Economic:</a:t>
            </a:r>
            <a:r>
              <a:rPr dirty="0" spc="-495">
                <a:solidFill>
                  <a:srgbClr val="000000"/>
                </a:solidFill>
              </a:rPr>
              <a:t> </a:t>
            </a:r>
            <a:r>
              <a:rPr dirty="0" spc="-30" b="0">
                <a:solidFill>
                  <a:srgbClr val="000000"/>
                </a:solidFill>
                <a:latin typeface="Trebuchet MS"/>
                <a:cs typeface="Trebuchet MS"/>
              </a:rPr>
              <a:t>Cuts</a:t>
            </a:r>
            <a:r>
              <a:rPr dirty="0" spc="-3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20" b="0">
                <a:solidFill>
                  <a:srgbClr val="000000"/>
                </a:solidFill>
                <a:latin typeface="Trebuchet MS"/>
                <a:cs typeface="Trebuchet MS"/>
              </a:rPr>
              <a:t>down</a:t>
            </a:r>
            <a:r>
              <a:rPr dirty="0" spc="-46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disaster</a:t>
            </a:r>
            <a:r>
              <a:rPr dirty="0" spc="-36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30" b="0">
                <a:solidFill>
                  <a:srgbClr val="000000"/>
                </a:solidFill>
                <a:latin typeface="Trebuchet MS"/>
                <a:cs typeface="Trebuchet MS"/>
              </a:rPr>
              <a:t>costs</a:t>
            </a:r>
            <a:r>
              <a:rPr dirty="0" spc="-31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45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60" b="0">
                <a:solidFill>
                  <a:srgbClr val="000000"/>
                </a:solidFill>
                <a:latin typeface="Trebuchet MS"/>
                <a:cs typeface="Trebuchet MS"/>
              </a:rPr>
              <a:t>minimizes</a:t>
            </a:r>
            <a:r>
              <a:rPr dirty="0" spc="-50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85" b="0">
                <a:solidFill>
                  <a:srgbClr val="000000"/>
                </a:solidFill>
                <a:latin typeface="Trebuchet MS"/>
                <a:cs typeface="Trebuchet MS"/>
              </a:rPr>
              <a:t>resource</a:t>
            </a:r>
            <a:r>
              <a:rPr dirty="0" spc="-2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wastage.</a:t>
            </a:r>
          </a:p>
          <a:p>
            <a:pPr marL="393700" marR="1381760" indent="-381635">
              <a:lnSpc>
                <a:spcPts val="4300"/>
              </a:lnSpc>
              <a:spcBef>
                <a:spcPts val="190"/>
              </a:spcBef>
              <a:buFont typeface="Arial MT"/>
              <a:buChar char="•"/>
              <a:tabLst>
                <a:tab pos="393700" algn="l"/>
              </a:tabLst>
            </a:pPr>
            <a:r>
              <a:rPr dirty="0" spc="-210">
                <a:solidFill>
                  <a:srgbClr val="000000"/>
                </a:solidFill>
              </a:rPr>
              <a:t>Environmental:</a:t>
            </a:r>
            <a:r>
              <a:rPr dirty="0" spc="-455">
                <a:solidFill>
                  <a:srgbClr val="000000"/>
                </a:solidFill>
              </a:rPr>
              <a:t> </a:t>
            </a:r>
            <a:r>
              <a:rPr dirty="0" spc="-70" b="0">
                <a:solidFill>
                  <a:srgbClr val="000000"/>
                </a:solidFill>
                <a:latin typeface="Trebuchet MS"/>
                <a:cs typeface="Trebuchet MS"/>
              </a:rPr>
              <a:t>Helps</a:t>
            </a:r>
            <a:r>
              <a:rPr dirty="0" spc="-40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14" b="0">
                <a:solidFill>
                  <a:srgbClr val="000000"/>
                </a:solidFill>
                <a:latin typeface="Trebuchet MS"/>
                <a:cs typeface="Trebuchet MS"/>
              </a:rPr>
              <a:t>reduce</a:t>
            </a:r>
            <a:r>
              <a:rPr dirty="0" spc="-37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35" b="0">
                <a:solidFill>
                  <a:srgbClr val="000000"/>
                </a:solidFill>
                <a:latin typeface="Trebuchet MS"/>
                <a:cs typeface="Trebuchet MS"/>
              </a:rPr>
              <a:t>ecological</a:t>
            </a:r>
            <a:r>
              <a:rPr dirty="0" spc="-409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30" b="0">
                <a:solidFill>
                  <a:srgbClr val="000000"/>
                </a:solidFill>
                <a:latin typeface="Trebuchet MS"/>
                <a:cs typeface="Trebuchet MS"/>
              </a:rPr>
              <a:t>damage</a:t>
            </a:r>
            <a:r>
              <a:rPr dirty="0" spc="-50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90" b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pc="-450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60" b="0">
                <a:solidFill>
                  <a:srgbClr val="000000"/>
                </a:solidFill>
                <a:latin typeface="Trebuchet MS"/>
                <a:cs typeface="Trebuchet MS"/>
              </a:rPr>
              <a:t>improves </a:t>
            </a:r>
            <a:r>
              <a:rPr dirty="0" spc="-55" b="0">
                <a:solidFill>
                  <a:srgbClr val="000000"/>
                </a:solidFill>
                <a:latin typeface="Trebuchet MS"/>
                <a:cs typeface="Trebuchet MS"/>
              </a:rPr>
              <a:t>resource</a:t>
            </a:r>
            <a:r>
              <a:rPr dirty="0" spc="-525" b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pc="-10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pc="-75" b="0">
                <a:solidFill>
                  <a:srgbClr val="000000"/>
                </a:solidFill>
                <a:latin typeface="Trebuchet MS"/>
                <a:cs typeface="Trebuchet MS"/>
              </a:rPr>
              <a:t>ff</a:t>
            </a:r>
            <a:r>
              <a:rPr dirty="0" spc="-8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pc="-80" b="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pc="-105" b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pc="35" b="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b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pc="-565" b="0">
                <a:solidFill>
                  <a:srgbClr val="000000"/>
                </a:solidFill>
                <a:latin typeface="Trebuchet MS"/>
                <a:cs typeface="Trebuchet MS"/>
              </a:rPr>
              <a:t>y</a:t>
            </a:r>
            <a:r>
              <a:rPr dirty="0" spc="85" b="0">
                <a:solidFill>
                  <a:srgbClr val="000000"/>
                </a:solidFill>
                <a:latin typeface="Trebuchet MS"/>
                <a:cs typeface="Trebuchet MS"/>
              </a:rPr>
              <a:t>.</a:t>
            </a: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2744" y="184275"/>
            <a:ext cx="3225722" cy="1517316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192024" y="213359"/>
            <a:ext cx="3075305" cy="1247140"/>
          </a:xfrm>
          <a:custGeom>
            <a:avLst/>
            <a:gdLst/>
            <a:ahLst/>
            <a:cxnLst/>
            <a:rect l="l" t="t" r="r" b="b"/>
            <a:pathLst>
              <a:path w="3075304" h="1247140">
                <a:moveTo>
                  <a:pt x="3075292" y="591566"/>
                </a:moveTo>
                <a:lnTo>
                  <a:pt x="3071749" y="568706"/>
                </a:lnTo>
                <a:lnTo>
                  <a:pt x="3054858" y="515366"/>
                </a:lnTo>
                <a:lnTo>
                  <a:pt x="3039618" y="486905"/>
                </a:lnTo>
                <a:lnTo>
                  <a:pt x="3039618" y="624586"/>
                </a:lnTo>
                <a:lnTo>
                  <a:pt x="3033903" y="674116"/>
                </a:lnTo>
                <a:lnTo>
                  <a:pt x="3017139" y="723646"/>
                </a:lnTo>
                <a:lnTo>
                  <a:pt x="2989834" y="771906"/>
                </a:lnTo>
                <a:lnTo>
                  <a:pt x="2952369" y="818769"/>
                </a:lnTo>
                <a:lnTo>
                  <a:pt x="2905252" y="864489"/>
                </a:lnTo>
                <a:lnTo>
                  <a:pt x="2848737" y="907669"/>
                </a:lnTo>
                <a:lnTo>
                  <a:pt x="2817114" y="929259"/>
                </a:lnTo>
                <a:lnTo>
                  <a:pt x="2783459" y="949579"/>
                </a:lnTo>
                <a:lnTo>
                  <a:pt x="2747645" y="969899"/>
                </a:lnTo>
                <a:lnTo>
                  <a:pt x="2709672" y="988949"/>
                </a:lnTo>
                <a:lnTo>
                  <a:pt x="2669794" y="1007999"/>
                </a:lnTo>
                <a:lnTo>
                  <a:pt x="2628011" y="1025779"/>
                </a:lnTo>
                <a:lnTo>
                  <a:pt x="2584323" y="1043559"/>
                </a:lnTo>
                <a:lnTo>
                  <a:pt x="2538857" y="1060069"/>
                </a:lnTo>
                <a:lnTo>
                  <a:pt x="2491486" y="1076579"/>
                </a:lnTo>
                <a:lnTo>
                  <a:pt x="2442464" y="1091692"/>
                </a:lnTo>
                <a:lnTo>
                  <a:pt x="2339594" y="1119632"/>
                </a:lnTo>
                <a:lnTo>
                  <a:pt x="2285746" y="1132332"/>
                </a:lnTo>
                <a:lnTo>
                  <a:pt x="2173605" y="1155192"/>
                </a:lnTo>
                <a:lnTo>
                  <a:pt x="2115439" y="1165352"/>
                </a:lnTo>
                <a:lnTo>
                  <a:pt x="1995297" y="1183132"/>
                </a:lnTo>
                <a:lnTo>
                  <a:pt x="1870075" y="1195832"/>
                </a:lnTo>
                <a:lnTo>
                  <a:pt x="1805813" y="1200912"/>
                </a:lnTo>
                <a:lnTo>
                  <a:pt x="1674241" y="1208532"/>
                </a:lnTo>
                <a:lnTo>
                  <a:pt x="1538732" y="1211072"/>
                </a:lnTo>
                <a:lnTo>
                  <a:pt x="1403350" y="1208532"/>
                </a:lnTo>
                <a:lnTo>
                  <a:pt x="1271778" y="1200912"/>
                </a:lnTo>
                <a:lnTo>
                  <a:pt x="1207516" y="1195832"/>
                </a:lnTo>
                <a:lnTo>
                  <a:pt x="1082294" y="1183132"/>
                </a:lnTo>
                <a:lnTo>
                  <a:pt x="962101" y="1165352"/>
                </a:lnTo>
                <a:lnTo>
                  <a:pt x="903960" y="1155192"/>
                </a:lnTo>
                <a:lnTo>
                  <a:pt x="791870" y="1132332"/>
                </a:lnTo>
                <a:lnTo>
                  <a:pt x="738060" y="1119632"/>
                </a:lnTo>
                <a:lnTo>
                  <a:pt x="635114" y="1091692"/>
                </a:lnTo>
                <a:lnTo>
                  <a:pt x="586117" y="1076579"/>
                </a:lnTo>
                <a:lnTo>
                  <a:pt x="538822" y="1060069"/>
                </a:lnTo>
                <a:lnTo>
                  <a:pt x="493318" y="1043559"/>
                </a:lnTo>
                <a:lnTo>
                  <a:pt x="449618" y="1025779"/>
                </a:lnTo>
                <a:lnTo>
                  <a:pt x="407822" y="1007999"/>
                </a:lnTo>
                <a:lnTo>
                  <a:pt x="367944" y="988949"/>
                </a:lnTo>
                <a:lnTo>
                  <a:pt x="330060" y="969899"/>
                </a:lnTo>
                <a:lnTo>
                  <a:pt x="294233" y="949579"/>
                </a:lnTo>
                <a:lnTo>
                  <a:pt x="260489" y="929259"/>
                </a:lnTo>
                <a:lnTo>
                  <a:pt x="199542" y="886079"/>
                </a:lnTo>
                <a:lnTo>
                  <a:pt x="147662" y="841629"/>
                </a:lnTo>
                <a:lnTo>
                  <a:pt x="105283" y="795909"/>
                </a:lnTo>
                <a:lnTo>
                  <a:pt x="72847" y="747776"/>
                </a:lnTo>
                <a:lnTo>
                  <a:pt x="50787" y="699516"/>
                </a:lnTo>
                <a:lnTo>
                  <a:pt x="39547" y="649986"/>
                </a:lnTo>
                <a:lnTo>
                  <a:pt x="38112" y="624586"/>
                </a:lnTo>
                <a:lnTo>
                  <a:pt x="39179" y="605536"/>
                </a:lnTo>
                <a:lnTo>
                  <a:pt x="60490" y="524256"/>
                </a:lnTo>
                <a:lnTo>
                  <a:pt x="87795" y="475996"/>
                </a:lnTo>
                <a:lnTo>
                  <a:pt x="125260" y="429133"/>
                </a:lnTo>
                <a:lnTo>
                  <a:pt x="172453" y="383413"/>
                </a:lnTo>
                <a:lnTo>
                  <a:pt x="228917" y="340233"/>
                </a:lnTo>
                <a:lnTo>
                  <a:pt x="294233" y="298323"/>
                </a:lnTo>
                <a:lnTo>
                  <a:pt x="367944" y="258953"/>
                </a:lnTo>
                <a:lnTo>
                  <a:pt x="449618" y="222123"/>
                </a:lnTo>
                <a:lnTo>
                  <a:pt x="493318" y="205613"/>
                </a:lnTo>
                <a:lnTo>
                  <a:pt x="538822" y="189103"/>
                </a:lnTo>
                <a:lnTo>
                  <a:pt x="586117" y="172593"/>
                </a:lnTo>
                <a:lnTo>
                  <a:pt x="635114" y="157353"/>
                </a:lnTo>
                <a:lnTo>
                  <a:pt x="738060" y="129540"/>
                </a:lnTo>
                <a:lnTo>
                  <a:pt x="847191" y="104140"/>
                </a:lnTo>
                <a:lnTo>
                  <a:pt x="1021588" y="73660"/>
                </a:lnTo>
                <a:lnTo>
                  <a:pt x="1144270" y="58420"/>
                </a:lnTo>
                <a:lnTo>
                  <a:pt x="1207516" y="52070"/>
                </a:lnTo>
                <a:lnTo>
                  <a:pt x="1271778" y="46990"/>
                </a:lnTo>
                <a:lnTo>
                  <a:pt x="1337056" y="43180"/>
                </a:lnTo>
                <a:lnTo>
                  <a:pt x="1470647" y="38100"/>
                </a:lnTo>
                <a:lnTo>
                  <a:pt x="1538732" y="38100"/>
                </a:lnTo>
                <a:lnTo>
                  <a:pt x="1606931" y="38100"/>
                </a:lnTo>
                <a:lnTo>
                  <a:pt x="1740535" y="43180"/>
                </a:lnTo>
                <a:lnTo>
                  <a:pt x="1805940" y="46990"/>
                </a:lnTo>
                <a:lnTo>
                  <a:pt x="1870202" y="52070"/>
                </a:lnTo>
                <a:lnTo>
                  <a:pt x="1933321" y="58420"/>
                </a:lnTo>
                <a:lnTo>
                  <a:pt x="2056003" y="73660"/>
                </a:lnTo>
                <a:lnTo>
                  <a:pt x="2230501" y="104140"/>
                </a:lnTo>
                <a:lnTo>
                  <a:pt x="2339594" y="129540"/>
                </a:lnTo>
                <a:lnTo>
                  <a:pt x="2442591" y="157353"/>
                </a:lnTo>
                <a:lnTo>
                  <a:pt x="2491613" y="172593"/>
                </a:lnTo>
                <a:lnTo>
                  <a:pt x="2538857" y="189103"/>
                </a:lnTo>
                <a:lnTo>
                  <a:pt x="2584323" y="205613"/>
                </a:lnTo>
                <a:lnTo>
                  <a:pt x="2628011" y="222123"/>
                </a:lnTo>
                <a:lnTo>
                  <a:pt x="2709672" y="258953"/>
                </a:lnTo>
                <a:lnTo>
                  <a:pt x="2783459" y="298323"/>
                </a:lnTo>
                <a:lnTo>
                  <a:pt x="2878074" y="361823"/>
                </a:lnTo>
                <a:lnTo>
                  <a:pt x="2930017" y="406273"/>
                </a:lnTo>
                <a:lnTo>
                  <a:pt x="2972435" y="453263"/>
                </a:lnTo>
                <a:lnTo>
                  <a:pt x="3004820" y="500126"/>
                </a:lnTo>
                <a:lnTo>
                  <a:pt x="3026918" y="549656"/>
                </a:lnTo>
                <a:lnTo>
                  <a:pt x="3038094" y="599186"/>
                </a:lnTo>
                <a:lnTo>
                  <a:pt x="3039618" y="624586"/>
                </a:lnTo>
                <a:lnTo>
                  <a:pt x="3039618" y="486905"/>
                </a:lnTo>
                <a:lnTo>
                  <a:pt x="2989072" y="412623"/>
                </a:lnTo>
                <a:lnTo>
                  <a:pt x="2941447" y="364363"/>
                </a:lnTo>
                <a:lnTo>
                  <a:pt x="2884551" y="318643"/>
                </a:lnTo>
                <a:lnTo>
                  <a:pt x="2852928" y="297053"/>
                </a:lnTo>
                <a:lnTo>
                  <a:pt x="2819019" y="275463"/>
                </a:lnTo>
                <a:lnTo>
                  <a:pt x="2783205" y="255143"/>
                </a:lnTo>
                <a:lnTo>
                  <a:pt x="2745359" y="234823"/>
                </a:lnTo>
                <a:lnTo>
                  <a:pt x="2705608" y="215773"/>
                </a:lnTo>
                <a:lnTo>
                  <a:pt x="2663952" y="196723"/>
                </a:lnTo>
                <a:lnTo>
                  <a:pt x="2620518" y="178943"/>
                </a:lnTo>
                <a:lnTo>
                  <a:pt x="2575306" y="161163"/>
                </a:lnTo>
                <a:lnTo>
                  <a:pt x="2528443" y="144780"/>
                </a:lnTo>
                <a:lnTo>
                  <a:pt x="2430145" y="114300"/>
                </a:lnTo>
                <a:lnTo>
                  <a:pt x="2325751" y="86360"/>
                </a:lnTo>
                <a:lnTo>
                  <a:pt x="2159381" y="52070"/>
                </a:lnTo>
                <a:lnTo>
                  <a:pt x="2042541" y="34290"/>
                </a:lnTo>
                <a:lnTo>
                  <a:pt x="1921510" y="19050"/>
                </a:lnTo>
                <a:lnTo>
                  <a:pt x="1796923" y="8890"/>
                </a:lnTo>
                <a:lnTo>
                  <a:pt x="1733423" y="5080"/>
                </a:lnTo>
                <a:lnTo>
                  <a:pt x="1604264" y="0"/>
                </a:lnTo>
                <a:lnTo>
                  <a:pt x="1538732" y="0"/>
                </a:lnTo>
                <a:lnTo>
                  <a:pt x="1473327" y="0"/>
                </a:lnTo>
                <a:lnTo>
                  <a:pt x="1344295" y="5080"/>
                </a:lnTo>
                <a:lnTo>
                  <a:pt x="1280668" y="8890"/>
                </a:lnTo>
                <a:lnTo>
                  <a:pt x="1156081" y="19050"/>
                </a:lnTo>
                <a:lnTo>
                  <a:pt x="1035126" y="34290"/>
                </a:lnTo>
                <a:lnTo>
                  <a:pt x="918273" y="52070"/>
                </a:lnTo>
                <a:lnTo>
                  <a:pt x="751852" y="86360"/>
                </a:lnTo>
                <a:lnTo>
                  <a:pt x="647534" y="114300"/>
                </a:lnTo>
                <a:lnTo>
                  <a:pt x="549135" y="144780"/>
                </a:lnTo>
                <a:lnTo>
                  <a:pt x="502310" y="161163"/>
                </a:lnTo>
                <a:lnTo>
                  <a:pt x="457149" y="178943"/>
                </a:lnTo>
                <a:lnTo>
                  <a:pt x="413715" y="196723"/>
                </a:lnTo>
                <a:lnTo>
                  <a:pt x="372071" y="215773"/>
                </a:lnTo>
                <a:lnTo>
                  <a:pt x="332295" y="234823"/>
                </a:lnTo>
                <a:lnTo>
                  <a:pt x="294424" y="255143"/>
                </a:lnTo>
                <a:lnTo>
                  <a:pt x="258546" y="275463"/>
                </a:lnTo>
                <a:lnTo>
                  <a:pt x="224713" y="297053"/>
                </a:lnTo>
                <a:lnTo>
                  <a:pt x="193001" y="318643"/>
                </a:lnTo>
                <a:lnTo>
                  <a:pt x="136144" y="364363"/>
                </a:lnTo>
                <a:lnTo>
                  <a:pt x="88480" y="412623"/>
                </a:lnTo>
                <a:lnTo>
                  <a:pt x="50533" y="463423"/>
                </a:lnTo>
                <a:lnTo>
                  <a:pt x="22796" y="515366"/>
                </a:lnTo>
                <a:lnTo>
                  <a:pt x="5778" y="568706"/>
                </a:lnTo>
                <a:lnTo>
                  <a:pt x="0" y="624586"/>
                </a:lnTo>
                <a:lnTo>
                  <a:pt x="5778" y="679196"/>
                </a:lnTo>
                <a:lnTo>
                  <a:pt x="22796" y="733806"/>
                </a:lnTo>
                <a:lnTo>
                  <a:pt x="50533" y="785749"/>
                </a:lnTo>
                <a:lnTo>
                  <a:pt x="88480" y="835279"/>
                </a:lnTo>
                <a:lnTo>
                  <a:pt x="136144" y="883539"/>
                </a:lnTo>
                <a:lnTo>
                  <a:pt x="193001" y="929259"/>
                </a:lnTo>
                <a:lnTo>
                  <a:pt x="224713" y="952119"/>
                </a:lnTo>
                <a:lnTo>
                  <a:pt x="294424" y="994029"/>
                </a:lnTo>
                <a:lnTo>
                  <a:pt x="332295" y="1014349"/>
                </a:lnTo>
                <a:lnTo>
                  <a:pt x="372071" y="1033399"/>
                </a:lnTo>
                <a:lnTo>
                  <a:pt x="413715" y="1052449"/>
                </a:lnTo>
                <a:lnTo>
                  <a:pt x="457149" y="1070229"/>
                </a:lnTo>
                <a:lnTo>
                  <a:pt x="502310" y="1086739"/>
                </a:lnTo>
                <a:lnTo>
                  <a:pt x="549135" y="1103122"/>
                </a:lnTo>
                <a:lnTo>
                  <a:pt x="597573" y="1119632"/>
                </a:lnTo>
                <a:lnTo>
                  <a:pt x="647534" y="1133602"/>
                </a:lnTo>
                <a:lnTo>
                  <a:pt x="698982" y="1148842"/>
                </a:lnTo>
                <a:lnTo>
                  <a:pt x="806056" y="1174242"/>
                </a:lnTo>
                <a:lnTo>
                  <a:pt x="861555" y="1185672"/>
                </a:lnTo>
                <a:lnTo>
                  <a:pt x="976160" y="1205992"/>
                </a:lnTo>
                <a:lnTo>
                  <a:pt x="1035126" y="1214882"/>
                </a:lnTo>
                <a:lnTo>
                  <a:pt x="1095121" y="1222502"/>
                </a:lnTo>
                <a:lnTo>
                  <a:pt x="1218057" y="1235202"/>
                </a:lnTo>
                <a:lnTo>
                  <a:pt x="1280668" y="1240282"/>
                </a:lnTo>
                <a:lnTo>
                  <a:pt x="1344295" y="1244092"/>
                </a:lnTo>
                <a:lnTo>
                  <a:pt x="1408430" y="1246632"/>
                </a:lnTo>
                <a:lnTo>
                  <a:pt x="1538732" y="1246632"/>
                </a:lnTo>
                <a:lnTo>
                  <a:pt x="1669161" y="1246632"/>
                </a:lnTo>
                <a:lnTo>
                  <a:pt x="1733296" y="1244092"/>
                </a:lnTo>
                <a:lnTo>
                  <a:pt x="1796923" y="1240282"/>
                </a:lnTo>
                <a:lnTo>
                  <a:pt x="1859534" y="1235202"/>
                </a:lnTo>
                <a:lnTo>
                  <a:pt x="1909064" y="1230122"/>
                </a:lnTo>
                <a:lnTo>
                  <a:pt x="1982470" y="1222502"/>
                </a:lnTo>
                <a:lnTo>
                  <a:pt x="2042414" y="1214882"/>
                </a:lnTo>
                <a:lnTo>
                  <a:pt x="2067687" y="1211072"/>
                </a:lnTo>
                <a:lnTo>
                  <a:pt x="2101469" y="1205992"/>
                </a:lnTo>
                <a:lnTo>
                  <a:pt x="2216023" y="1185672"/>
                </a:lnTo>
                <a:lnTo>
                  <a:pt x="2271522" y="1174242"/>
                </a:lnTo>
                <a:lnTo>
                  <a:pt x="2378583" y="1148842"/>
                </a:lnTo>
                <a:lnTo>
                  <a:pt x="2430018" y="1133602"/>
                </a:lnTo>
                <a:lnTo>
                  <a:pt x="2480056" y="1119632"/>
                </a:lnTo>
                <a:lnTo>
                  <a:pt x="2528443" y="1103122"/>
                </a:lnTo>
                <a:lnTo>
                  <a:pt x="2575306" y="1086739"/>
                </a:lnTo>
                <a:lnTo>
                  <a:pt x="2620391" y="1070229"/>
                </a:lnTo>
                <a:lnTo>
                  <a:pt x="2663825" y="1052449"/>
                </a:lnTo>
                <a:lnTo>
                  <a:pt x="2705481" y="1033399"/>
                </a:lnTo>
                <a:lnTo>
                  <a:pt x="2745359" y="1014349"/>
                </a:lnTo>
                <a:lnTo>
                  <a:pt x="2783205" y="994029"/>
                </a:lnTo>
                <a:lnTo>
                  <a:pt x="2852928" y="952119"/>
                </a:lnTo>
                <a:lnTo>
                  <a:pt x="2914142" y="906399"/>
                </a:lnTo>
                <a:lnTo>
                  <a:pt x="2966466" y="859409"/>
                </a:lnTo>
                <a:lnTo>
                  <a:pt x="3009392" y="811149"/>
                </a:lnTo>
                <a:lnTo>
                  <a:pt x="3042285" y="760476"/>
                </a:lnTo>
                <a:lnTo>
                  <a:pt x="3064637" y="707136"/>
                </a:lnTo>
                <a:lnTo>
                  <a:pt x="3075292" y="656336"/>
                </a:lnTo>
                <a:lnTo>
                  <a:pt x="3075292" y="59156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74572" y="567944"/>
            <a:ext cx="1710689" cy="43878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700" spc="-60">
                <a:latin typeface="Tahoma"/>
                <a:cs typeface="Tahoma"/>
              </a:rPr>
              <a:t>Disentangle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115" algn="l"/>
              </a:tabLst>
            </a:pPr>
            <a:r>
              <a:rPr dirty="0" spc="-10"/>
              <a:t>RESEARCH</a:t>
            </a:r>
            <a:r>
              <a:rPr dirty="0"/>
              <a:t>	</a:t>
            </a:r>
            <a:r>
              <a:rPr dirty="0" spc="60"/>
              <a:t>AND</a:t>
            </a:r>
            <a:r>
              <a:rPr dirty="0" spc="190"/>
              <a:t> </a:t>
            </a:r>
            <a:r>
              <a:rPr dirty="0" spc="-10"/>
              <a:t>REFERENCES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4800" y="2381630"/>
            <a:ext cx="3439160" cy="75565"/>
            <a:chOff x="304800" y="2381630"/>
            <a:chExt cx="3439160" cy="75565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2417065"/>
              <a:ext cx="104139" cy="40005"/>
            </a:xfrm>
            <a:custGeom>
              <a:avLst/>
              <a:gdLst/>
              <a:ahLst/>
              <a:cxnLst/>
              <a:rect l="l" t="t" r="r" b="b"/>
              <a:pathLst>
                <a:path w="104140" h="40005">
                  <a:moveTo>
                    <a:pt x="103553" y="0"/>
                  </a:moveTo>
                  <a:lnTo>
                    <a:pt x="0" y="0"/>
                  </a:lnTo>
                  <a:lnTo>
                    <a:pt x="0" y="39622"/>
                  </a:lnTo>
                  <a:lnTo>
                    <a:pt x="103553" y="39622"/>
                  </a:lnTo>
                  <a:lnTo>
                    <a:pt x="1035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09168" y="2381630"/>
              <a:ext cx="3335020" cy="60960"/>
            </a:xfrm>
            <a:custGeom>
              <a:avLst/>
              <a:gdLst/>
              <a:ahLst/>
              <a:cxnLst/>
              <a:rect l="l" t="t" r="r" b="b"/>
              <a:pathLst>
                <a:path w="3335020" h="60960">
                  <a:moveTo>
                    <a:pt x="3334512" y="0"/>
                  </a:moveTo>
                  <a:lnTo>
                    <a:pt x="0" y="0"/>
                  </a:lnTo>
                  <a:lnTo>
                    <a:pt x="0" y="60959"/>
                  </a:lnTo>
                  <a:lnTo>
                    <a:pt x="3334512" y="60959"/>
                  </a:lnTo>
                  <a:lnTo>
                    <a:pt x="3334512" y="0"/>
                  </a:lnTo>
                  <a:close/>
                </a:path>
              </a:pathLst>
            </a:custGeom>
            <a:solidFill>
              <a:srgbClr val="0E243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3916679" y="2417065"/>
            <a:ext cx="51435" cy="40005"/>
          </a:xfrm>
          <a:custGeom>
            <a:avLst/>
            <a:gdLst/>
            <a:ahLst/>
            <a:cxnLst/>
            <a:rect l="l" t="t" r="r" b="b"/>
            <a:pathLst>
              <a:path w="51435" h="40005">
                <a:moveTo>
                  <a:pt x="51206" y="0"/>
                </a:moveTo>
                <a:lnTo>
                  <a:pt x="0" y="0"/>
                </a:lnTo>
                <a:lnTo>
                  <a:pt x="0" y="39622"/>
                </a:lnTo>
                <a:lnTo>
                  <a:pt x="51206" y="39622"/>
                </a:lnTo>
                <a:lnTo>
                  <a:pt x="51206" y="0"/>
                </a:lnTo>
                <a:close/>
              </a:path>
            </a:pathLst>
          </a:custGeom>
          <a:solidFill>
            <a:srgbClr val="0E243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2721864"/>
            <a:ext cx="94487" cy="9753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3179064"/>
            <a:ext cx="94487" cy="9753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3636262"/>
            <a:ext cx="94487" cy="975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4093464"/>
            <a:ext cx="94487" cy="97536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4550664"/>
            <a:ext cx="94487" cy="97536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5922264"/>
            <a:ext cx="94487" cy="9753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6379464"/>
            <a:ext cx="94487" cy="97536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6836664"/>
            <a:ext cx="94487" cy="975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7293864"/>
            <a:ext cx="94487" cy="9753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7751064"/>
            <a:ext cx="94487" cy="9753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82744" y="184275"/>
            <a:ext cx="3225722" cy="1517316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192024" y="414527"/>
            <a:ext cx="3075305" cy="1247140"/>
          </a:xfrm>
          <a:custGeom>
            <a:avLst/>
            <a:gdLst/>
            <a:ahLst/>
            <a:cxnLst/>
            <a:rect l="l" t="t" r="r" b="b"/>
            <a:pathLst>
              <a:path w="3075304" h="1247139">
                <a:moveTo>
                  <a:pt x="3075292" y="591566"/>
                </a:moveTo>
                <a:lnTo>
                  <a:pt x="3071749" y="568706"/>
                </a:lnTo>
                <a:lnTo>
                  <a:pt x="3054858" y="515366"/>
                </a:lnTo>
                <a:lnTo>
                  <a:pt x="3039618" y="486905"/>
                </a:lnTo>
                <a:lnTo>
                  <a:pt x="3039618" y="624586"/>
                </a:lnTo>
                <a:lnTo>
                  <a:pt x="3033903" y="674116"/>
                </a:lnTo>
                <a:lnTo>
                  <a:pt x="3017139" y="723646"/>
                </a:lnTo>
                <a:lnTo>
                  <a:pt x="2989834" y="771906"/>
                </a:lnTo>
                <a:lnTo>
                  <a:pt x="2952369" y="818769"/>
                </a:lnTo>
                <a:lnTo>
                  <a:pt x="2905252" y="864489"/>
                </a:lnTo>
                <a:lnTo>
                  <a:pt x="2848737" y="907669"/>
                </a:lnTo>
                <a:lnTo>
                  <a:pt x="2817114" y="929259"/>
                </a:lnTo>
                <a:lnTo>
                  <a:pt x="2783459" y="949579"/>
                </a:lnTo>
                <a:lnTo>
                  <a:pt x="2747645" y="969899"/>
                </a:lnTo>
                <a:lnTo>
                  <a:pt x="2709672" y="988949"/>
                </a:lnTo>
                <a:lnTo>
                  <a:pt x="2669794" y="1007999"/>
                </a:lnTo>
                <a:lnTo>
                  <a:pt x="2628011" y="1025779"/>
                </a:lnTo>
                <a:lnTo>
                  <a:pt x="2584323" y="1043559"/>
                </a:lnTo>
                <a:lnTo>
                  <a:pt x="2538857" y="1060069"/>
                </a:lnTo>
                <a:lnTo>
                  <a:pt x="2491486" y="1076579"/>
                </a:lnTo>
                <a:lnTo>
                  <a:pt x="2442464" y="1091692"/>
                </a:lnTo>
                <a:lnTo>
                  <a:pt x="2339594" y="1119632"/>
                </a:lnTo>
                <a:lnTo>
                  <a:pt x="2285746" y="1132332"/>
                </a:lnTo>
                <a:lnTo>
                  <a:pt x="2173605" y="1155192"/>
                </a:lnTo>
                <a:lnTo>
                  <a:pt x="2115439" y="1165352"/>
                </a:lnTo>
                <a:lnTo>
                  <a:pt x="1995297" y="1183132"/>
                </a:lnTo>
                <a:lnTo>
                  <a:pt x="1870075" y="1195832"/>
                </a:lnTo>
                <a:lnTo>
                  <a:pt x="1805813" y="1200912"/>
                </a:lnTo>
                <a:lnTo>
                  <a:pt x="1674241" y="1208532"/>
                </a:lnTo>
                <a:lnTo>
                  <a:pt x="1538732" y="1211072"/>
                </a:lnTo>
                <a:lnTo>
                  <a:pt x="1403350" y="1208532"/>
                </a:lnTo>
                <a:lnTo>
                  <a:pt x="1271778" y="1200912"/>
                </a:lnTo>
                <a:lnTo>
                  <a:pt x="1207516" y="1195832"/>
                </a:lnTo>
                <a:lnTo>
                  <a:pt x="1082294" y="1183132"/>
                </a:lnTo>
                <a:lnTo>
                  <a:pt x="962101" y="1165352"/>
                </a:lnTo>
                <a:lnTo>
                  <a:pt x="903960" y="1155192"/>
                </a:lnTo>
                <a:lnTo>
                  <a:pt x="791870" y="1132332"/>
                </a:lnTo>
                <a:lnTo>
                  <a:pt x="738060" y="1119632"/>
                </a:lnTo>
                <a:lnTo>
                  <a:pt x="635114" y="1091692"/>
                </a:lnTo>
                <a:lnTo>
                  <a:pt x="586117" y="1076579"/>
                </a:lnTo>
                <a:lnTo>
                  <a:pt x="538822" y="1060069"/>
                </a:lnTo>
                <a:lnTo>
                  <a:pt x="493318" y="1043559"/>
                </a:lnTo>
                <a:lnTo>
                  <a:pt x="449618" y="1025779"/>
                </a:lnTo>
                <a:lnTo>
                  <a:pt x="407822" y="1007999"/>
                </a:lnTo>
                <a:lnTo>
                  <a:pt x="367944" y="988949"/>
                </a:lnTo>
                <a:lnTo>
                  <a:pt x="330060" y="969899"/>
                </a:lnTo>
                <a:lnTo>
                  <a:pt x="294233" y="949579"/>
                </a:lnTo>
                <a:lnTo>
                  <a:pt x="260489" y="929259"/>
                </a:lnTo>
                <a:lnTo>
                  <a:pt x="199542" y="886079"/>
                </a:lnTo>
                <a:lnTo>
                  <a:pt x="147662" y="841629"/>
                </a:lnTo>
                <a:lnTo>
                  <a:pt x="105283" y="795909"/>
                </a:lnTo>
                <a:lnTo>
                  <a:pt x="72847" y="747776"/>
                </a:lnTo>
                <a:lnTo>
                  <a:pt x="50787" y="699516"/>
                </a:lnTo>
                <a:lnTo>
                  <a:pt x="39547" y="649986"/>
                </a:lnTo>
                <a:lnTo>
                  <a:pt x="38112" y="624586"/>
                </a:lnTo>
                <a:lnTo>
                  <a:pt x="39179" y="605536"/>
                </a:lnTo>
                <a:lnTo>
                  <a:pt x="60490" y="524256"/>
                </a:lnTo>
                <a:lnTo>
                  <a:pt x="87795" y="475996"/>
                </a:lnTo>
                <a:lnTo>
                  <a:pt x="125260" y="429133"/>
                </a:lnTo>
                <a:lnTo>
                  <a:pt x="172453" y="383413"/>
                </a:lnTo>
                <a:lnTo>
                  <a:pt x="228917" y="340233"/>
                </a:lnTo>
                <a:lnTo>
                  <a:pt x="294233" y="298323"/>
                </a:lnTo>
                <a:lnTo>
                  <a:pt x="367944" y="258953"/>
                </a:lnTo>
                <a:lnTo>
                  <a:pt x="449618" y="222123"/>
                </a:lnTo>
                <a:lnTo>
                  <a:pt x="493318" y="205613"/>
                </a:lnTo>
                <a:lnTo>
                  <a:pt x="538822" y="189103"/>
                </a:lnTo>
                <a:lnTo>
                  <a:pt x="586117" y="172593"/>
                </a:lnTo>
                <a:lnTo>
                  <a:pt x="635114" y="157353"/>
                </a:lnTo>
                <a:lnTo>
                  <a:pt x="738060" y="129540"/>
                </a:lnTo>
                <a:lnTo>
                  <a:pt x="847191" y="104140"/>
                </a:lnTo>
                <a:lnTo>
                  <a:pt x="1021588" y="73660"/>
                </a:lnTo>
                <a:lnTo>
                  <a:pt x="1144270" y="58420"/>
                </a:lnTo>
                <a:lnTo>
                  <a:pt x="1207516" y="52070"/>
                </a:lnTo>
                <a:lnTo>
                  <a:pt x="1271778" y="46990"/>
                </a:lnTo>
                <a:lnTo>
                  <a:pt x="1337056" y="43180"/>
                </a:lnTo>
                <a:lnTo>
                  <a:pt x="1470647" y="38100"/>
                </a:lnTo>
                <a:lnTo>
                  <a:pt x="1538732" y="38100"/>
                </a:lnTo>
                <a:lnTo>
                  <a:pt x="1606931" y="38100"/>
                </a:lnTo>
                <a:lnTo>
                  <a:pt x="1740535" y="43180"/>
                </a:lnTo>
                <a:lnTo>
                  <a:pt x="1805940" y="46990"/>
                </a:lnTo>
                <a:lnTo>
                  <a:pt x="1870202" y="52070"/>
                </a:lnTo>
                <a:lnTo>
                  <a:pt x="1933321" y="58420"/>
                </a:lnTo>
                <a:lnTo>
                  <a:pt x="2056003" y="73660"/>
                </a:lnTo>
                <a:lnTo>
                  <a:pt x="2230501" y="104140"/>
                </a:lnTo>
                <a:lnTo>
                  <a:pt x="2339594" y="129540"/>
                </a:lnTo>
                <a:lnTo>
                  <a:pt x="2442591" y="157353"/>
                </a:lnTo>
                <a:lnTo>
                  <a:pt x="2491613" y="172593"/>
                </a:lnTo>
                <a:lnTo>
                  <a:pt x="2538857" y="189103"/>
                </a:lnTo>
                <a:lnTo>
                  <a:pt x="2584323" y="205613"/>
                </a:lnTo>
                <a:lnTo>
                  <a:pt x="2628011" y="222123"/>
                </a:lnTo>
                <a:lnTo>
                  <a:pt x="2709672" y="258953"/>
                </a:lnTo>
                <a:lnTo>
                  <a:pt x="2783459" y="298323"/>
                </a:lnTo>
                <a:lnTo>
                  <a:pt x="2878074" y="361823"/>
                </a:lnTo>
                <a:lnTo>
                  <a:pt x="2930017" y="406273"/>
                </a:lnTo>
                <a:lnTo>
                  <a:pt x="2972435" y="453263"/>
                </a:lnTo>
                <a:lnTo>
                  <a:pt x="3004820" y="500126"/>
                </a:lnTo>
                <a:lnTo>
                  <a:pt x="3026918" y="549656"/>
                </a:lnTo>
                <a:lnTo>
                  <a:pt x="3038094" y="599186"/>
                </a:lnTo>
                <a:lnTo>
                  <a:pt x="3039618" y="624586"/>
                </a:lnTo>
                <a:lnTo>
                  <a:pt x="3039618" y="486905"/>
                </a:lnTo>
                <a:lnTo>
                  <a:pt x="2989072" y="412623"/>
                </a:lnTo>
                <a:lnTo>
                  <a:pt x="2941447" y="364363"/>
                </a:lnTo>
                <a:lnTo>
                  <a:pt x="2884551" y="318643"/>
                </a:lnTo>
                <a:lnTo>
                  <a:pt x="2852928" y="297053"/>
                </a:lnTo>
                <a:lnTo>
                  <a:pt x="2819019" y="275463"/>
                </a:lnTo>
                <a:lnTo>
                  <a:pt x="2783205" y="255143"/>
                </a:lnTo>
                <a:lnTo>
                  <a:pt x="2745359" y="234823"/>
                </a:lnTo>
                <a:lnTo>
                  <a:pt x="2705608" y="215773"/>
                </a:lnTo>
                <a:lnTo>
                  <a:pt x="2663952" y="196723"/>
                </a:lnTo>
                <a:lnTo>
                  <a:pt x="2620518" y="178943"/>
                </a:lnTo>
                <a:lnTo>
                  <a:pt x="2575306" y="161163"/>
                </a:lnTo>
                <a:lnTo>
                  <a:pt x="2528443" y="144780"/>
                </a:lnTo>
                <a:lnTo>
                  <a:pt x="2430145" y="114300"/>
                </a:lnTo>
                <a:lnTo>
                  <a:pt x="2325751" y="86360"/>
                </a:lnTo>
                <a:lnTo>
                  <a:pt x="2159381" y="52070"/>
                </a:lnTo>
                <a:lnTo>
                  <a:pt x="2042541" y="34290"/>
                </a:lnTo>
                <a:lnTo>
                  <a:pt x="1921510" y="19050"/>
                </a:lnTo>
                <a:lnTo>
                  <a:pt x="1796923" y="8890"/>
                </a:lnTo>
                <a:lnTo>
                  <a:pt x="1733423" y="5080"/>
                </a:lnTo>
                <a:lnTo>
                  <a:pt x="1604264" y="0"/>
                </a:lnTo>
                <a:lnTo>
                  <a:pt x="1538732" y="0"/>
                </a:lnTo>
                <a:lnTo>
                  <a:pt x="1473327" y="0"/>
                </a:lnTo>
                <a:lnTo>
                  <a:pt x="1344295" y="5080"/>
                </a:lnTo>
                <a:lnTo>
                  <a:pt x="1280668" y="8890"/>
                </a:lnTo>
                <a:lnTo>
                  <a:pt x="1156081" y="19050"/>
                </a:lnTo>
                <a:lnTo>
                  <a:pt x="1035126" y="34290"/>
                </a:lnTo>
                <a:lnTo>
                  <a:pt x="918273" y="52070"/>
                </a:lnTo>
                <a:lnTo>
                  <a:pt x="751852" y="86360"/>
                </a:lnTo>
                <a:lnTo>
                  <a:pt x="647534" y="114300"/>
                </a:lnTo>
                <a:lnTo>
                  <a:pt x="549135" y="144780"/>
                </a:lnTo>
                <a:lnTo>
                  <a:pt x="502310" y="161163"/>
                </a:lnTo>
                <a:lnTo>
                  <a:pt x="457149" y="178943"/>
                </a:lnTo>
                <a:lnTo>
                  <a:pt x="413715" y="196723"/>
                </a:lnTo>
                <a:lnTo>
                  <a:pt x="372071" y="215773"/>
                </a:lnTo>
                <a:lnTo>
                  <a:pt x="332295" y="234823"/>
                </a:lnTo>
                <a:lnTo>
                  <a:pt x="294424" y="255143"/>
                </a:lnTo>
                <a:lnTo>
                  <a:pt x="258546" y="275463"/>
                </a:lnTo>
                <a:lnTo>
                  <a:pt x="224713" y="297053"/>
                </a:lnTo>
                <a:lnTo>
                  <a:pt x="193001" y="318643"/>
                </a:lnTo>
                <a:lnTo>
                  <a:pt x="136144" y="364363"/>
                </a:lnTo>
                <a:lnTo>
                  <a:pt x="88480" y="412623"/>
                </a:lnTo>
                <a:lnTo>
                  <a:pt x="50533" y="463423"/>
                </a:lnTo>
                <a:lnTo>
                  <a:pt x="22796" y="515366"/>
                </a:lnTo>
                <a:lnTo>
                  <a:pt x="5778" y="568706"/>
                </a:lnTo>
                <a:lnTo>
                  <a:pt x="0" y="624586"/>
                </a:lnTo>
                <a:lnTo>
                  <a:pt x="5778" y="679196"/>
                </a:lnTo>
                <a:lnTo>
                  <a:pt x="22796" y="733806"/>
                </a:lnTo>
                <a:lnTo>
                  <a:pt x="50533" y="785749"/>
                </a:lnTo>
                <a:lnTo>
                  <a:pt x="88480" y="835279"/>
                </a:lnTo>
                <a:lnTo>
                  <a:pt x="136144" y="883539"/>
                </a:lnTo>
                <a:lnTo>
                  <a:pt x="193001" y="929259"/>
                </a:lnTo>
                <a:lnTo>
                  <a:pt x="224713" y="952119"/>
                </a:lnTo>
                <a:lnTo>
                  <a:pt x="294424" y="994029"/>
                </a:lnTo>
                <a:lnTo>
                  <a:pt x="332295" y="1014349"/>
                </a:lnTo>
                <a:lnTo>
                  <a:pt x="372071" y="1033399"/>
                </a:lnTo>
                <a:lnTo>
                  <a:pt x="413715" y="1052449"/>
                </a:lnTo>
                <a:lnTo>
                  <a:pt x="457149" y="1070229"/>
                </a:lnTo>
                <a:lnTo>
                  <a:pt x="502310" y="1086739"/>
                </a:lnTo>
                <a:lnTo>
                  <a:pt x="549135" y="1103122"/>
                </a:lnTo>
                <a:lnTo>
                  <a:pt x="597573" y="1119632"/>
                </a:lnTo>
                <a:lnTo>
                  <a:pt x="647534" y="1133602"/>
                </a:lnTo>
                <a:lnTo>
                  <a:pt x="698982" y="1148842"/>
                </a:lnTo>
                <a:lnTo>
                  <a:pt x="806056" y="1174242"/>
                </a:lnTo>
                <a:lnTo>
                  <a:pt x="861555" y="1185672"/>
                </a:lnTo>
                <a:lnTo>
                  <a:pt x="976160" y="1205992"/>
                </a:lnTo>
                <a:lnTo>
                  <a:pt x="1035126" y="1214882"/>
                </a:lnTo>
                <a:lnTo>
                  <a:pt x="1095121" y="1222502"/>
                </a:lnTo>
                <a:lnTo>
                  <a:pt x="1218057" y="1235202"/>
                </a:lnTo>
                <a:lnTo>
                  <a:pt x="1280668" y="1240282"/>
                </a:lnTo>
                <a:lnTo>
                  <a:pt x="1344295" y="1244092"/>
                </a:lnTo>
                <a:lnTo>
                  <a:pt x="1408430" y="1246632"/>
                </a:lnTo>
                <a:lnTo>
                  <a:pt x="1538732" y="1246632"/>
                </a:lnTo>
                <a:lnTo>
                  <a:pt x="1669161" y="1246632"/>
                </a:lnTo>
                <a:lnTo>
                  <a:pt x="1733296" y="1244092"/>
                </a:lnTo>
                <a:lnTo>
                  <a:pt x="1796923" y="1240282"/>
                </a:lnTo>
                <a:lnTo>
                  <a:pt x="1859534" y="1235202"/>
                </a:lnTo>
                <a:lnTo>
                  <a:pt x="1909064" y="1230122"/>
                </a:lnTo>
                <a:lnTo>
                  <a:pt x="1982470" y="1222502"/>
                </a:lnTo>
                <a:lnTo>
                  <a:pt x="2042414" y="1214882"/>
                </a:lnTo>
                <a:lnTo>
                  <a:pt x="2067687" y="1211072"/>
                </a:lnTo>
                <a:lnTo>
                  <a:pt x="2101469" y="1205992"/>
                </a:lnTo>
                <a:lnTo>
                  <a:pt x="2216023" y="1185672"/>
                </a:lnTo>
                <a:lnTo>
                  <a:pt x="2271522" y="1174242"/>
                </a:lnTo>
                <a:lnTo>
                  <a:pt x="2378583" y="1148842"/>
                </a:lnTo>
                <a:lnTo>
                  <a:pt x="2430018" y="1133602"/>
                </a:lnTo>
                <a:lnTo>
                  <a:pt x="2480056" y="1119632"/>
                </a:lnTo>
                <a:lnTo>
                  <a:pt x="2528443" y="1103122"/>
                </a:lnTo>
                <a:lnTo>
                  <a:pt x="2575306" y="1086739"/>
                </a:lnTo>
                <a:lnTo>
                  <a:pt x="2620391" y="1070229"/>
                </a:lnTo>
                <a:lnTo>
                  <a:pt x="2663825" y="1052449"/>
                </a:lnTo>
                <a:lnTo>
                  <a:pt x="2705481" y="1033399"/>
                </a:lnTo>
                <a:lnTo>
                  <a:pt x="2745359" y="1014349"/>
                </a:lnTo>
                <a:lnTo>
                  <a:pt x="2783205" y="994029"/>
                </a:lnTo>
                <a:lnTo>
                  <a:pt x="2852928" y="952119"/>
                </a:lnTo>
                <a:lnTo>
                  <a:pt x="2914142" y="906399"/>
                </a:lnTo>
                <a:lnTo>
                  <a:pt x="2966466" y="859409"/>
                </a:lnTo>
                <a:lnTo>
                  <a:pt x="3009392" y="811149"/>
                </a:lnTo>
                <a:lnTo>
                  <a:pt x="3042285" y="760476"/>
                </a:lnTo>
                <a:lnTo>
                  <a:pt x="3064637" y="707136"/>
                </a:lnTo>
                <a:lnTo>
                  <a:pt x="3075292" y="656336"/>
                </a:lnTo>
                <a:lnTo>
                  <a:pt x="3075292" y="591566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396646" y="769111"/>
            <a:ext cx="15431135" cy="7205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490855">
              <a:lnSpc>
                <a:spcPct val="100000"/>
              </a:lnSpc>
              <a:spcBef>
                <a:spcPts val="110"/>
              </a:spcBef>
            </a:pPr>
            <a:r>
              <a:rPr dirty="0" sz="2700" spc="-10">
                <a:latin typeface="Tahoma"/>
                <a:cs typeface="Tahoma"/>
              </a:rPr>
              <a:t>Disentangle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90"/>
              </a:spcBef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000" b="1">
                <a:solidFill>
                  <a:srgbClr val="0E243E"/>
                </a:solidFill>
                <a:latin typeface="Arial"/>
                <a:cs typeface="Arial"/>
              </a:rPr>
              <a:t>Research</a:t>
            </a:r>
            <a:r>
              <a:rPr dirty="0" sz="3000" spc="-114" b="1">
                <a:solidFill>
                  <a:srgbClr val="0E243E"/>
                </a:solidFill>
                <a:latin typeface="Arial"/>
                <a:cs typeface="Arial"/>
              </a:rPr>
              <a:t> </a:t>
            </a:r>
            <a:r>
              <a:rPr dirty="0" sz="3000" spc="-10" b="1">
                <a:solidFill>
                  <a:srgbClr val="0E243E"/>
                </a:solidFill>
                <a:latin typeface="Arial"/>
                <a:cs typeface="Arial"/>
              </a:rPr>
              <a:t>Summary</a:t>
            </a:r>
            <a:endParaRPr sz="3000">
              <a:latin typeface="Arial"/>
              <a:cs typeface="Arial"/>
            </a:endParaRPr>
          </a:p>
          <a:p>
            <a:pPr marL="451484" marR="5080">
              <a:lnSpc>
                <a:spcPct val="100000"/>
              </a:lnSpc>
            </a:pPr>
            <a:r>
              <a:rPr dirty="0" sz="3000">
                <a:latin typeface="Arial MT"/>
                <a:cs typeface="Arial MT"/>
              </a:rPr>
              <a:t>Real-</a:t>
            </a:r>
            <a:r>
              <a:rPr dirty="0" sz="3000" spc="-10">
                <a:latin typeface="Arial MT"/>
                <a:cs typeface="Arial MT"/>
              </a:rPr>
              <a:t>Time</a:t>
            </a:r>
            <a:r>
              <a:rPr dirty="0" sz="3000" spc="-1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Disaster</a:t>
            </a:r>
            <a:r>
              <a:rPr dirty="0" sz="3000" spc="-2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Alerts:</a:t>
            </a:r>
            <a:r>
              <a:rPr dirty="0" sz="3000" spc="-1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Timely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alerts</a:t>
            </a:r>
            <a:r>
              <a:rPr dirty="0" sz="3000" spc="-8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improve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disaster</a:t>
            </a:r>
            <a:r>
              <a:rPr dirty="0" sz="3000" spc="-9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response.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(Gao</a:t>
            </a:r>
            <a:r>
              <a:rPr dirty="0" sz="3000" spc="-9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al.,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-20">
                <a:latin typeface="Arial MT"/>
                <a:cs typeface="Arial MT"/>
              </a:rPr>
              <a:t>2018) </a:t>
            </a:r>
            <a:r>
              <a:rPr dirty="0" sz="3000">
                <a:latin typeface="Arial MT"/>
                <a:cs typeface="Arial MT"/>
              </a:rPr>
              <a:t>Animal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Rescue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Operations:</a:t>
            </a:r>
            <a:r>
              <a:rPr dirty="0" sz="3000" spc="-114">
                <a:latin typeface="Arial MT"/>
                <a:cs typeface="Arial MT"/>
              </a:rPr>
              <a:t> </a:t>
            </a:r>
            <a:r>
              <a:rPr dirty="0" sz="3000" spc="-60">
                <a:latin typeface="Arial MT"/>
                <a:cs typeface="Arial MT"/>
              </a:rPr>
              <a:t>Tech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enhances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animal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rescue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 spc="-25">
                <a:latin typeface="Arial MT"/>
                <a:cs typeface="Arial MT"/>
              </a:rPr>
              <a:t>efficiency.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(Smith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2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al.,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2020) </a:t>
            </a:r>
            <a:r>
              <a:rPr dirty="0" sz="3000">
                <a:latin typeface="Arial MT"/>
                <a:cs typeface="Arial MT"/>
              </a:rPr>
              <a:t>Shelter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Coordination: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Digital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tools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streamline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shelter</a:t>
            </a:r>
            <a:r>
              <a:rPr dirty="0" sz="3000" spc="-8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management.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(Harrison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al.,</a:t>
            </a:r>
            <a:r>
              <a:rPr dirty="0" sz="3000" spc="-20">
                <a:latin typeface="Arial MT"/>
                <a:cs typeface="Arial MT"/>
              </a:rPr>
              <a:t> 2019) </a:t>
            </a:r>
            <a:r>
              <a:rPr dirty="0" sz="3000">
                <a:latin typeface="Arial MT"/>
                <a:cs typeface="Arial MT"/>
              </a:rPr>
              <a:t>Health</a:t>
            </a:r>
            <a:r>
              <a:rPr dirty="0" sz="3000" spc="-9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and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Safety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Guidelines: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Essential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for</a:t>
            </a:r>
            <a:r>
              <a:rPr dirty="0" sz="3000" spc="-3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effective</a:t>
            </a:r>
            <a:r>
              <a:rPr dirty="0" sz="3000" spc="-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response.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(Wilson</a:t>
            </a:r>
            <a:r>
              <a:rPr dirty="0" sz="3000" spc="-9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&amp;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Lewis,</a:t>
            </a:r>
            <a:r>
              <a:rPr dirty="0" sz="3000" spc="-55">
                <a:latin typeface="Arial MT"/>
                <a:cs typeface="Arial MT"/>
              </a:rPr>
              <a:t> </a:t>
            </a:r>
            <a:r>
              <a:rPr dirty="0" sz="3000" spc="-20">
                <a:latin typeface="Arial MT"/>
                <a:cs typeface="Arial MT"/>
              </a:rPr>
              <a:t>2021) </a:t>
            </a:r>
            <a:r>
              <a:rPr dirty="0" sz="3000">
                <a:latin typeface="Arial MT"/>
                <a:cs typeface="Arial MT"/>
              </a:rPr>
              <a:t>Offline</a:t>
            </a:r>
            <a:r>
              <a:rPr dirty="0" sz="3000" spc="-10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Functionality: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Ensures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app</a:t>
            </a:r>
            <a:r>
              <a:rPr dirty="0" sz="3000" spc="-10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access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during</a:t>
            </a:r>
            <a:r>
              <a:rPr dirty="0" sz="3000" spc="-10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outages.</a:t>
            </a:r>
            <a:r>
              <a:rPr dirty="0" sz="3000" spc="-9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(Cheng</a:t>
            </a:r>
            <a:r>
              <a:rPr dirty="0" sz="3000" spc="-10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al.,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2017)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3000">
              <a:latin typeface="Arial MT"/>
              <a:cs typeface="Arial MT"/>
            </a:endParaRPr>
          </a:p>
          <a:p>
            <a:pPr marL="451484">
              <a:lnSpc>
                <a:spcPct val="100000"/>
              </a:lnSpc>
            </a:pPr>
            <a:r>
              <a:rPr dirty="0" u="heavy" sz="3000" spc="-10" b="1">
                <a:solidFill>
                  <a:srgbClr val="0E243E"/>
                </a:solidFill>
                <a:uFill>
                  <a:solidFill>
                    <a:srgbClr val="0E243E"/>
                  </a:solidFill>
                </a:u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  <a:p>
            <a:pPr marL="554990">
              <a:lnSpc>
                <a:spcPct val="100000"/>
              </a:lnSpc>
            </a:pPr>
            <a:r>
              <a:rPr dirty="0" sz="3000">
                <a:latin typeface="Arial MT"/>
                <a:cs typeface="Arial MT"/>
              </a:rPr>
              <a:t>Gao,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H.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1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(2018).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Journal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of</a:t>
            </a:r>
            <a:r>
              <a:rPr dirty="0" sz="3000" spc="-10">
                <a:latin typeface="Arial MT"/>
                <a:cs typeface="Arial MT"/>
              </a:rPr>
              <a:t> Computer</a:t>
            </a:r>
            <a:r>
              <a:rPr dirty="0" sz="3000" spc="-229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Applications.</a:t>
            </a:r>
            <a:endParaRPr sz="3000">
              <a:latin typeface="Arial MT"/>
              <a:cs typeface="Arial MT"/>
            </a:endParaRPr>
          </a:p>
          <a:p>
            <a:pPr marL="451484" marR="3007995">
              <a:lnSpc>
                <a:spcPct val="100000"/>
              </a:lnSpc>
            </a:pPr>
            <a:r>
              <a:rPr dirty="0" sz="3000">
                <a:latin typeface="Arial MT"/>
                <a:cs typeface="Arial MT"/>
              </a:rPr>
              <a:t>Smith,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 spc="-135">
                <a:latin typeface="Arial MT"/>
                <a:cs typeface="Arial MT"/>
              </a:rPr>
              <a:t>T.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(2020).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International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Journal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of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Disaster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Risk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Reduction. </a:t>
            </a:r>
            <a:r>
              <a:rPr dirty="0" sz="3000">
                <a:latin typeface="Arial MT"/>
                <a:cs typeface="Arial MT"/>
              </a:rPr>
              <a:t>Harrison,</a:t>
            </a:r>
            <a:r>
              <a:rPr dirty="0" sz="3000" spc="-10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S.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(2019).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Emergency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Management</a:t>
            </a:r>
            <a:r>
              <a:rPr dirty="0" sz="3000" spc="-8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Review.</a:t>
            </a:r>
            <a:endParaRPr sz="3000">
              <a:latin typeface="Arial MT"/>
              <a:cs typeface="Arial MT"/>
            </a:endParaRPr>
          </a:p>
          <a:p>
            <a:pPr marL="451484" marR="3087370">
              <a:lnSpc>
                <a:spcPct val="100000"/>
              </a:lnSpc>
              <a:spcBef>
                <a:spcPts val="5"/>
              </a:spcBef>
            </a:pPr>
            <a:r>
              <a:rPr dirty="0" sz="3000">
                <a:latin typeface="Arial MT"/>
                <a:cs typeface="Arial MT"/>
              </a:rPr>
              <a:t>Wilson,</a:t>
            </a:r>
            <a:r>
              <a:rPr dirty="0" sz="3000" spc="-6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J. &amp;</a:t>
            </a:r>
            <a:r>
              <a:rPr dirty="0" sz="3000" spc="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Lewis,</a:t>
            </a:r>
            <a:r>
              <a:rPr dirty="0" sz="3000" spc="-3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R. (2021).</a:t>
            </a:r>
            <a:r>
              <a:rPr dirty="0" sz="3000" spc="-5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Journal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of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Emergency</a:t>
            </a:r>
            <a:r>
              <a:rPr dirty="0" sz="3000" spc="-7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Medical</a:t>
            </a:r>
            <a:r>
              <a:rPr dirty="0" sz="3000" spc="-6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Services. </a:t>
            </a:r>
            <a:r>
              <a:rPr dirty="0" sz="3000">
                <a:latin typeface="Arial MT"/>
                <a:cs typeface="Arial MT"/>
              </a:rPr>
              <a:t>Cheng,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H.</a:t>
            </a:r>
            <a:r>
              <a:rPr dirty="0" sz="3000" spc="-1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et</a:t>
            </a:r>
            <a:r>
              <a:rPr dirty="0" sz="3000" spc="-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al.</a:t>
            </a:r>
            <a:r>
              <a:rPr dirty="0" sz="3000" spc="-4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(2017).</a:t>
            </a:r>
            <a:r>
              <a:rPr dirty="0" sz="3000" spc="-70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IEEE</a:t>
            </a:r>
            <a:r>
              <a:rPr dirty="0" sz="3000" spc="-4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Transactions</a:t>
            </a:r>
            <a:r>
              <a:rPr dirty="0" sz="3000" spc="-8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on</a:t>
            </a:r>
            <a:r>
              <a:rPr dirty="0" sz="3000" spc="-25">
                <a:latin typeface="Arial MT"/>
                <a:cs typeface="Arial MT"/>
              </a:rPr>
              <a:t> </a:t>
            </a:r>
            <a:r>
              <a:rPr dirty="0" sz="3000">
                <a:latin typeface="Arial MT"/>
                <a:cs typeface="Arial MT"/>
              </a:rPr>
              <a:t>Mobile</a:t>
            </a:r>
            <a:r>
              <a:rPr dirty="0" sz="3000" spc="-90">
                <a:latin typeface="Arial MT"/>
                <a:cs typeface="Arial MT"/>
              </a:rPr>
              <a:t> </a:t>
            </a:r>
            <a:r>
              <a:rPr dirty="0" sz="3000" spc="-10">
                <a:latin typeface="Arial MT"/>
                <a:cs typeface="Arial MT"/>
              </a:rPr>
              <a:t>Computing.</a:t>
            </a:r>
            <a:endParaRPr sz="3000">
              <a:latin typeface="Arial MT"/>
              <a:cs typeface="Arial MT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@SIH</a:t>
            </a:r>
            <a:r>
              <a:rPr dirty="0" spc="-40"/>
              <a:t> </a:t>
            </a:r>
            <a:r>
              <a:rPr dirty="0"/>
              <a:t>Idea</a:t>
            </a:r>
            <a:r>
              <a:rPr dirty="0" spc="-25"/>
              <a:t> </a:t>
            </a:r>
            <a:r>
              <a:rPr dirty="0"/>
              <a:t>submission-</a:t>
            </a:r>
            <a:r>
              <a:rPr dirty="0" spc="-130"/>
              <a:t> </a:t>
            </a:r>
            <a:r>
              <a:rPr dirty="0" spc="-10"/>
              <a:t>Template</a:t>
            </a: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2024-09-13T16:48:48Z</dcterms:created>
  <dcterms:modified xsi:type="dcterms:W3CDTF">2024-09-13T16:48:48Z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2024-09-13T00:00:00Z</vt:filetime>
  </property>
  <property fmtid="{D5CDD505-2E9C-101B-9397-08002B2CF9AE}" pid="5" name="Producer">
    <vt:lpwstr>www.ilovepdf.com</vt:lpwstr>
  </property>
</Properties>
</file>