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993" r:id="rId2"/>
  </p:sldMasterIdLst>
  <p:notesMasterIdLst>
    <p:notesMasterId r:id="rId13"/>
  </p:notesMasterIdLst>
  <p:handoutMasterIdLst>
    <p:handoutMasterId r:id="rId14"/>
  </p:handoutMasterIdLst>
  <p:sldIdLst>
    <p:sldId id="256" r:id="rId3"/>
    <p:sldId id="262" r:id="rId4"/>
    <p:sldId id="261" r:id="rId5"/>
    <p:sldId id="264" r:id="rId6"/>
    <p:sldId id="260" r:id="rId7"/>
    <p:sldId id="268" r:id="rId8"/>
    <p:sldId id="259" r:id="rId9"/>
    <p:sldId id="265"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E2778-A235-4D40-A247-728821F856A9}" v="155" dt="2025-09-04T22:19:46.552"/>
    <p1510:client id="{728326A2-74AD-8776-7ACD-777ACEDDBB0C}" v="102" dt="2025-09-04T21:07:15.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94789"/>
  </p:normalViewPr>
  <p:slideViewPr>
    <p:cSldViewPr snapToGrid="0">
      <p:cViewPr>
        <p:scale>
          <a:sx n="95" d="100"/>
          <a:sy n="95" d="100"/>
        </p:scale>
        <p:origin x="88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A5E47C-A1DB-B837-85C3-B426CEFFB0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8F74D85-F51F-6BA0-41F0-002CED0DF0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E11E2D-0220-4A7C-8BA6-4E35AD85C410}" type="datetimeFigureOut">
              <a:rPr lang="en-GB" smtClean="0"/>
              <a:t>05/09/2025</a:t>
            </a:fld>
            <a:endParaRPr lang="en-GB"/>
          </a:p>
        </p:txBody>
      </p:sp>
      <p:sp>
        <p:nvSpPr>
          <p:cNvPr id="4" name="Footer Placeholder 3">
            <a:extLst>
              <a:ext uri="{FF2B5EF4-FFF2-40B4-BE49-F238E27FC236}">
                <a16:creationId xmlns:a16="http://schemas.microsoft.com/office/drawing/2014/main" id="{13499AC5-D28B-5C9E-4044-D16BE332C2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HCML_Project</a:t>
            </a:r>
          </a:p>
        </p:txBody>
      </p:sp>
      <p:sp>
        <p:nvSpPr>
          <p:cNvPr id="5" name="Slide Number Placeholder 4">
            <a:extLst>
              <a:ext uri="{FF2B5EF4-FFF2-40B4-BE49-F238E27FC236}">
                <a16:creationId xmlns:a16="http://schemas.microsoft.com/office/drawing/2014/main" id="{9C803CDA-7C16-D278-3572-DACDC9E775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E24B60-FE57-454D-BCDF-76B7768A4F0F}" type="slidenum">
              <a:rPr lang="en-GB" smtClean="0"/>
              <a:t>‹#›</a:t>
            </a:fld>
            <a:endParaRPr lang="en-GB"/>
          </a:p>
        </p:txBody>
      </p:sp>
    </p:spTree>
    <p:extLst>
      <p:ext uri="{BB962C8B-B14F-4D97-AF65-F5344CB8AC3E}">
        <p14:creationId xmlns:p14="http://schemas.microsoft.com/office/powerpoint/2010/main" val="220976354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4BBEC-8861-413A-95ED-2F8748BA07B6}" type="datetimeFigureOut">
              <a:rPr lang="en-GB" smtClean="0"/>
              <a:t>05/09/2025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HCML_Project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92A74-1FA6-4ED5-B743-05CC22712316}" type="slidenum">
              <a:rPr lang="en-GB" smtClean="0"/>
              <a:t>‹#›</a:t>
            </a:fld>
            <a:endParaRPr lang="en-GB"/>
          </a:p>
        </p:txBody>
      </p:sp>
    </p:spTree>
    <p:extLst>
      <p:ext uri="{BB962C8B-B14F-4D97-AF65-F5344CB8AC3E}">
        <p14:creationId xmlns:p14="http://schemas.microsoft.com/office/powerpoint/2010/main" val="25804869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svg"/><Relationship Id="rId7"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svg"/><Relationship Id="rId7" Type="http://schemas.openxmlformats.org/officeDocument/2006/relationships/image" Target="../media/image26.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2.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 Id="rId5" Type="http://schemas.openxmlformats.org/officeDocument/2006/relationships/image" Target="../media/image47.svg"/><Relationship Id="rId4" Type="http://schemas.openxmlformats.org/officeDocument/2006/relationships/image" Target="../media/image46.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 Id="rId5" Type="http://schemas.openxmlformats.org/officeDocument/2006/relationships/image" Target="../media/image49.svg"/><Relationship Id="rId4" Type="http://schemas.openxmlformats.org/officeDocument/2006/relationships/image" Target="../media/image48.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 Id="rId5" Type="http://schemas.openxmlformats.org/officeDocument/2006/relationships/image" Target="../media/image49.svg"/><Relationship Id="rId4" Type="http://schemas.openxmlformats.org/officeDocument/2006/relationships/image" Target="../media/image4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 Id="rId5" Type="http://schemas.openxmlformats.org/officeDocument/2006/relationships/image" Target="../media/image51.svg"/><Relationship Id="rId4" Type="http://schemas.openxmlformats.org/officeDocument/2006/relationships/image" Target="../media/image50.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 Id="rId5" Type="http://schemas.openxmlformats.org/officeDocument/2006/relationships/image" Target="../media/image51.svg"/><Relationship Id="rId4" Type="http://schemas.openxmlformats.org/officeDocument/2006/relationships/image" Target="../media/image50.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 Id="rId5" Type="http://schemas.openxmlformats.org/officeDocument/2006/relationships/image" Target="../media/image51.svg"/><Relationship Id="rId4" Type="http://schemas.openxmlformats.org/officeDocument/2006/relationships/image" Target="../media/image50.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slideMaster" Target="../slideMasters/slideMaster2.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 Id="rId9" Type="http://schemas.openxmlformats.org/officeDocument/2006/relationships/image" Target="../media/image59.svg"/></Relationships>
</file>

<file path=ppt/slideLayouts/_rels/slideLayout9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Master" Target="../slideMasters/slideMaster2.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 Id="rId9" Type="http://schemas.openxmlformats.org/officeDocument/2006/relationships/image" Target="../media/image67.sv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bg>
      <p:bgPr>
        <a:solidFill>
          <a:schemeClr val="tx2"/>
        </a:solidFill>
        <a:effectLst/>
      </p:bgPr>
    </p:bg>
    <p:spTree>
      <p:nvGrpSpPr>
        <p:cNvPr id="1" name=""/>
        <p:cNvGrpSpPr/>
        <p:nvPr/>
      </p:nvGrpSpPr>
      <p:grpSpPr>
        <a:xfrm>
          <a:off x="0" y="0"/>
          <a:ext cx="0" cy="0"/>
          <a:chOff x="0" y="0"/>
          <a:chExt cx="0" cy="0"/>
        </a:xfrm>
      </p:grpSpPr>
      <p:sp>
        <p:nvSpPr>
          <p:cNvPr id="8" name="Ellipse">
            <a:extLst>
              <a:ext uri="{FF2B5EF4-FFF2-40B4-BE49-F238E27FC236}">
                <a16:creationId xmlns:a16="http://schemas.microsoft.com/office/drawing/2014/main" id="{356C674D-C1B2-3D36-EDA7-DF911EB1FEB6}"/>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1BD3DABB-62AC-C704-C426-2B0C4C5FE585}"/>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Ellipse">
            <a:extLst>
              <a:ext uri="{FF2B5EF4-FFF2-40B4-BE49-F238E27FC236}">
                <a16:creationId xmlns:a16="http://schemas.microsoft.com/office/drawing/2014/main" id="{0CEC4267-75DC-2698-E83E-C2C03A67EEE7}"/>
              </a:ext>
            </a:extLst>
          </p:cNvPr>
          <p:cNvSpPr/>
          <p:nvPr userDrawn="1"/>
        </p:nvSpPr>
        <p:spPr>
          <a:xfrm>
            <a:off x="1204074" y="608091"/>
            <a:ext cx="144000" cy="1440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исунок 19">
            <a:extLst>
              <a:ext uri="{FF2B5EF4-FFF2-40B4-BE49-F238E27FC236}">
                <a16:creationId xmlns:a16="http://schemas.microsoft.com/office/drawing/2014/main" id="{A6051B09-DA1A-3E13-A6F8-10F09B9F9673}"/>
              </a:ext>
            </a:extLst>
          </p:cNvPr>
          <p:cNvSpPr>
            <a:spLocks noGrp="1"/>
          </p:cNvSpPr>
          <p:nvPr>
            <p:ph type="pic" sz="quarter" idx="12"/>
          </p:nvPr>
        </p:nvSpPr>
        <p:spPr>
          <a:xfrm>
            <a:off x="4332287" y="1304925"/>
            <a:ext cx="7272338" cy="4968875"/>
          </a:xfrm>
          <a:prstGeom prst="roundRect">
            <a:avLst>
              <a:gd name="adj" fmla="val 9303"/>
            </a:avLst>
          </a:prstGeom>
        </p:spPr>
        <p:txBody>
          <a:bodyPr/>
          <a:lstStyle/>
          <a:p>
            <a:endParaRPr lang="ru-RU"/>
          </a:p>
        </p:txBody>
      </p:sp>
      <p:sp>
        <p:nvSpPr>
          <p:cNvPr id="3" name="Заголовок 1">
            <a:extLst>
              <a:ext uri="{FF2B5EF4-FFF2-40B4-BE49-F238E27FC236}">
                <a16:creationId xmlns:a16="http://schemas.microsoft.com/office/drawing/2014/main" id="{1701A77F-3F56-CD18-BB7D-9EB1DC5C0B94}"/>
              </a:ext>
            </a:extLst>
          </p:cNvPr>
          <p:cNvSpPr>
            <a:spLocks noGrp="1"/>
          </p:cNvSpPr>
          <p:nvPr>
            <p:ph type="title" hasCustomPrompt="1"/>
          </p:nvPr>
        </p:nvSpPr>
        <p:spPr>
          <a:xfrm>
            <a:off x="597207" y="1309407"/>
            <a:ext cx="3519181" cy="3323987"/>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a:t>
            </a:r>
            <a:br>
              <a:rPr lang="ru-RU"/>
            </a:br>
            <a:r>
              <a:rPr lang="en-US"/>
              <a:t>styles</a:t>
            </a:r>
            <a:endParaRPr lang="ru-RU"/>
          </a:p>
        </p:txBody>
      </p:sp>
      <p:sp>
        <p:nvSpPr>
          <p:cNvPr id="9" name="Subtitle Placeholder">
            <a:extLst>
              <a:ext uri="{FF2B5EF4-FFF2-40B4-BE49-F238E27FC236}">
                <a16:creationId xmlns:a16="http://schemas.microsoft.com/office/drawing/2014/main" id="{C33DAF4D-5B62-BE3B-CC0B-FAEBC6862C28}"/>
              </a:ext>
            </a:extLst>
          </p:cNvPr>
          <p:cNvSpPr>
            <a:spLocks noGrp="1"/>
          </p:cNvSpPr>
          <p:nvPr>
            <p:ph type="body" idx="24" hasCustomPrompt="1"/>
          </p:nvPr>
        </p:nvSpPr>
        <p:spPr>
          <a:xfrm>
            <a:off x="815188" y="4762322"/>
            <a:ext cx="3301200" cy="1487587"/>
          </a:xfrm>
        </p:spPr>
        <p:txBody>
          <a:bodyPr lIns="0" tIns="0" rIns="0" bIns="0" anchor="ctr" anchorCtr="0">
            <a:noAutofit/>
          </a:bodyPr>
          <a:lstStyle>
            <a:lvl1pPr marL="0" indent="0" algn="l">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Прямая соединительная линия 9">
            <a:extLst>
              <a:ext uri="{FF2B5EF4-FFF2-40B4-BE49-F238E27FC236}">
                <a16:creationId xmlns:a16="http://schemas.microsoft.com/office/drawing/2014/main" id="{0EB6561E-A668-1F5B-D3AA-2B30EB3E2784}"/>
              </a:ext>
            </a:extLst>
          </p:cNvPr>
          <p:cNvCxnSpPr>
            <a:cxnSpLocks/>
          </p:cNvCxnSpPr>
          <p:nvPr userDrawn="1"/>
        </p:nvCxnSpPr>
        <p:spPr>
          <a:xfrm>
            <a:off x="588644" y="4762322"/>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289144DD-3153-4743-A70D-955B2A9D6E5C}"/>
              </a:ext>
            </a:extLst>
          </p:cNvPr>
          <p:cNvCxnSpPr>
            <a:cxnSpLocks/>
          </p:cNvCxnSpPr>
          <p:nvPr userDrawn="1"/>
        </p:nvCxnSpPr>
        <p:spPr>
          <a:xfrm>
            <a:off x="1512423" y="680091"/>
            <a:ext cx="10092202" cy="0"/>
          </a:xfrm>
          <a:prstGeom prst="line">
            <a:avLst/>
          </a:prstGeom>
          <a:ln w="25400" cap="rnd">
            <a:solidFill>
              <a:schemeClr val="bg1">
                <a:alpha val="20000"/>
              </a:schemeClr>
            </a:solidFill>
            <a:rou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75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1">
    <p:bg>
      <p:bgPr>
        <a:solidFill>
          <a:schemeClr val="bg2"/>
        </a:solidFill>
        <a:effectLst/>
      </p:bgPr>
    </p:bg>
    <p:spTree>
      <p:nvGrpSpPr>
        <p:cNvPr id="1" name=""/>
        <p:cNvGrpSpPr/>
        <p:nvPr/>
      </p:nvGrpSpPr>
      <p:grpSpPr>
        <a:xfrm>
          <a:off x="0" y="0"/>
          <a:ext cx="0" cy="0"/>
          <a:chOff x="0" y="0"/>
          <a:chExt cx="0" cy="0"/>
        </a:xfrm>
      </p:grpSpPr>
      <p:sp>
        <p:nvSpPr>
          <p:cNvPr id="3" name="Прямоугольник: скругленные углы 2">
            <a:extLst>
              <a:ext uri="{FF2B5EF4-FFF2-40B4-BE49-F238E27FC236}">
                <a16:creationId xmlns:a16="http://schemas.microsoft.com/office/drawing/2014/main" id="{5B12D6D4-F158-E1E3-87D3-B11CF76FDFC2}"/>
              </a:ext>
            </a:extLst>
          </p:cNvPr>
          <p:cNvSpPr/>
          <p:nvPr userDrawn="1"/>
        </p:nvSpPr>
        <p:spPr>
          <a:xfrm>
            <a:off x="4342276" y="1318784"/>
            <a:ext cx="3529012" cy="1512000"/>
          </a:xfrm>
          <a:prstGeom prst="roundRect">
            <a:avLst>
              <a:gd name="adj" fmla="val 1787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4" name="Text Placeholder">
            <a:extLst>
              <a:ext uri="{FF2B5EF4-FFF2-40B4-BE49-F238E27FC236}">
                <a16:creationId xmlns:a16="http://schemas.microsoft.com/office/drawing/2014/main" id="{201BED8F-6029-78A2-E426-BD89655992C7}"/>
              </a:ext>
            </a:extLst>
          </p:cNvPr>
          <p:cNvSpPr>
            <a:spLocks noGrp="1"/>
          </p:cNvSpPr>
          <p:nvPr>
            <p:ph type="body" idx="27" hasCustomPrompt="1"/>
          </p:nvPr>
        </p:nvSpPr>
        <p:spPr>
          <a:xfrm>
            <a:off x="5047959" y="1318784"/>
            <a:ext cx="2823329" cy="1512000"/>
          </a:xfrm>
        </p:spPr>
        <p:txBody>
          <a:bodyPr wrap="square" lIns="108000" tIns="216000" rIns="216000" bIns="216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Овал 4">
            <a:extLst>
              <a:ext uri="{FF2B5EF4-FFF2-40B4-BE49-F238E27FC236}">
                <a16:creationId xmlns:a16="http://schemas.microsoft.com/office/drawing/2014/main" id="{BABBECDB-2A8B-0397-C480-8B6B917F7BB7}"/>
              </a:ext>
            </a:extLst>
          </p:cNvPr>
          <p:cNvSpPr/>
          <p:nvPr userDrawn="1"/>
        </p:nvSpPr>
        <p:spPr>
          <a:xfrm>
            <a:off x="4578625" y="18587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скругленные углы 5">
            <a:extLst>
              <a:ext uri="{FF2B5EF4-FFF2-40B4-BE49-F238E27FC236}">
                <a16:creationId xmlns:a16="http://schemas.microsoft.com/office/drawing/2014/main" id="{273DB8A5-575E-FADD-D1C6-DDDB0337862C}"/>
              </a:ext>
            </a:extLst>
          </p:cNvPr>
          <p:cNvSpPr/>
          <p:nvPr userDrawn="1"/>
        </p:nvSpPr>
        <p:spPr>
          <a:xfrm>
            <a:off x="4342276" y="3040292"/>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 name="Text Placeholder">
            <a:extLst>
              <a:ext uri="{FF2B5EF4-FFF2-40B4-BE49-F238E27FC236}">
                <a16:creationId xmlns:a16="http://schemas.microsoft.com/office/drawing/2014/main" id="{E4BE7611-8A67-0012-6C51-41D57C50A243}"/>
              </a:ext>
            </a:extLst>
          </p:cNvPr>
          <p:cNvSpPr>
            <a:spLocks noGrp="1"/>
          </p:cNvSpPr>
          <p:nvPr>
            <p:ph type="body" idx="28" hasCustomPrompt="1"/>
          </p:nvPr>
        </p:nvSpPr>
        <p:spPr>
          <a:xfrm>
            <a:off x="5047959" y="3040292"/>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Овал 7">
            <a:extLst>
              <a:ext uri="{FF2B5EF4-FFF2-40B4-BE49-F238E27FC236}">
                <a16:creationId xmlns:a16="http://schemas.microsoft.com/office/drawing/2014/main" id="{F6912E34-7484-1E6D-A84A-CA4FAC42DAC4}"/>
              </a:ext>
            </a:extLst>
          </p:cNvPr>
          <p:cNvSpPr/>
          <p:nvPr userDrawn="1"/>
        </p:nvSpPr>
        <p:spPr>
          <a:xfrm>
            <a:off x="4578625" y="3580292"/>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9" name="Прямоугольник: скругленные углы 8">
            <a:extLst>
              <a:ext uri="{FF2B5EF4-FFF2-40B4-BE49-F238E27FC236}">
                <a16:creationId xmlns:a16="http://schemas.microsoft.com/office/drawing/2014/main" id="{45AB413F-8200-796E-81B6-942C0AD489DA}"/>
              </a:ext>
            </a:extLst>
          </p:cNvPr>
          <p:cNvSpPr/>
          <p:nvPr userDrawn="1"/>
        </p:nvSpPr>
        <p:spPr>
          <a:xfrm>
            <a:off x="8083253" y="2179312"/>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rgbClr val="E4E5DF"/>
              </a:solidFill>
            </a:endParaRPr>
          </a:p>
        </p:txBody>
      </p:sp>
      <p:sp>
        <p:nvSpPr>
          <p:cNvPr id="10" name="Text Placeholder">
            <a:extLst>
              <a:ext uri="{FF2B5EF4-FFF2-40B4-BE49-F238E27FC236}">
                <a16:creationId xmlns:a16="http://schemas.microsoft.com/office/drawing/2014/main" id="{B785B032-4A88-F1DE-F2B4-35641EA5856D}"/>
              </a:ext>
            </a:extLst>
          </p:cNvPr>
          <p:cNvSpPr>
            <a:spLocks noGrp="1"/>
          </p:cNvSpPr>
          <p:nvPr>
            <p:ph type="body" idx="30" hasCustomPrompt="1"/>
          </p:nvPr>
        </p:nvSpPr>
        <p:spPr>
          <a:xfrm>
            <a:off x="8788936" y="2179312"/>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Овал 10">
            <a:extLst>
              <a:ext uri="{FF2B5EF4-FFF2-40B4-BE49-F238E27FC236}">
                <a16:creationId xmlns:a16="http://schemas.microsoft.com/office/drawing/2014/main" id="{D81F2260-124D-6E2F-54AB-2BE3DB0555C4}"/>
              </a:ext>
            </a:extLst>
          </p:cNvPr>
          <p:cNvSpPr/>
          <p:nvPr userDrawn="1"/>
        </p:nvSpPr>
        <p:spPr>
          <a:xfrm>
            <a:off x="8319602" y="2719312"/>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DFC02896-44A0-B8A3-8D5F-9CFEAE0B63EB}"/>
              </a:ext>
            </a:extLst>
          </p:cNvPr>
          <p:cNvSpPr/>
          <p:nvPr userDrawn="1"/>
        </p:nvSpPr>
        <p:spPr>
          <a:xfrm>
            <a:off x="4342276" y="4761800"/>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3" name="Text Placeholder">
            <a:extLst>
              <a:ext uri="{FF2B5EF4-FFF2-40B4-BE49-F238E27FC236}">
                <a16:creationId xmlns:a16="http://schemas.microsoft.com/office/drawing/2014/main" id="{AC83FED6-C398-53FF-75E0-3F3833280F2D}"/>
              </a:ext>
            </a:extLst>
          </p:cNvPr>
          <p:cNvSpPr>
            <a:spLocks noGrp="1"/>
          </p:cNvSpPr>
          <p:nvPr>
            <p:ph type="body" idx="38" hasCustomPrompt="1"/>
          </p:nvPr>
        </p:nvSpPr>
        <p:spPr>
          <a:xfrm>
            <a:off x="5047959" y="4761800"/>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4" name="Овал 13">
            <a:extLst>
              <a:ext uri="{FF2B5EF4-FFF2-40B4-BE49-F238E27FC236}">
                <a16:creationId xmlns:a16="http://schemas.microsoft.com/office/drawing/2014/main" id="{854EC125-01BE-1344-F07D-57FAA255F6D8}"/>
              </a:ext>
            </a:extLst>
          </p:cNvPr>
          <p:cNvSpPr/>
          <p:nvPr userDrawn="1"/>
        </p:nvSpPr>
        <p:spPr>
          <a:xfrm>
            <a:off x="4578625" y="530180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5" name="Прямоугольник: скругленные углы 14">
            <a:extLst>
              <a:ext uri="{FF2B5EF4-FFF2-40B4-BE49-F238E27FC236}">
                <a16:creationId xmlns:a16="http://schemas.microsoft.com/office/drawing/2014/main" id="{7A775935-E49A-CFE7-5936-64E02F54CB80}"/>
              </a:ext>
            </a:extLst>
          </p:cNvPr>
          <p:cNvSpPr/>
          <p:nvPr userDrawn="1"/>
        </p:nvSpPr>
        <p:spPr>
          <a:xfrm>
            <a:off x="8083253" y="3900820"/>
            <a:ext cx="3529012" cy="15120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6" name="Text Placeholder">
            <a:extLst>
              <a:ext uri="{FF2B5EF4-FFF2-40B4-BE49-F238E27FC236}">
                <a16:creationId xmlns:a16="http://schemas.microsoft.com/office/drawing/2014/main" id="{08A296FF-2D3B-3702-03F9-B96CFF960CFF}"/>
              </a:ext>
            </a:extLst>
          </p:cNvPr>
          <p:cNvSpPr>
            <a:spLocks noGrp="1"/>
          </p:cNvSpPr>
          <p:nvPr>
            <p:ph type="body" idx="39" hasCustomPrompt="1"/>
          </p:nvPr>
        </p:nvSpPr>
        <p:spPr>
          <a:xfrm>
            <a:off x="8788936" y="3900820"/>
            <a:ext cx="2823329" cy="1512000"/>
          </a:xfrm>
        </p:spPr>
        <p:txBody>
          <a:bodyPr wrap="square" lIns="108000" tIns="216000" rIns="216000" bIns="216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7" name="Овал 16">
            <a:extLst>
              <a:ext uri="{FF2B5EF4-FFF2-40B4-BE49-F238E27FC236}">
                <a16:creationId xmlns:a16="http://schemas.microsoft.com/office/drawing/2014/main" id="{B705BE7B-C751-0A48-81E1-9A8AE5EF67D3}"/>
              </a:ext>
            </a:extLst>
          </p:cNvPr>
          <p:cNvSpPr/>
          <p:nvPr userDrawn="1"/>
        </p:nvSpPr>
        <p:spPr>
          <a:xfrm>
            <a:off x="8319602" y="4440820"/>
            <a:ext cx="432000" cy="43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Рисунок 17" descr="Флажок со сплошной заливкой">
            <a:extLst>
              <a:ext uri="{FF2B5EF4-FFF2-40B4-BE49-F238E27FC236}">
                <a16:creationId xmlns:a16="http://schemas.microsoft.com/office/drawing/2014/main" id="{05C1B822-181E-6BCB-0F92-71C80BA0A2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68625" y="1948784"/>
            <a:ext cx="252000" cy="252000"/>
          </a:xfrm>
          <a:prstGeom prst="rect">
            <a:avLst/>
          </a:prstGeom>
        </p:spPr>
      </p:pic>
      <p:pic>
        <p:nvPicPr>
          <p:cNvPr id="19" name="Рисунок 18" descr="Флажок со сплошной заливкой">
            <a:extLst>
              <a:ext uri="{FF2B5EF4-FFF2-40B4-BE49-F238E27FC236}">
                <a16:creationId xmlns:a16="http://schemas.microsoft.com/office/drawing/2014/main" id="{12493565-172B-2249-D7AD-F0B36F219CE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9602" y="2809312"/>
            <a:ext cx="252000" cy="252000"/>
          </a:xfrm>
          <a:prstGeom prst="rect">
            <a:avLst/>
          </a:prstGeom>
        </p:spPr>
      </p:pic>
      <p:pic>
        <p:nvPicPr>
          <p:cNvPr id="20" name="Рисунок 19" descr="Флажок со сплошной заливкой">
            <a:extLst>
              <a:ext uri="{FF2B5EF4-FFF2-40B4-BE49-F238E27FC236}">
                <a16:creationId xmlns:a16="http://schemas.microsoft.com/office/drawing/2014/main" id="{6A605529-E5E3-A060-4847-0D5FDB5848C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668625" y="3670292"/>
            <a:ext cx="252000" cy="252000"/>
          </a:xfrm>
          <a:prstGeom prst="rect">
            <a:avLst/>
          </a:prstGeom>
        </p:spPr>
      </p:pic>
      <p:pic>
        <p:nvPicPr>
          <p:cNvPr id="21" name="Рисунок 20" descr="Флажок со сплошной заливкой">
            <a:extLst>
              <a:ext uri="{FF2B5EF4-FFF2-40B4-BE49-F238E27FC236}">
                <a16:creationId xmlns:a16="http://schemas.microsoft.com/office/drawing/2014/main" id="{CE205053-6ABE-CB7A-9D0D-04CC872B2AF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668625" y="5391800"/>
            <a:ext cx="252000" cy="252000"/>
          </a:xfrm>
          <a:prstGeom prst="rect">
            <a:avLst/>
          </a:prstGeom>
        </p:spPr>
      </p:pic>
      <p:pic>
        <p:nvPicPr>
          <p:cNvPr id="22" name="Рисунок 21" descr="Флажок со сплошной заливкой">
            <a:extLst>
              <a:ext uri="{FF2B5EF4-FFF2-40B4-BE49-F238E27FC236}">
                <a16:creationId xmlns:a16="http://schemas.microsoft.com/office/drawing/2014/main" id="{8FCB7F55-50C3-E70A-DA88-F5EE19C08CD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409602" y="4530820"/>
            <a:ext cx="252000" cy="252000"/>
          </a:xfrm>
          <a:prstGeom prst="rect">
            <a:avLst/>
          </a:prstGeom>
        </p:spPr>
      </p:pic>
      <p:sp>
        <p:nvSpPr>
          <p:cNvPr id="23" name="Заголовок 1">
            <a:extLst>
              <a:ext uri="{FF2B5EF4-FFF2-40B4-BE49-F238E27FC236}">
                <a16:creationId xmlns:a16="http://schemas.microsoft.com/office/drawing/2014/main" id="{6430AC40-5250-5589-ACF5-64040EEE6051}"/>
              </a:ext>
            </a:extLst>
          </p:cNvPr>
          <p:cNvSpPr>
            <a:spLocks noGrp="1"/>
          </p:cNvSpPr>
          <p:nvPr>
            <p:ph type="title" hasCustomPrompt="1"/>
          </p:nvPr>
        </p:nvSpPr>
        <p:spPr>
          <a:xfrm>
            <a:off x="597207" y="2099405"/>
            <a:ext cx="3511541" cy="2659190"/>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2" name="Ellipse">
            <a:extLst>
              <a:ext uri="{FF2B5EF4-FFF2-40B4-BE49-F238E27FC236}">
                <a16:creationId xmlns:a16="http://schemas.microsoft.com/office/drawing/2014/main" id="{AAF6A716-2484-26B5-0EC7-DCD02ACD4539}"/>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Ellipse">
            <a:extLst>
              <a:ext uri="{FF2B5EF4-FFF2-40B4-BE49-F238E27FC236}">
                <a16:creationId xmlns:a16="http://schemas.microsoft.com/office/drawing/2014/main" id="{12E2E38D-FB63-29FC-8B2C-938D8EB1CFD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Ellipse">
            <a:extLst>
              <a:ext uri="{FF2B5EF4-FFF2-40B4-BE49-F238E27FC236}">
                <a16:creationId xmlns:a16="http://schemas.microsoft.com/office/drawing/2014/main" id="{D37E29FB-8814-2F7E-0DE7-57677BAC836C}"/>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Footer Placeholder">
            <a:extLst>
              <a:ext uri="{FF2B5EF4-FFF2-40B4-BE49-F238E27FC236}">
                <a16:creationId xmlns:a16="http://schemas.microsoft.com/office/drawing/2014/main" id="{43B06B59-9166-2408-4FA0-FC6F82E6C6EA}"/>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9658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eamV1">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04925"/>
            <a:ext cx="5400000"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a:t>
            </a:r>
            <a:endParaRPr lang="ru-RU"/>
          </a:p>
        </p:txBody>
      </p:sp>
      <p:sp>
        <p:nvSpPr>
          <p:cNvPr id="4" name="Rectangle 3">
            <a:extLst>
              <a:ext uri="{FF2B5EF4-FFF2-40B4-BE49-F238E27FC236}">
                <a16:creationId xmlns:a16="http://schemas.microsoft.com/office/drawing/2014/main" id="{47E78248-00D0-592D-ED33-051FC1FA1F6C}"/>
              </a:ext>
            </a:extLst>
          </p:cNvPr>
          <p:cNvSpPr/>
          <p:nvPr userDrawn="1"/>
        </p:nvSpPr>
        <p:spPr>
          <a:xfrm>
            <a:off x="6203950" y="3137309"/>
            <a:ext cx="5400675" cy="31572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 Placeholder">
            <a:extLst>
              <a:ext uri="{FF2B5EF4-FFF2-40B4-BE49-F238E27FC236}">
                <a16:creationId xmlns:a16="http://schemas.microsoft.com/office/drawing/2014/main" id="{E0E20191-B2E0-C91A-2E91-F10E2F810288}"/>
              </a:ext>
            </a:extLst>
          </p:cNvPr>
          <p:cNvSpPr>
            <a:spLocks noGrp="1"/>
          </p:cNvSpPr>
          <p:nvPr>
            <p:ph type="body" idx="27" hasCustomPrompt="1"/>
          </p:nvPr>
        </p:nvSpPr>
        <p:spPr>
          <a:xfrm>
            <a:off x="6527950" y="2300490"/>
            <a:ext cx="5076001"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BC263E0D-5E7A-E322-3DFA-9054BB9FB3DB}"/>
              </a:ext>
            </a:extLst>
          </p:cNvPr>
          <p:cNvSpPr>
            <a:spLocks noGrp="1"/>
          </p:cNvSpPr>
          <p:nvPr>
            <p:ph type="body" idx="36" hasCustomPrompt="1"/>
          </p:nvPr>
        </p:nvSpPr>
        <p:spPr>
          <a:xfrm>
            <a:off x="6203951" y="3137309"/>
            <a:ext cx="5400674" cy="3155425"/>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br>
              <a:rPr lang="en-US"/>
            </a:br>
            <a:br>
              <a:rPr lang="en-US"/>
            </a:br>
            <a:br>
              <a:rPr lang="en-US"/>
            </a:br>
            <a:br>
              <a:rPr lang="en-US"/>
            </a:br>
            <a:br>
              <a:rPr lang="en-US"/>
            </a:br>
            <a:br>
              <a:rPr lang="en-US"/>
            </a:br>
            <a:endParaRPr lang="en-US"/>
          </a:p>
        </p:txBody>
      </p:sp>
      <p:grpSp>
        <p:nvGrpSpPr>
          <p:cNvPr id="10" name="Group 9">
            <a:extLst>
              <a:ext uri="{FF2B5EF4-FFF2-40B4-BE49-F238E27FC236}">
                <a16:creationId xmlns:a16="http://schemas.microsoft.com/office/drawing/2014/main" id="{317FEA57-4497-4B6A-C49C-3BCBA656B92F}"/>
              </a:ext>
            </a:extLst>
          </p:cNvPr>
          <p:cNvGrpSpPr/>
          <p:nvPr userDrawn="1"/>
        </p:nvGrpSpPr>
        <p:grpSpPr>
          <a:xfrm flipH="1">
            <a:off x="6203951" y="2447155"/>
            <a:ext cx="324000" cy="324000"/>
            <a:chOff x="11388625" y="6057800"/>
            <a:chExt cx="432000" cy="432000"/>
          </a:xfrm>
        </p:grpSpPr>
        <p:sp>
          <p:nvSpPr>
            <p:cNvPr id="11" name="Oval 10">
              <a:extLst>
                <a:ext uri="{FF2B5EF4-FFF2-40B4-BE49-F238E27FC236}">
                  <a16:creationId xmlns:a16="http://schemas.microsoft.com/office/drawing/2014/main" id="{4636896C-08AB-26EE-9A24-BC4B19BDDC98}"/>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Graphic 15" descr="Caret Right outline">
              <a:extLst>
                <a:ext uri="{FF2B5EF4-FFF2-40B4-BE49-F238E27FC236}">
                  <a16:creationId xmlns:a16="http://schemas.microsoft.com/office/drawing/2014/main" id="{6DBB597E-2B1B-BE00-B0FC-05FE5AB2CD0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0" y="6158085"/>
              <a:ext cx="231429" cy="231429"/>
            </a:xfrm>
            <a:prstGeom prst="rect">
              <a:avLst/>
            </a:prstGeom>
          </p:spPr>
        </p:pic>
      </p:grpSp>
      <p:sp>
        <p:nvSpPr>
          <p:cNvPr id="17" name="Description Placeholder">
            <a:extLst>
              <a:ext uri="{FF2B5EF4-FFF2-40B4-BE49-F238E27FC236}">
                <a16:creationId xmlns:a16="http://schemas.microsoft.com/office/drawing/2014/main" id="{1857D217-E284-776C-D455-3B92DEFAE4EE}"/>
              </a:ext>
            </a:extLst>
          </p:cNvPr>
          <p:cNvSpPr>
            <a:spLocks noGrp="1"/>
          </p:cNvSpPr>
          <p:nvPr>
            <p:ph type="body" idx="37"/>
          </p:nvPr>
        </p:nvSpPr>
        <p:spPr>
          <a:xfrm>
            <a:off x="6527951" y="2618840"/>
            <a:ext cx="5072400" cy="298919"/>
          </a:xfrm>
        </p:spPr>
        <p:txBody>
          <a:bodyPr wrap="square" lIns="144000" tIns="72000" rIns="21600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Picture 19">
            <a:extLst>
              <a:ext uri="{FF2B5EF4-FFF2-40B4-BE49-F238E27FC236}">
                <a16:creationId xmlns:a16="http://schemas.microsoft.com/office/drawing/2014/main" id="{0B4F64B5-C82D-BC92-D725-9A29B3D82F67}"/>
              </a:ext>
            </a:extLst>
          </p:cNvPr>
          <p:cNvSpPr>
            <a:spLocks noGrp="1"/>
          </p:cNvSpPr>
          <p:nvPr>
            <p:ph type="pic" sz="quarter" idx="12"/>
          </p:nvPr>
        </p:nvSpPr>
        <p:spPr>
          <a:xfrm>
            <a:off x="587375" y="2300489"/>
            <a:ext cx="3529013" cy="4557511"/>
          </a:xfrm>
          <a:prstGeom prst="rect">
            <a:avLst/>
          </a:prstGeom>
        </p:spPr>
        <p:txBody>
          <a:bodyPr/>
          <a:lstStyle/>
          <a:p>
            <a:endParaRPr lang="ru-RU"/>
          </a:p>
        </p:txBody>
      </p:sp>
    </p:spTree>
    <p:extLst>
      <p:ext uri="{BB962C8B-B14F-4D97-AF65-F5344CB8AC3E}">
        <p14:creationId xmlns:p14="http://schemas.microsoft.com/office/powerpoint/2010/main" val="35952207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eamV2">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04925"/>
            <a:ext cx="5400000"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a:t>
            </a:r>
            <a:endParaRPr lang="ru-RU"/>
          </a:p>
        </p:txBody>
      </p:sp>
      <p:sp>
        <p:nvSpPr>
          <p:cNvPr id="21" name="Picture 19">
            <a:extLst>
              <a:ext uri="{FF2B5EF4-FFF2-40B4-BE49-F238E27FC236}">
                <a16:creationId xmlns:a16="http://schemas.microsoft.com/office/drawing/2014/main" id="{0B4F64B5-C82D-BC92-D725-9A29B3D82F67}"/>
              </a:ext>
            </a:extLst>
          </p:cNvPr>
          <p:cNvSpPr>
            <a:spLocks noGrp="1"/>
          </p:cNvSpPr>
          <p:nvPr>
            <p:ph type="pic" sz="quarter" idx="12"/>
          </p:nvPr>
        </p:nvSpPr>
        <p:spPr>
          <a:xfrm>
            <a:off x="587375" y="2300490"/>
            <a:ext cx="3529013" cy="2769221"/>
          </a:xfrm>
          <a:prstGeom prst="rect">
            <a:avLst/>
          </a:prstGeom>
        </p:spPr>
        <p:txBody>
          <a:bodyPr/>
          <a:lstStyle/>
          <a:p>
            <a:endParaRPr lang="ru-RU"/>
          </a:p>
        </p:txBody>
      </p:sp>
      <p:sp>
        <p:nvSpPr>
          <p:cNvPr id="2" name="Subtitle Placeholder">
            <a:extLst>
              <a:ext uri="{FF2B5EF4-FFF2-40B4-BE49-F238E27FC236}">
                <a16:creationId xmlns:a16="http://schemas.microsoft.com/office/drawing/2014/main" id="{53405560-1642-137C-AD6E-ABE0C9AECDA1}"/>
              </a:ext>
            </a:extLst>
          </p:cNvPr>
          <p:cNvSpPr>
            <a:spLocks noGrp="1"/>
          </p:cNvSpPr>
          <p:nvPr>
            <p:ph type="body" idx="38" hasCustomPrompt="1"/>
          </p:nvPr>
        </p:nvSpPr>
        <p:spPr>
          <a:xfrm>
            <a:off x="919249" y="5400479"/>
            <a:ext cx="3197139"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3" name="Group 2">
            <a:extLst>
              <a:ext uri="{FF2B5EF4-FFF2-40B4-BE49-F238E27FC236}">
                <a16:creationId xmlns:a16="http://schemas.microsoft.com/office/drawing/2014/main" id="{4C3CEF57-FBE0-16BE-253E-04884CCFDDC8}"/>
              </a:ext>
            </a:extLst>
          </p:cNvPr>
          <p:cNvGrpSpPr/>
          <p:nvPr userDrawn="1"/>
        </p:nvGrpSpPr>
        <p:grpSpPr>
          <a:xfrm rot="16200000">
            <a:off x="595250" y="5547144"/>
            <a:ext cx="324000" cy="324000"/>
            <a:chOff x="11388625" y="6057800"/>
            <a:chExt cx="432000" cy="432000"/>
          </a:xfrm>
        </p:grpSpPr>
        <p:sp>
          <p:nvSpPr>
            <p:cNvPr id="5" name="Oval 4">
              <a:extLst>
                <a:ext uri="{FF2B5EF4-FFF2-40B4-BE49-F238E27FC236}">
                  <a16:creationId xmlns:a16="http://schemas.microsoft.com/office/drawing/2014/main" id="{FE7C8BE9-6A81-CFEE-7DCC-CEDCC94862AB}"/>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Graphic 6" descr="Caret Right outline">
              <a:extLst>
                <a:ext uri="{FF2B5EF4-FFF2-40B4-BE49-F238E27FC236}">
                  <a16:creationId xmlns:a16="http://schemas.microsoft.com/office/drawing/2014/main" id="{EA1AAF10-A7A5-8EBD-45EA-FD15A187AFA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9" name="Description Placeholder">
            <a:extLst>
              <a:ext uri="{FF2B5EF4-FFF2-40B4-BE49-F238E27FC236}">
                <a16:creationId xmlns:a16="http://schemas.microsoft.com/office/drawing/2014/main" id="{40A9163B-5AB0-7F21-505E-44FE85CFF187}"/>
              </a:ext>
            </a:extLst>
          </p:cNvPr>
          <p:cNvSpPr>
            <a:spLocks noGrp="1"/>
          </p:cNvSpPr>
          <p:nvPr>
            <p:ph type="body" idx="39"/>
          </p:nvPr>
        </p:nvSpPr>
        <p:spPr>
          <a:xfrm>
            <a:off x="919250" y="5718829"/>
            <a:ext cx="3197138" cy="298919"/>
          </a:xfrm>
        </p:spPr>
        <p:txBody>
          <a:bodyPr wrap="square" lIns="144000" tIns="72000" rIns="21600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Picture 19">
            <a:extLst>
              <a:ext uri="{FF2B5EF4-FFF2-40B4-BE49-F238E27FC236}">
                <a16:creationId xmlns:a16="http://schemas.microsoft.com/office/drawing/2014/main" id="{2729A6FC-1AB3-B2BE-D897-42761CBE65D6}"/>
              </a:ext>
            </a:extLst>
          </p:cNvPr>
          <p:cNvSpPr>
            <a:spLocks noGrp="1"/>
          </p:cNvSpPr>
          <p:nvPr>
            <p:ph type="pic" sz="quarter" idx="40"/>
          </p:nvPr>
        </p:nvSpPr>
        <p:spPr>
          <a:xfrm>
            <a:off x="4335431" y="2303345"/>
            <a:ext cx="3529013" cy="2769221"/>
          </a:xfrm>
          <a:prstGeom prst="rect">
            <a:avLst/>
          </a:prstGeom>
        </p:spPr>
        <p:txBody>
          <a:bodyPr/>
          <a:lstStyle/>
          <a:p>
            <a:endParaRPr lang="ru-RU"/>
          </a:p>
        </p:txBody>
      </p:sp>
      <p:sp>
        <p:nvSpPr>
          <p:cNvPr id="18" name="Subtitle Placeholder">
            <a:extLst>
              <a:ext uri="{FF2B5EF4-FFF2-40B4-BE49-F238E27FC236}">
                <a16:creationId xmlns:a16="http://schemas.microsoft.com/office/drawing/2014/main" id="{5B4AF51F-077A-CE18-545C-D7BE489F88F3}"/>
              </a:ext>
            </a:extLst>
          </p:cNvPr>
          <p:cNvSpPr>
            <a:spLocks noGrp="1"/>
          </p:cNvSpPr>
          <p:nvPr>
            <p:ph type="body" idx="41" hasCustomPrompt="1"/>
          </p:nvPr>
        </p:nvSpPr>
        <p:spPr>
          <a:xfrm>
            <a:off x="4667305" y="5403334"/>
            <a:ext cx="3197139"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19" name="Group 18">
            <a:extLst>
              <a:ext uri="{FF2B5EF4-FFF2-40B4-BE49-F238E27FC236}">
                <a16:creationId xmlns:a16="http://schemas.microsoft.com/office/drawing/2014/main" id="{2B223749-F34A-A651-235F-B581A531D194}"/>
              </a:ext>
            </a:extLst>
          </p:cNvPr>
          <p:cNvGrpSpPr/>
          <p:nvPr userDrawn="1"/>
        </p:nvGrpSpPr>
        <p:grpSpPr>
          <a:xfrm rot="16200000">
            <a:off x="4343306" y="5549999"/>
            <a:ext cx="324000" cy="324000"/>
            <a:chOff x="11388625" y="6057800"/>
            <a:chExt cx="432000" cy="432000"/>
          </a:xfrm>
        </p:grpSpPr>
        <p:sp>
          <p:nvSpPr>
            <p:cNvPr id="20" name="Oval 19">
              <a:extLst>
                <a:ext uri="{FF2B5EF4-FFF2-40B4-BE49-F238E27FC236}">
                  <a16:creationId xmlns:a16="http://schemas.microsoft.com/office/drawing/2014/main" id="{E378705E-E65C-78EB-9A18-50069AC33A1D}"/>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Graphic 21" descr="Caret Right outline">
              <a:extLst>
                <a:ext uri="{FF2B5EF4-FFF2-40B4-BE49-F238E27FC236}">
                  <a16:creationId xmlns:a16="http://schemas.microsoft.com/office/drawing/2014/main" id="{CB580C5E-97E9-D6F7-D3E8-269F935BEE8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23" name="Description Placeholder">
            <a:extLst>
              <a:ext uri="{FF2B5EF4-FFF2-40B4-BE49-F238E27FC236}">
                <a16:creationId xmlns:a16="http://schemas.microsoft.com/office/drawing/2014/main" id="{7B7663F2-A6D7-8A4E-8050-D89DF6A4847E}"/>
              </a:ext>
            </a:extLst>
          </p:cNvPr>
          <p:cNvSpPr>
            <a:spLocks noGrp="1"/>
          </p:cNvSpPr>
          <p:nvPr>
            <p:ph type="body" idx="42"/>
          </p:nvPr>
        </p:nvSpPr>
        <p:spPr>
          <a:xfrm>
            <a:off x="4667306" y="5721684"/>
            <a:ext cx="3197138" cy="298919"/>
          </a:xfrm>
        </p:spPr>
        <p:txBody>
          <a:bodyPr wrap="square" lIns="144000" tIns="72000" rIns="21600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Picture 19">
            <a:extLst>
              <a:ext uri="{FF2B5EF4-FFF2-40B4-BE49-F238E27FC236}">
                <a16:creationId xmlns:a16="http://schemas.microsoft.com/office/drawing/2014/main" id="{093972EC-815F-564A-8357-047EA5607D5F}"/>
              </a:ext>
            </a:extLst>
          </p:cNvPr>
          <p:cNvSpPr>
            <a:spLocks noGrp="1"/>
          </p:cNvSpPr>
          <p:nvPr>
            <p:ph type="pic" sz="quarter" idx="43"/>
          </p:nvPr>
        </p:nvSpPr>
        <p:spPr>
          <a:xfrm>
            <a:off x="8079677" y="2303345"/>
            <a:ext cx="3529013" cy="2769221"/>
          </a:xfrm>
          <a:prstGeom prst="rect">
            <a:avLst/>
          </a:prstGeom>
        </p:spPr>
        <p:txBody>
          <a:bodyPr/>
          <a:lstStyle/>
          <a:p>
            <a:endParaRPr lang="ru-RU"/>
          </a:p>
        </p:txBody>
      </p:sp>
      <p:sp>
        <p:nvSpPr>
          <p:cNvPr id="25" name="Subtitle Placeholder">
            <a:extLst>
              <a:ext uri="{FF2B5EF4-FFF2-40B4-BE49-F238E27FC236}">
                <a16:creationId xmlns:a16="http://schemas.microsoft.com/office/drawing/2014/main" id="{C2D83CBF-C5CA-4953-C608-4D4C55EA6B0B}"/>
              </a:ext>
            </a:extLst>
          </p:cNvPr>
          <p:cNvSpPr>
            <a:spLocks noGrp="1"/>
          </p:cNvSpPr>
          <p:nvPr>
            <p:ph type="body" idx="44" hasCustomPrompt="1"/>
          </p:nvPr>
        </p:nvSpPr>
        <p:spPr>
          <a:xfrm>
            <a:off x="8411551" y="5403334"/>
            <a:ext cx="3197139"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26" name="Group 25">
            <a:extLst>
              <a:ext uri="{FF2B5EF4-FFF2-40B4-BE49-F238E27FC236}">
                <a16:creationId xmlns:a16="http://schemas.microsoft.com/office/drawing/2014/main" id="{AC46A84F-08BB-C2A6-4254-B32EB85E6723}"/>
              </a:ext>
            </a:extLst>
          </p:cNvPr>
          <p:cNvGrpSpPr/>
          <p:nvPr userDrawn="1"/>
        </p:nvGrpSpPr>
        <p:grpSpPr>
          <a:xfrm rot="16200000">
            <a:off x="8087552" y="5549999"/>
            <a:ext cx="324000" cy="324000"/>
            <a:chOff x="11388625" y="6057800"/>
            <a:chExt cx="432000" cy="432000"/>
          </a:xfrm>
        </p:grpSpPr>
        <p:sp>
          <p:nvSpPr>
            <p:cNvPr id="27" name="Oval 26">
              <a:extLst>
                <a:ext uri="{FF2B5EF4-FFF2-40B4-BE49-F238E27FC236}">
                  <a16:creationId xmlns:a16="http://schemas.microsoft.com/office/drawing/2014/main" id="{3090CE9B-0701-A866-6097-F472AC350239}"/>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8" name="Graphic 27" descr="Caret Right outline">
              <a:extLst>
                <a:ext uri="{FF2B5EF4-FFF2-40B4-BE49-F238E27FC236}">
                  <a16:creationId xmlns:a16="http://schemas.microsoft.com/office/drawing/2014/main" id="{E00AA49F-7DC6-56FC-6939-4C0CBFF21A1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29" name="Description Placeholder">
            <a:extLst>
              <a:ext uri="{FF2B5EF4-FFF2-40B4-BE49-F238E27FC236}">
                <a16:creationId xmlns:a16="http://schemas.microsoft.com/office/drawing/2014/main" id="{9BE23BBA-1520-B842-B83B-0662EADA9550}"/>
              </a:ext>
            </a:extLst>
          </p:cNvPr>
          <p:cNvSpPr>
            <a:spLocks noGrp="1"/>
          </p:cNvSpPr>
          <p:nvPr>
            <p:ph type="body" idx="45"/>
          </p:nvPr>
        </p:nvSpPr>
        <p:spPr>
          <a:xfrm>
            <a:off x="8411552" y="5721684"/>
            <a:ext cx="3197138" cy="298919"/>
          </a:xfrm>
        </p:spPr>
        <p:txBody>
          <a:bodyPr wrap="square" lIns="144000" tIns="72000" rIns="21600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0" name="Straight Connector 29">
            <a:extLst>
              <a:ext uri="{FF2B5EF4-FFF2-40B4-BE49-F238E27FC236}">
                <a16:creationId xmlns:a16="http://schemas.microsoft.com/office/drawing/2014/main" id="{1060B252-B9E7-149A-D242-51A4943D3BB6}"/>
              </a:ext>
            </a:extLst>
          </p:cNvPr>
          <p:cNvCxnSpPr>
            <a:cxnSpLocks/>
          </p:cNvCxnSpPr>
          <p:nvPr userDrawn="1"/>
        </p:nvCxnSpPr>
        <p:spPr>
          <a:xfrm>
            <a:off x="58737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661B7FD-2E7A-59FE-1C56-45A6F2FE6073}"/>
              </a:ext>
            </a:extLst>
          </p:cNvPr>
          <p:cNvCxnSpPr>
            <a:cxnSpLocks/>
          </p:cNvCxnSpPr>
          <p:nvPr userDrawn="1"/>
        </p:nvCxnSpPr>
        <p:spPr>
          <a:xfrm>
            <a:off x="4331713"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2DE2A4F-264E-9BD2-C849-518C64987DA7}"/>
              </a:ext>
            </a:extLst>
          </p:cNvPr>
          <p:cNvCxnSpPr>
            <a:cxnSpLocks/>
          </p:cNvCxnSpPr>
          <p:nvPr userDrawn="1"/>
        </p:nvCxnSpPr>
        <p:spPr>
          <a:xfrm>
            <a:off x="8076625" y="6278978"/>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1D8A562-7856-62E4-C3E2-8A04FD7AB36F}"/>
              </a:ext>
            </a:extLst>
          </p:cNvPr>
          <p:cNvCxnSpPr>
            <a:cxnSpLocks/>
          </p:cNvCxnSpPr>
          <p:nvPr userDrawn="1"/>
        </p:nvCxnSpPr>
        <p:spPr>
          <a:xfrm>
            <a:off x="807662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8590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eamV3">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04925"/>
            <a:ext cx="5400000"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a:t>
            </a:r>
            <a:endParaRPr lang="ru-RU"/>
          </a:p>
        </p:txBody>
      </p:sp>
      <p:sp>
        <p:nvSpPr>
          <p:cNvPr id="21" name="Picture 19">
            <a:extLst>
              <a:ext uri="{FF2B5EF4-FFF2-40B4-BE49-F238E27FC236}">
                <a16:creationId xmlns:a16="http://schemas.microsoft.com/office/drawing/2014/main" id="{0B4F64B5-C82D-BC92-D725-9A29B3D82F67}"/>
              </a:ext>
            </a:extLst>
          </p:cNvPr>
          <p:cNvSpPr>
            <a:spLocks noGrp="1"/>
          </p:cNvSpPr>
          <p:nvPr>
            <p:ph type="pic" sz="quarter" idx="12"/>
          </p:nvPr>
        </p:nvSpPr>
        <p:spPr>
          <a:xfrm>
            <a:off x="587376" y="2300490"/>
            <a:ext cx="2592388" cy="2455200"/>
          </a:xfrm>
          <a:prstGeom prst="rect">
            <a:avLst/>
          </a:prstGeom>
        </p:spPr>
        <p:txBody>
          <a:bodyPr/>
          <a:lstStyle/>
          <a:p>
            <a:endParaRPr lang="ru-RU"/>
          </a:p>
        </p:txBody>
      </p:sp>
      <p:sp>
        <p:nvSpPr>
          <p:cNvPr id="2" name="Subtitle Placeholder">
            <a:extLst>
              <a:ext uri="{FF2B5EF4-FFF2-40B4-BE49-F238E27FC236}">
                <a16:creationId xmlns:a16="http://schemas.microsoft.com/office/drawing/2014/main" id="{53405560-1642-137C-AD6E-ABE0C9AECDA1}"/>
              </a:ext>
            </a:extLst>
          </p:cNvPr>
          <p:cNvSpPr>
            <a:spLocks noGrp="1"/>
          </p:cNvSpPr>
          <p:nvPr>
            <p:ph type="body" idx="38" hasCustomPrompt="1"/>
          </p:nvPr>
        </p:nvSpPr>
        <p:spPr>
          <a:xfrm>
            <a:off x="919248" y="5089847"/>
            <a:ext cx="2260800"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3" name="Group 2">
            <a:extLst>
              <a:ext uri="{FF2B5EF4-FFF2-40B4-BE49-F238E27FC236}">
                <a16:creationId xmlns:a16="http://schemas.microsoft.com/office/drawing/2014/main" id="{4C3CEF57-FBE0-16BE-253E-04884CCFDDC8}"/>
              </a:ext>
            </a:extLst>
          </p:cNvPr>
          <p:cNvGrpSpPr/>
          <p:nvPr userDrawn="1"/>
        </p:nvGrpSpPr>
        <p:grpSpPr>
          <a:xfrm rot="16200000">
            <a:off x="595250" y="5236512"/>
            <a:ext cx="324000" cy="324000"/>
            <a:chOff x="11388625" y="6057800"/>
            <a:chExt cx="432000" cy="432000"/>
          </a:xfrm>
        </p:grpSpPr>
        <p:sp>
          <p:nvSpPr>
            <p:cNvPr id="5" name="Oval 4">
              <a:extLst>
                <a:ext uri="{FF2B5EF4-FFF2-40B4-BE49-F238E27FC236}">
                  <a16:creationId xmlns:a16="http://schemas.microsoft.com/office/drawing/2014/main" id="{FE7C8BE9-6A81-CFEE-7DCC-CEDCC94862AB}"/>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Graphic 6" descr="Caret Right outline">
              <a:extLst>
                <a:ext uri="{FF2B5EF4-FFF2-40B4-BE49-F238E27FC236}">
                  <a16:creationId xmlns:a16="http://schemas.microsoft.com/office/drawing/2014/main" id="{EA1AAF10-A7A5-8EBD-45EA-FD15A187AFA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9" name="Description Placeholder">
            <a:extLst>
              <a:ext uri="{FF2B5EF4-FFF2-40B4-BE49-F238E27FC236}">
                <a16:creationId xmlns:a16="http://schemas.microsoft.com/office/drawing/2014/main" id="{40A9163B-5AB0-7F21-505E-44FE85CFF187}"/>
              </a:ext>
            </a:extLst>
          </p:cNvPr>
          <p:cNvSpPr>
            <a:spLocks noGrp="1"/>
          </p:cNvSpPr>
          <p:nvPr>
            <p:ph type="body" idx="39"/>
          </p:nvPr>
        </p:nvSpPr>
        <p:spPr>
          <a:xfrm>
            <a:off x="919250" y="5408197"/>
            <a:ext cx="2260514" cy="548218"/>
          </a:xfrm>
        </p:spPr>
        <p:txBody>
          <a:bodyPr wrap="square" lIns="144000" tIns="72000" rIns="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Picture 19">
            <a:extLst>
              <a:ext uri="{FF2B5EF4-FFF2-40B4-BE49-F238E27FC236}">
                <a16:creationId xmlns:a16="http://schemas.microsoft.com/office/drawing/2014/main" id="{2729A6FC-1AB3-B2BE-D897-42761CBE65D6}"/>
              </a:ext>
            </a:extLst>
          </p:cNvPr>
          <p:cNvSpPr>
            <a:spLocks noGrp="1"/>
          </p:cNvSpPr>
          <p:nvPr>
            <p:ph type="pic" sz="quarter" idx="40"/>
          </p:nvPr>
        </p:nvSpPr>
        <p:spPr>
          <a:xfrm>
            <a:off x="3395922" y="2300491"/>
            <a:ext cx="2592000" cy="2455792"/>
          </a:xfrm>
          <a:prstGeom prst="rect">
            <a:avLst/>
          </a:prstGeom>
        </p:spPr>
        <p:txBody>
          <a:bodyPr/>
          <a:lstStyle/>
          <a:p>
            <a:endParaRPr lang="ru-RU"/>
          </a:p>
        </p:txBody>
      </p:sp>
      <p:sp>
        <p:nvSpPr>
          <p:cNvPr id="18" name="Subtitle Placeholder">
            <a:extLst>
              <a:ext uri="{FF2B5EF4-FFF2-40B4-BE49-F238E27FC236}">
                <a16:creationId xmlns:a16="http://schemas.microsoft.com/office/drawing/2014/main" id="{5B4AF51F-077A-CE18-545C-D7BE489F88F3}"/>
              </a:ext>
            </a:extLst>
          </p:cNvPr>
          <p:cNvSpPr>
            <a:spLocks noGrp="1"/>
          </p:cNvSpPr>
          <p:nvPr>
            <p:ph type="body" idx="41" hasCustomPrompt="1"/>
          </p:nvPr>
        </p:nvSpPr>
        <p:spPr>
          <a:xfrm>
            <a:off x="3719662" y="5092702"/>
            <a:ext cx="2260800"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19" name="Group 18">
            <a:extLst>
              <a:ext uri="{FF2B5EF4-FFF2-40B4-BE49-F238E27FC236}">
                <a16:creationId xmlns:a16="http://schemas.microsoft.com/office/drawing/2014/main" id="{2B223749-F34A-A651-235F-B581A531D194}"/>
              </a:ext>
            </a:extLst>
          </p:cNvPr>
          <p:cNvGrpSpPr/>
          <p:nvPr userDrawn="1"/>
        </p:nvGrpSpPr>
        <p:grpSpPr>
          <a:xfrm rot="16200000">
            <a:off x="3395663" y="5239367"/>
            <a:ext cx="324000" cy="324000"/>
            <a:chOff x="11388625" y="6057800"/>
            <a:chExt cx="432000" cy="432000"/>
          </a:xfrm>
        </p:grpSpPr>
        <p:sp>
          <p:nvSpPr>
            <p:cNvPr id="20" name="Oval 19">
              <a:extLst>
                <a:ext uri="{FF2B5EF4-FFF2-40B4-BE49-F238E27FC236}">
                  <a16:creationId xmlns:a16="http://schemas.microsoft.com/office/drawing/2014/main" id="{E378705E-E65C-78EB-9A18-50069AC33A1D}"/>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Graphic 21" descr="Caret Right outline">
              <a:extLst>
                <a:ext uri="{FF2B5EF4-FFF2-40B4-BE49-F238E27FC236}">
                  <a16:creationId xmlns:a16="http://schemas.microsoft.com/office/drawing/2014/main" id="{CB580C5E-97E9-D6F7-D3E8-269F935BEE8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23" name="Description Placeholder">
            <a:extLst>
              <a:ext uri="{FF2B5EF4-FFF2-40B4-BE49-F238E27FC236}">
                <a16:creationId xmlns:a16="http://schemas.microsoft.com/office/drawing/2014/main" id="{7B7663F2-A6D7-8A4E-8050-D89DF6A4847E}"/>
              </a:ext>
            </a:extLst>
          </p:cNvPr>
          <p:cNvSpPr>
            <a:spLocks noGrp="1"/>
          </p:cNvSpPr>
          <p:nvPr>
            <p:ph type="body" idx="42"/>
          </p:nvPr>
        </p:nvSpPr>
        <p:spPr>
          <a:xfrm>
            <a:off x="3719663" y="5411050"/>
            <a:ext cx="2260800" cy="547200"/>
          </a:xfrm>
        </p:spPr>
        <p:txBody>
          <a:bodyPr wrap="square" lIns="14400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Picture 19">
            <a:extLst>
              <a:ext uri="{FF2B5EF4-FFF2-40B4-BE49-F238E27FC236}">
                <a16:creationId xmlns:a16="http://schemas.microsoft.com/office/drawing/2014/main" id="{093972EC-815F-564A-8357-047EA5607D5F}"/>
              </a:ext>
            </a:extLst>
          </p:cNvPr>
          <p:cNvSpPr>
            <a:spLocks noGrp="1"/>
          </p:cNvSpPr>
          <p:nvPr>
            <p:ph type="pic" sz="quarter" idx="43"/>
          </p:nvPr>
        </p:nvSpPr>
        <p:spPr>
          <a:xfrm>
            <a:off x="6204080" y="2300490"/>
            <a:ext cx="2592000" cy="2455200"/>
          </a:xfrm>
          <a:prstGeom prst="rect">
            <a:avLst/>
          </a:prstGeom>
        </p:spPr>
        <p:txBody>
          <a:bodyPr/>
          <a:lstStyle/>
          <a:p>
            <a:endParaRPr lang="ru-RU"/>
          </a:p>
        </p:txBody>
      </p:sp>
      <p:sp>
        <p:nvSpPr>
          <p:cNvPr id="25" name="Subtitle Placeholder">
            <a:extLst>
              <a:ext uri="{FF2B5EF4-FFF2-40B4-BE49-F238E27FC236}">
                <a16:creationId xmlns:a16="http://schemas.microsoft.com/office/drawing/2014/main" id="{C2D83CBF-C5CA-4953-C608-4D4C55EA6B0B}"/>
              </a:ext>
            </a:extLst>
          </p:cNvPr>
          <p:cNvSpPr>
            <a:spLocks noGrp="1"/>
          </p:cNvSpPr>
          <p:nvPr>
            <p:ph type="body" idx="44" hasCustomPrompt="1"/>
          </p:nvPr>
        </p:nvSpPr>
        <p:spPr>
          <a:xfrm>
            <a:off x="6535279" y="5092702"/>
            <a:ext cx="2260800"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26" name="Group 25">
            <a:extLst>
              <a:ext uri="{FF2B5EF4-FFF2-40B4-BE49-F238E27FC236}">
                <a16:creationId xmlns:a16="http://schemas.microsoft.com/office/drawing/2014/main" id="{AC46A84F-08BB-C2A6-4254-B32EB85E6723}"/>
              </a:ext>
            </a:extLst>
          </p:cNvPr>
          <p:cNvGrpSpPr/>
          <p:nvPr userDrawn="1"/>
        </p:nvGrpSpPr>
        <p:grpSpPr>
          <a:xfrm rot="16200000">
            <a:off x="6211280" y="5239367"/>
            <a:ext cx="324000" cy="324000"/>
            <a:chOff x="11388625" y="6057800"/>
            <a:chExt cx="432000" cy="432000"/>
          </a:xfrm>
        </p:grpSpPr>
        <p:sp>
          <p:nvSpPr>
            <p:cNvPr id="27" name="Oval 26">
              <a:extLst>
                <a:ext uri="{FF2B5EF4-FFF2-40B4-BE49-F238E27FC236}">
                  <a16:creationId xmlns:a16="http://schemas.microsoft.com/office/drawing/2014/main" id="{3090CE9B-0701-A866-6097-F472AC350239}"/>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8" name="Graphic 27" descr="Caret Right outline">
              <a:extLst>
                <a:ext uri="{FF2B5EF4-FFF2-40B4-BE49-F238E27FC236}">
                  <a16:creationId xmlns:a16="http://schemas.microsoft.com/office/drawing/2014/main" id="{E00AA49F-7DC6-56FC-6939-4C0CBFF21A1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29" name="Description Placeholder">
            <a:extLst>
              <a:ext uri="{FF2B5EF4-FFF2-40B4-BE49-F238E27FC236}">
                <a16:creationId xmlns:a16="http://schemas.microsoft.com/office/drawing/2014/main" id="{9BE23BBA-1520-B842-B83B-0662EADA9550}"/>
              </a:ext>
            </a:extLst>
          </p:cNvPr>
          <p:cNvSpPr>
            <a:spLocks noGrp="1"/>
          </p:cNvSpPr>
          <p:nvPr>
            <p:ph type="body" idx="45"/>
          </p:nvPr>
        </p:nvSpPr>
        <p:spPr>
          <a:xfrm>
            <a:off x="6535280" y="5411050"/>
            <a:ext cx="2260800" cy="547200"/>
          </a:xfrm>
        </p:spPr>
        <p:txBody>
          <a:bodyPr wrap="square" lIns="14400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0" name="Straight Connector 29">
            <a:extLst>
              <a:ext uri="{FF2B5EF4-FFF2-40B4-BE49-F238E27FC236}">
                <a16:creationId xmlns:a16="http://schemas.microsoft.com/office/drawing/2014/main" id="{1060B252-B9E7-149A-D242-51A4943D3BB6}"/>
              </a:ext>
            </a:extLst>
          </p:cNvPr>
          <p:cNvCxnSpPr>
            <a:cxnSpLocks/>
          </p:cNvCxnSpPr>
          <p:nvPr userDrawn="1"/>
        </p:nvCxnSpPr>
        <p:spPr>
          <a:xfrm>
            <a:off x="587375" y="6273800"/>
            <a:ext cx="2592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661B7FD-2E7A-59FE-1C56-45A6F2FE6073}"/>
              </a:ext>
            </a:extLst>
          </p:cNvPr>
          <p:cNvCxnSpPr>
            <a:cxnSpLocks/>
          </p:cNvCxnSpPr>
          <p:nvPr userDrawn="1"/>
        </p:nvCxnSpPr>
        <p:spPr>
          <a:xfrm>
            <a:off x="3395922" y="6273800"/>
            <a:ext cx="2592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2DE2A4F-264E-9BD2-C849-518C64987DA7}"/>
              </a:ext>
            </a:extLst>
          </p:cNvPr>
          <p:cNvCxnSpPr>
            <a:cxnSpLocks/>
          </p:cNvCxnSpPr>
          <p:nvPr userDrawn="1"/>
        </p:nvCxnSpPr>
        <p:spPr>
          <a:xfrm>
            <a:off x="9012238" y="6273800"/>
            <a:ext cx="2592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1D8A562-7856-62E4-C3E2-8A04FD7AB36F}"/>
              </a:ext>
            </a:extLst>
          </p:cNvPr>
          <p:cNvCxnSpPr>
            <a:cxnSpLocks/>
          </p:cNvCxnSpPr>
          <p:nvPr userDrawn="1"/>
        </p:nvCxnSpPr>
        <p:spPr>
          <a:xfrm>
            <a:off x="6204080" y="6273800"/>
            <a:ext cx="2592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4" name="Picture 19">
            <a:extLst>
              <a:ext uri="{FF2B5EF4-FFF2-40B4-BE49-F238E27FC236}">
                <a16:creationId xmlns:a16="http://schemas.microsoft.com/office/drawing/2014/main" id="{5DE75983-1855-B970-2C37-42A537A6782D}"/>
              </a:ext>
            </a:extLst>
          </p:cNvPr>
          <p:cNvSpPr>
            <a:spLocks noGrp="1"/>
          </p:cNvSpPr>
          <p:nvPr>
            <p:ph type="pic" sz="quarter" idx="46"/>
          </p:nvPr>
        </p:nvSpPr>
        <p:spPr>
          <a:xfrm>
            <a:off x="9012238" y="2300490"/>
            <a:ext cx="2592000" cy="2455200"/>
          </a:xfrm>
          <a:prstGeom prst="rect">
            <a:avLst/>
          </a:prstGeom>
        </p:spPr>
        <p:txBody>
          <a:bodyPr/>
          <a:lstStyle/>
          <a:p>
            <a:endParaRPr lang="ru-RU"/>
          </a:p>
        </p:txBody>
      </p:sp>
      <p:sp>
        <p:nvSpPr>
          <p:cNvPr id="6" name="Subtitle Placeholder">
            <a:extLst>
              <a:ext uri="{FF2B5EF4-FFF2-40B4-BE49-F238E27FC236}">
                <a16:creationId xmlns:a16="http://schemas.microsoft.com/office/drawing/2014/main" id="{E69FD198-9D81-21CC-37DC-2DF80A594482}"/>
              </a:ext>
            </a:extLst>
          </p:cNvPr>
          <p:cNvSpPr>
            <a:spLocks noGrp="1"/>
          </p:cNvSpPr>
          <p:nvPr>
            <p:ph type="body" idx="47" hasCustomPrompt="1"/>
          </p:nvPr>
        </p:nvSpPr>
        <p:spPr>
          <a:xfrm>
            <a:off x="9350895" y="5092702"/>
            <a:ext cx="2260800"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8" name="Group 7">
            <a:extLst>
              <a:ext uri="{FF2B5EF4-FFF2-40B4-BE49-F238E27FC236}">
                <a16:creationId xmlns:a16="http://schemas.microsoft.com/office/drawing/2014/main" id="{8EDB59B7-E736-332B-8180-06923E90B6B4}"/>
              </a:ext>
            </a:extLst>
          </p:cNvPr>
          <p:cNvGrpSpPr/>
          <p:nvPr userDrawn="1"/>
        </p:nvGrpSpPr>
        <p:grpSpPr>
          <a:xfrm rot="16200000">
            <a:off x="9026896" y="5239366"/>
            <a:ext cx="324000" cy="324000"/>
            <a:chOff x="11388625" y="6057800"/>
            <a:chExt cx="432000" cy="432000"/>
          </a:xfrm>
        </p:grpSpPr>
        <p:sp>
          <p:nvSpPr>
            <p:cNvPr id="10" name="Oval 9">
              <a:extLst>
                <a:ext uri="{FF2B5EF4-FFF2-40B4-BE49-F238E27FC236}">
                  <a16:creationId xmlns:a16="http://schemas.microsoft.com/office/drawing/2014/main" id="{F8DBC8C5-39C6-935D-7C4A-4980050F64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Graphic 10" descr="Caret Right outline">
              <a:extLst>
                <a:ext uri="{FF2B5EF4-FFF2-40B4-BE49-F238E27FC236}">
                  <a16:creationId xmlns:a16="http://schemas.microsoft.com/office/drawing/2014/main" id="{84005112-7914-CB2A-861A-87447440866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12" name="Description Placeholder">
            <a:extLst>
              <a:ext uri="{FF2B5EF4-FFF2-40B4-BE49-F238E27FC236}">
                <a16:creationId xmlns:a16="http://schemas.microsoft.com/office/drawing/2014/main" id="{68B22AC0-A0D4-0641-3805-ED92A3BF4DA8}"/>
              </a:ext>
            </a:extLst>
          </p:cNvPr>
          <p:cNvSpPr>
            <a:spLocks noGrp="1"/>
          </p:cNvSpPr>
          <p:nvPr>
            <p:ph type="body" idx="48"/>
          </p:nvPr>
        </p:nvSpPr>
        <p:spPr>
          <a:xfrm>
            <a:off x="9350896" y="5411050"/>
            <a:ext cx="2260800" cy="547200"/>
          </a:xfrm>
        </p:spPr>
        <p:txBody>
          <a:bodyPr wrap="square" lIns="14400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8983490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eamV4">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51F24FC-C308-22DE-E0AE-C6A36154613E}"/>
              </a:ext>
            </a:extLst>
          </p:cNvPr>
          <p:cNvSpPr/>
          <p:nvPr userDrawn="1"/>
        </p:nvSpPr>
        <p:spPr>
          <a:xfrm>
            <a:off x="588388" y="5272142"/>
            <a:ext cx="3528000" cy="158585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p:nvPr>
        </p:nvSpPr>
        <p:spPr>
          <a:xfrm>
            <a:off x="591650" y="1304925"/>
            <a:ext cx="352473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a:t>
            </a:r>
            <a:endParaRPr lang="ru-RU"/>
          </a:p>
        </p:txBody>
      </p:sp>
      <p:sp>
        <p:nvSpPr>
          <p:cNvPr id="21" name="Picture 19">
            <a:extLst>
              <a:ext uri="{FF2B5EF4-FFF2-40B4-BE49-F238E27FC236}">
                <a16:creationId xmlns:a16="http://schemas.microsoft.com/office/drawing/2014/main" id="{0B4F64B5-C82D-BC92-D725-9A29B3D82F67}"/>
              </a:ext>
            </a:extLst>
          </p:cNvPr>
          <p:cNvSpPr>
            <a:spLocks noGrp="1"/>
          </p:cNvSpPr>
          <p:nvPr>
            <p:ph type="pic" sz="quarter" idx="12"/>
          </p:nvPr>
        </p:nvSpPr>
        <p:spPr>
          <a:xfrm>
            <a:off x="587376" y="2300489"/>
            <a:ext cx="3529012" cy="2971653"/>
          </a:xfrm>
          <a:prstGeom prst="rect">
            <a:avLst/>
          </a:prstGeom>
        </p:spPr>
        <p:txBody>
          <a:bodyPr/>
          <a:lstStyle/>
          <a:p>
            <a:endParaRPr lang="ru-RU"/>
          </a:p>
        </p:txBody>
      </p:sp>
      <p:sp>
        <p:nvSpPr>
          <p:cNvPr id="2" name="Subtitle Placeholder">
            <a:extLst>
              <a:ext uri="{FF2B5EF4-FFF2-40B4-BE49-F238E27FC236}">
                <a16:creationId xmlns:a16="http://schemas.microsoft.com/office/drawing/2014/main" id="{53405560-1642-137C-AD6E-ABE0C9AECDA1}"/>
              </a:ext>
            </a:extLst>
          </p:cNvPr>
          <p:cNvSpPr>
            <a:spLocks noGrp="1"/>
          </p:cNvSpPr>
          <p:nvPr>
            <p:ph type="body" idx="38" hasCustomPrompt="1"/>
          </p:nvPr>
        </p:nvSpPr>
        <p:spPr>
          <a:xfrm>
            <a:off x="1127373" y="5408252"/>
            <a:ext cx="2989392" cy="307777"/>
          </a:xfrm>
        </p:spPr>
        <p:txBody>
          <a:bodyPr wrap="square" lIns="144000" tIns="0" rIns="216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grpSp>
        <p:nvGrpSpPr>
          <p:cNvPr id="3" name="Group 2">
            <a:extLst>
              <a:ext uri="{FF2B5EF4-FFF2-40B4-BE49-F238E27FC236}">
                <a16:creationId xmlns:a16="http://schemas.microsoft.com/office/drawing/2014/main" id="{4C3CEF57-FBE0-16BE-253E-04884CCFDDC8}"/>
              </a:ext>
            </a:extLst>
          </p:cNvPr>
          <p:cNvGrpSpPr/>
          <p:nvPr userDrawn="1"/>
        </p:nvGrpSpPr>
        <p:grpSpPr>
          <a:xfrm rot="16200000">
            <a:off x="803375" y="5554029"/>
            <a:ext cx="324000" cy="324000"/>
            <a:chOff x="11388625" y="6057800"/>
            <a:chExt cx="432000" cy="432000"/>
          </a:xfrm>
        </p:grpSpPr>
        <p:sp>
          <p:nvSpPr>
            <p:cNvPr id="5" name="Oval 4">
              <a:extLst>
                <a:ext uri="{FF2B5EF4-FFF2-40B4-BE49-F238E27FC236}">
                  <a16:creationId xmlns:a16="http://schemas.microsoft.com/office/drawing/2014/main" id="{FE7C8BE9-6A81-CFEE-7DCC-CEDCC94862AB}"/>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 name="Graphic 6" descr="Caret Right outline">
              <a:extLst>
                <a:ext uri="{FF2B5EF4-FFF2-40B4-BE49-F238E27FC236}">
                  <a16:creationId xmlns:a16="http://schemas.microsoft.com/office/drawing/2014/main" id="{EA1AAF10-A7A5-8EBD-45EA-FD15A187AFA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490026" y="6158085"/>
              <a:ext cx="231429" cy="231429"/>
            </a:xfrm>
            <a:prstGeom prst="rect">
              <a:avLst/>
            </a:prstGeom>
          </p:spPr>
        </p:pic>
      </p:grpSp>
      <p:sp>
        <p:nvSpPr>
          <p:cNvPr id="9" name="Description Placeholder">
            <a:extLst>
              <a:ext uri="{FF2B5EF4-FFF2-40B4-BE49-F238E27FC236}">
                <a16:creationId xmlns:a16="http://schemas.microsoft.com/office/drawing/2014/main" id="{40A9163B-5AB0-7F21-505E-44FE85CFF187}"/>
              </a:ext>
            </a:extLst>
          </p:cNvPr>
          <p:cNvSpPr>
            <a:spLocks noGrp="1"/>
          </p:cNvSpPr>
          <p:nvPr>
            <p:ph type="body" idx="39"/>
          </p:nvPr>
        </p:nvSpPr>
        <p:spPr>
          <a:xfrm>
            <a:off x="1127375" y="5726599"/>
            <a:ext cx="2989013" cy="547200"/>
          </a:xfrm>
        </p:spPr>
        <p:txBody>
          <a:bodyPr wrap="square" lIns="144000" tIns="72000" rIns="21600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Picture 19">
            <a:extLst>
              <a:ext uri="{FF2B5EF4-FFF2-40B4-BE49-F238E27FC236}">
                <a16:creationId xmlns:a16="http://schemas.microsoft.com/office/drawing/2014/main" id="{2729A6FC-1AB3-B2BE-D897-42761CBE65D6}"/>
              </a:ext>
            </a:extLst>
          </p:cNvPr>
          <p:cNvSpPr>
            <a:spLocks noGrp="1"/>
          </p:cNvSpPr>
          <p:nvPr>
            <p:ph type="pic" sz="quarter" idx="40"/>
          </p:nvPr>
        </p:nvSpPr>
        <p:spPr>
          <a:xfrm>
            <a:off x="4340734" y="1304925"/>
            <a:ext cx="2268000" cy="1368000"/>
          </a:xfrm>
          <a:prstGeom prst="rect">
            <a:avLst/>
          </a:prstGeom>
        </p:spPr>
        <p:txBody>
          <a:bodyPr/>
          <a:lstStyle/>
          <a:p>
            <a:endParaRPr lang="ru-RU"/>
          </a:p>
        </p:txBody>
      </p:sp>
      <p:sp>
        <p:nvSpPr>
          <p:cNvPr id="18" name="Subtitle Placeholder">
            <a:extLst>
              <a:ext uri="{FF2B5EF4-FFF2-40B4-BE49-F238E27FC236}">
                <a16:creationId xmlns:a16="http://schemas.microsoft.com/office/drawing/2014/main" id="{5B4AF51F-077A-CE18-545C-D7BE489F88F3}"/>
              </a:ext>
            </a:extLst>
          </p:cNvPr>
          <p:cNvSpPr>
            <a:spLocks noGrp="1"/>
          </p:cNvSpPr>
          <p:nvPr>
            <p:ph type="body" idx="41" hasCustomPrompt="1"/>
          </p:nvPr>
        </p:nvSpPr>
        <p:spPr>
          <a:xfrm>
            <a:off x="4340734" y="2814422"/>
            <a:ext cx="2268000" cy="307777"/>
          </a:xfrm>
        </p:spPr>
        <p:txBody>
          <a:bodyPr wrap="square" lIns="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3" name="Description Placeholder">
            <a:extLst>
              <a:ext uri="{FF2B5EF4-FFF2-40B4-BE49-F238E27FC236}">
                <a16:creationId xmlns:a16="http://schemas.microsoft.com/office/drawing/2014/main" id="{7B7663F2-A6D7-8A4E-8050-D89DF6A4847E}"/>
              </a:ext>
            </a:extLst>
          </p:cNvPr>
          <p:cNvSpPr>
            <a:spLocks noGrp="1"/>
          </p:cNvSpPr>
          <p:nvPr>
            <p:ph type="body" idx="42"/>
          </p:nvPr>
        </p:nvSpPr>
        <p:spPr>
          <a:xfrm>
            <a:off x="4340734" y="3132770"/>
            <a:ext cx="2268000" cy="547200"/>
          </a:xfrm>
        </p:spPr>
        <p:txBody>
          <a:bodyPr wrap="square" lIns="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Picture 19">
            <a:extLst>
              <a:ext uri="{FF2B5EF4-FFF2-40B4-BE49-F238E27FC236}">
                <a16:creationId xmlns:a16="http://schemas.microsoft.com/office/drawing/2014/main" id="{093972EC-815F-564A-8357-047EA5607D5F}"/>
              </a:ext>
            </a:extLst>
          </p:cNvPr>
          <p:cNvSpPr>
            <a:spLocks noGrp="1"/>
          </p:cNvSpPr>
          <p:nvPr>
            <p:ph type="pic" sz="quarter" idx="43"/>
          </p:nvPr>
        </p:nvSpPr>
        <p:spPr>
          <a:xfrm>
            <a:off x="6839402" y="1304924"/>
            <a:ext cx="2268000" cy="1368000"/>
          </a:xfrm>
          <a:prstGeom prst="rect">
            <a:avLst/>
          </a:prstGeom>
        </p:spPr>
        <p:txBody>
          <a:bodyPr/>
          <a:lstStyle/>
          <a:p>
            <a:endParaRPr lang="ru-RU"/>
          </a:p>
        </p:txBody>
      </p:sp>
      <p:sp>
        <p:nvSpPr>
          <p:cNvPr id="25" name="Subtitle Placeholder">
            <a:extLst>
              <a:ext uri="{FF2B5EF4-FFF2-40B4-BE49-F238E27FC236}">
                <a16:creationId xmlns:a16="http://schemas.microsoft.com/office/drawing/2014/main" id="{C2D83CBF-C5CA-4953-C608-4D4C55EA6B0B}"/>
              </a:ext>
            </a:extLst>
          </p:cNvPr>
          <p:cNvSpPr>
            <a:spLocks noGrp="1"/>
          </p:cNvSpPr>
          <p:nvPr>
            <p:ph type="body" idx="44" hasCustomPrompt="1"/>
          </p:nvPr>
        </p:nvSpPr>
        <p:spPr>
          <a:xfrm>
            <a:off x="6839402" y="2814422"/>
            <a:ext cx="2268000" cy="307777"/>
          </a:xfrm>
        </p:spPr>
        <p:txBody>
          <a:bodyPr wrap="square" lIns="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9" name="Description Placeholder">
            <a:extLst>
              <a:ext uri="{FF2B5EF4-FFF2-40B4-BE49-F238E27FC236}">
                <a16:creationId xmlns:a16="http://schemas.microsoft.com/office/drawing/2014/main" id="{9BE23BBA-1520-B842-B83B-0662EADA9550}"/>
              </a:ext>
            </a:extLst>
          </p:cNvPr>
          <p:cNvSpPr>
            <a:spLocks noGrp="1"/>
          </p:cNvSpPr>
          <p:nvPr>
            <p:ph type="body" idx="45"/>
          </p:nvPr>
        </p:nvSpPr>
        <p:spPr>
          <a:xfrm>
            <a:off x="6839403" y="3132770"/>
            <a:ext cx="2268000" cy="547200"/>
          </a:xfrm>
        </p:spPr>
        <p:txBody>
          <a:bodyPr wrap="square" lIns="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Picture 19">
            <a:extLst>
              <a:ext uri="{FF2B5EF4-FFF2-40B4-BE49-F238E27FC236}">
                <a16:creationId xmlns:a16="http://schemas.microsoft.com/office/drawing/2014/main" id="{5DE75983-1855-B970-2C37-42A537A6782D}"/>
              </a:ext>
            </a:extLst>
          </p:cNvPr>
          <p:cNvSpPr>
            <a:spLocks noGrp="1"/>
          </p:cNvSpPr>
          <p:nvPr>
            <p:ph type="pic" sz="quarter" idx="46"/>
          </p:nvPr>
        </p:nvSpPr>
        <p:spPr>
          <a:xfrm>
            <a:off x="9338070" y="1304924"/>
            <a:ext cx="2268000" cy="1368000"/>
          </a:xfrm>
          <a:prstGeom prst="rect">
            <a:avLst/>
          </a:prstGeom>
        </p:spPr>
        <p:txBody>
          <a:bodyPr/>
          <a:lstStyle/>
          <a:p>
            <a:endParaRPr lang="ru-RU"/>
          </a:p>
        </p:txBody>
      </p:sp>
      <p:sp>
        <p:nvSpPr>
          <p:cNvPr id="6" name="Subtitle Placeholder">
            <a:extLst>
              <a:ext uri="{FF2B5EF4-FFF2-40B4-BE49-F238E27FC236}">
                <a16:creationId xmlns:a16="http://schemas.microsoft.com/office/drawing/2014/main" id="{E69FD198-9D81-21CC-37DC-2DF80A594482}"/>
              </a:ext>
            </a:extLst>
          </p:cNvPr>
          <p:cNvSpPr>
            <a:spLocks noGrp="1"/>
          </p:cNvSpPr>
          <p:nvPr>
            <p:ph type="body" idx="47" hasCustomPrompt="1"/>
          </p:nvPr>
        </p:nvSpPr>
        <p:spPr>
          <a:xfrm>
            <a:off x="9338070" y="2814422"/>
            <a:ext cx="2268000" cy="307777"/>
          </a:xfrm>
        </p:spPr>
        <p:txBody>
          <a:bodyPr wrap="square" lIns="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12" name="Description Placeholder">
            <a:extLst>
              <a:ext uri="{FF2B5EF4-FFF2-40B4-BE49-F238E27FC236}">
                <a16:creationId xmlns:a16="http://schemas.microsoft.com/office/drawing/2014/main" id="{68B22AC0-A0D4-0641-3805-ED92A3BF4DA8}"/>
              </a:ext>
            </a:extLst>
          </p:cNvPr>
          <p:cNvSpPr>
            <a:spLocks noGrp="1"/>
          </p:cNvSpPr>
          <p:nvPr>
            <p:ph type="body" idx="48"/>
          </p:nvPr>
        </p:nvSpPr>
        <p:spPr>
          <a:xfrm>
            <a:off x="9338070" y="3132770"/>
            <a:ext cx="2268000" cy="547200"/>
          </a:xfrm>
        </p:spPr>
        <p:txBody>
          <a:bodyPr wrap="square" lIns="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2" name="Picture 19">
            <a:extLst>
              <a:ext uri="{FF2B5EF4-FFF2-40B4-BE49-F238E27FC236}">
                <a16:creationId xmlns:a16="http://schemas.microsoft.com/office/drawing/2014/main" id="{9027F332-0FA9-B74D-F674-FA67A4BF347B}"/>
              </a:ext>
            </a:extLst>
          </p:cNvPr>
          <p:cNvSpPr>
            <a:spLocks noGrp="1"/>
          </p:cNvSpPr>
          <p:nvPr>
            <p:ph type="pic" sz="quarter" idx="49"/>
          </p:nvPr>
        </p:nvSpPr>
        <p:spPr>
          <a:xfrm>
            <a:off x="4340734" y="3904144"/>
            <a:ext cx="2268000" cy="1368000"/>
          </a:xfrm>
          <a:prstGeom prst="rect">
            <a:avLst/>
          </a:prstGeom>
        </p:spPr>
        <p:txBody>
          <a:bodyPr/>
          <a:lstStyle/>
          <a:p>
            <a:endParaRPr lang="ru-RU"/>
          </a:p>
        </p:txBody>
      </p:sp>
      <p:sp>
        <p:nvSpPr>
          <p:cNvPr id="43" name="Subtitle Placeholder">
            <a:extLst>
              <a:ext uri="{FF2B5EF4-FFF2-40B4-BE49-F238E27FC236}">
                <a16:creationId xmlns:a16="http://schemas.microsoft.com/office/drawing/2014/main" id="{C869470F-CCBF-D9EC-1E18-88EA17C037E4}"/>
              </a:ext>
            </a:extLst>
          </p:cNvPr>
          <p:cNvSpPr>
            <a:spLocks noGrp="1"/>
          </p:cNvSpPr>
          <p:nvPr>
            <p:ph type="body" idx="50" hasCustomPrompt="1"/>
          </p:nvPr>
        </p:nvSpPr>
        <p:spPr>
          <a:xfrm>
            <a:off x="4340734" y="5408252"/>
            <a:ext cx="2268000" cy="307777"/>
          </a:xfrm>
        </p:spPr>
        <p:txBody>
          <a:bodyPr wrap="square" lIns="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4" name="Description Placeholder">
            <a:extLst>
              <a:ext uri="{FF2B5EF4-FFF2-40B4-BE49-F238E27FC236}">
                <a16:creationId xmlns:a16="http://schemas.microsoft.com/office/drawing/2014/main" id="{79601FF6-8CFF-CCAB-779E-443CE06070D5}"/>
              </a:ext>
            </a:extLst>
          </p:cNvPr>
          <p:cNvSpPr>
            <a:spLocks noGrp="1"/>
          </p:cNvSpPr>
          <p:nvPr>
            <p:ph type="body" idx="51"/>
          </p:nvPr>
        </p:nvSpPr>
        <p:spPr>
          <a:xfrm>
            <a:off x="4340734" y="5726600"/>
            <a:ext cx="2268000" cy="547200"/>
          </a:xfrm>
        </p:spPr>
        <p:txBody>
          <a:bodyPr wrap="square" lIns="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5" name="Picture 19">
            <a:extLst>
              <a:ext uri="{FF2B5EF4-FFF2-40B4-BE49-F238E27FC236}">
                <a16:creationId xmlns:a16="http://schemas.microsoft.com/office/drawing/2014/main" id="{1114D222-716F-5430-523E-D20E9DB3E233}"/>
              </a:ext>
            </a:extLst>
          </p:cNvPr>
          <p:cNvSpPr>
            <a:spLocks noGrp="1"/>
          </p:cNvSpPr>
          <p:nvPr>
            <p:ph type="pic" sz="quarter" idx="52"/>
          </p:nvPr>
        </p:nvSpPr>
        <p:spPr>
          <a:xfrm>
            <a:off x="6839402" y="3904143"/>
            <a:ext cx="2268000" cy="1368000"/>
          </a:xfrm>
          <a:prstGeom prst="rect">
            <a:avLst/>
          </a:prstGeom>
        </p:spPr>
        <p:txBody>
          <a:bodyPr/>
          <a:lstStyle/>
          <a:p>
            <a:endParaRPr lang="ru-RU"/>
          </a:p>
        </p:txBody>
      </p:sp>
      <p:sp>
        <p:nvSpPr>
          <p:cNvPr id="46" name="Subtitle Placeholder">
            <a:extLst>
              <a:ext uri="{FF2B5EF4-FFF2-40B4-BE49-F238E27FC236}">
                <a16:creationId xmlns:a16="http://schemas.microsoft.com/office/drawing/2014/main" id="{1481DE9D-E5ED-1A9A-7544-CECFD7AF742E}"/>
              </a:ext>
            </a:extLst>
          </p:cNvPr>
          <p:cNvSpPr>
            <a:spLocks noGrp="1"/>
          </p:cNvSpPr>
          <p:nvPr>
            <p:ph type="body" idx="53" hasCustomPrompt="1"/>
          </p:nvPr>
        </p:nvSpPr>
        <p:spPr>
          <a:xfrm>
            <a:off x="6839402" y="5408252"/>
            <a:ext cx="2268000" cy="307777"/>
          </a:xfrm>
        </p:spPr>
        <p:txBody>
          <a:bodyPr wrap="square" lIns="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7" name="Description Placeholder">
            <a:extLst>
              <a:ext uri="{FF2B5EF4-FFF2-40B4-BE49-F238E27FC236}">
                <a16:creationId xmlns:a16="http://schemas.microsoft.com/office/drawing/2014/main" id="{2F8D53EC-BC46-C380-76E6-852A97FC0628}"/>
              </a:ext>
            </a:extLst>
          </p:cNvPr>
          <p:cNvSpPr>
            <a:spLocks noGrp="1"/>
          </p:cNvSpPr>
          <p:nvPr>
            <p:ph type="body" idx="54"/>
          </p:nvPr>
        </p:nvSpPr>
        <p:spPr>
          <a:xfrm>
            <a:off x="6839403" y="5726600"/>
            <a:ext cx="2268000" cy="547200"/>
          </a:xfrm>
        </p:spPr>
        <p:txBody>
          <a:bodyPr wrap="square" lIns="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8" name="Picture 19">
            <a:extLst>
              <a:ext uri="{FF2B5EF4-FFF2-40B4-BE49-F238E27FC236}">
                <a16:creationId xmlns:a16="http://schemas.microsoft.com/office/drawing/2014/main" id="{E65FD85A-6343-D61C-740E-8AC03345C80D}"/>
              </a:ext>
            </a:extLst>
          </p:cNvPr>
          <p:cNvSpPr>
            <a:spLocks noGrp="1"/>
          </p:cNvSpPr>
          <p:nvPr>
            <p:ph type="pic" sz="quarter" idx="55"/>
          </p:nvPr>
        </p:nvSpPr>
        <p:spPr>
          <a:xfrm>
            <a:off x="9338070" y="3904143"/>
            <a:ext cx="2268000" cy="1368000"/>
          </a:xfrm>
          <a:prstGeom prst="rect">
            <a:avLst/>
          </a:prstGeom>
        </p:spPr>
        <p:txBody>
          <a:bodyPr/>
          <a:lstStyle/>
          <a:p>
            <a:endParaRPr lang="ru-RU"/>
          </a:p>
        </p:txBody>
      </p:sp>
      <p:sp>
        <p:nvSpPr>
          <p:cNvPr id="49" name="Subtitle Placeholder">
            <a:extLst>
              <a:ext uri="{FF2B5EF4-FFF2-40B4-BE49-F238E27FC236}">
                <a16:creationId xmlns:a16="http://schemas.microsoft.com/office/drawing/2014/main" id="{27DE9C75-C1C3-266B-81EE-336D30EA6C97}"/>
              </a:ext>
            </a:extLst>
          </p:cNvPr>
          <p:cNvSpPr>
            <a:spLocks noGrp="1"/>
          </p:cNvSpPr>
          <p:nvPr>
            <p:ph type="body" idx="56" hasCustomPrompt="1"/>
          </p:nvPr>
        </p:nvSpPr>
        <p:spPr>
          <a:xfrm>
            <a:off x="9338070" y="5408252"/>
            <a:ext cx="2268000" cy="307777"/>
          </a:xfrm>
        </p:spPr>
        <p:txBody>
          <a:bodyPr wrap="square" lIns="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50" name="Description Placeholder">
            <a:extLst>
              <a:ext uri="{FF2B5EF4-FFF2-40B4-BE49-F238E27FC236}">
                <a16:creationId xmlns:a16="http://schemas.microsoft.com/office/drawing/2014/main" id="{B26E3454-9010-C895-5B51-9C5F6BA57C50}"/>
              </a:ext>
            </a:extLst>
          </p:cNvPr>
          <p:cNvSpPr>
            <a:spLocks noGrp="1"/>
          </p:cNvSpPr>
          <p:nvPr>
            <p:ph type="body" idx="57"/>
          </p:nvPr>
        </p:nvSpPr>
        <p:spPr>
          <a:xfrm>
            <a:off x="9338070" y="5726600"/>
            <a:ext cx="2268000" cy="547200"/>
          </a:xfrm>
        </p:spPr>
        <p:txBody>
          <a:bodyPr wrap="square" lIns="0" tIns="72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38046192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08V1">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7375" y="1333364"/>
            <a:ext cx="11017250"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Rectangle 2">
            <a:extLst>
              <a:ext uri="{FF2B5EF4-FFF2-40B4-BE49-F238E27FC236}">
                <a16:creationId xmlns:a16="http://schemas.microsoft.com/office/drawing/2014/main" id="{3FE14108-0AD2-42CC-0EC1-65A6BA8EFE5F}"/>
              </a:ext>
            </a:extLst>
          </p:cNvPr>
          <p:cNvSpPr/>
          <p:nvPr userDrawn="1"/>
        </p:nvSpPr>
        <p:spPr>
          <a:xfrm>
            <a:off x="602616" y="2209800"/>
            <a:ext cx="10986770" cy="46482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бъект 11">
            <a:extLst>
              <a:ext uri="{FF2B5EF4-FFF2-40B4-BE49-F238E27FC236}">
                <a16:creationId xmlns:a16="http://schemas.microsoft.com/office/drawing/2014/main" id="{4028F6D4-655D-D8CB-7C91-9F830AF6B3FF}"/>
              </a:ext>
            </a:extLst>
          </p:cNvPr>
          <p:cNvSpPr>
            <a:spLocks noGrp="1"/>
          </p:cNvSpPr>
          <p:nvPr>
            <p:ph sz="quarter" idx="31"/>
          </p:nvPr>
        </p:nvSpPr>
        <p:spPr>
          <a:xfrm>
            <a:off x="602615" y="2209181"/>
            <a:ext cx="10986770" cy="4063999"/>
          </a:xfrm>
        </p:spPr>
        <p:txBody>
          <a:bodyPr lIns="216000" tIns="216000" rIns="216000" bIns="0"/>
          <a:lstStyle>
            <a:lvl1pPr marL="228600" indent="-228600">
              <a:lnSpc>
                <a:spcPct val="120000"/>
              </a:lnSpc>
              <a:spcAft>
                <a:spcPts val="600"/>
              </a:spcAft>
              <a:buClr>
                <a:schemeClr val="accent1"/>
              </a:buClr>
              <a:buSzPct val="140000"/>
              <a:buFont typeface="Wingdings" panose="05000000000000000000" pitchFamily="2" charset="2"/>
              <a:buChar char="§"/>
              <a:defRPr sz="1350">
                <a:solidFill>
                  <a:schemeClr val="tx1"/>
                </a:solidFill>
                <a:latin typeface="+mn-lt"/>
              </a:defRPr>
            </a:lvl1pPr>
            <a:lvl2pPr marL="685800" indent="-228600">
              <a:lnSpc>
                <a:spcPct val="120000"/>
              </a:lnSpc>
              <a:spcAft>
                <a:spcPts val="600"/>
              </a:spcAft>
              <a:buClr>
                <a:schemeClr val="accent1"/>
              </a:buClr>
              <a:buSzPct val="140000"/>
              <a:buFont typeface="Wingdings" panose="05000000000000000000" pitchFamily="2" charset="2"/>
              <a:buChar char="§"/>
              <a:defRPr sz="1200">
                <a:solidFill>
                  <a:schemeClr val="tx1"/>
                </a:solidFill>
                <a:latin typeface="+mn-lt"/>
              </a:defRPr>
            </a:lvl2pPr>
            <a:lvl3pPr marL="1143000" indent="-228600">
              <a:lnSpc>
                <a:spcPct val="120000"/>
              </a:lnSpc>
              <a:spcAft>
                <a:spcPts val="600"/>
              </a:spcAft>
              <a:buClr>
                <a:schemeClr val="accent1"/>
              </a:buClr>
              <a:buSzPct val="140000"/>
              <a:buFont typeface="Wingdings" panose="05000000000000000000" pitchFamily="2" charset="2"/>
              <a:buChar char="§"/>
              <a:defRPr sz="1000">
                <a:solidFill>
                  <a:schemeClr val="tx1"/>
                </a:solidFill>
                <a:latin typeface="+mn-lt"/>
              </a:defRPr>
            </a:lvl3pPr>
            <a:lvl4pPr>
              <a:buClr>
                <a:schemeClr val="accent1"/>
              </a:buClr>
              <a:buSzPct val="120000"/>
              <a:defRPr sz="1000"/>
            </a:lvl4pPr>
            <a:lvl5pPr>
              <a:buClr>
                <a:schemeClr val="accent1"/>
              </a:buClr>
              <a:buSzPct val="120000"/>
              <a:defRPr/>
            </a:lvl5pPr>
          </a:lstStyle>
          <a:p>
            <a:pPr lvl="0"/>
            <a:r>
              <a:rPr lang="en-US"/>
              <a:t>Click to edit Master text</a:t>
            </a:r>
            <a:endParaRPr lang="ru-RU"/>
          </a:p>
          <a:p>
            <a:pPr lvl="1"/>
            <a:r>
              <a:rPr lang="en-US"/>
              <a:t>Click to edit Master text</a:t>
            </a:r>
            <a:endParaRPr lang="ru-RU"/>
          </a:p>
          <a:p>
            <a:pPr lvl="2"/>
            <a:r>
              <a:rPr lang="en-US"/>
              <a:t>Click to edit Master text</a:t>
            </a:r>
            <a:endParaRPr lang="ru-RU"/>
          </a:p>
        </p:txBody>
      </p:sp>
    </p:spTree>
    <p:extLst>
      <p:ext uri="{BB962C8B-B14F-4D97-AF65-F5344CB8AC3E}">
        <p14:creationId xmlns:p14="http://schemas.microsoft.com/office/powerpoint/2010/main" val="43016013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4332289" y="3429000"/>
            <a:ext cx="7272336" cy="284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61811" y="1333364"/>
            <a:ext cx="5400676"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4656288" y="2592367"/>
            <a:ext cx="6948337" cy="615553"/>
          </a:xfrm>
        </p:spPr>
        <p:txBody>
          <a:bodyPr wrap="square" lIns="144000" tIns="0" rIns="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4332289" y="3429000"/>
            <a:ext cx="7272336" cy="2619893"/>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5" name="Oval 24">
            <a:extLst>
              <a:ext uri="{FF2B5EF4-FFF2-40B4-BE49-F238E27FC236}">
                <a16:creationId xmlns:a16="http://schemas.microsoft.com/office/drawing/2014/main" id="{614CB66E-221B-7555-92B5-676F217D40F5}"/>
              </a:ext>
            </a:extLst>
          </p:cNvPr>
          <p:cNvSpPr/>
          <p:nvPr userDrawn="1"/>
        </p:nvSpPr>
        <p:spPr>
          <a:xfrm>
            <a:off x="4332288" y="2738143"/>
            <a:ext cx="324000" cy="324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Question Mark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407502" y="2813357"/>
            <a:ext cx="173572" cy="173572"/>
          </a:xfrm>
          <a:prstGeom prst="rect">
            <a:avLst/>
          </a:prstGeom>
        </p:spPr>
      </p:pic>
    </p:spTree>
    <p:extLst>
      <p:ext uri="{BB962C8B-B14F-4D97-AF65-F5344CB8AC3E}">
        <p14:creationId xmlns:p14="http://schemas.microsoft.com/office/powerpoint/2010/main" val="43444407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igNumbersV1">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7375" y="1333364"/>
            <a:ext cx="11017250"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br>
              <a:rPr lang="ru-RU"/>
            </a:br>
            <a:endParaRPr lang="ru-RU"/>
          </a:p>
        </p:txBody>
      </p:sp>
      <p:sp>
        <p:nvSpPr>
          <p:cNvPr id="5"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6" name="Rectangle 5">
            <a:extLst>
              <a:ext uri="{FF2B5EF4-FFF2-40B4-BE49-F238E27FC236}">
                <a16:creationId xmlns:a16="http://schemas.microsoft.com/office/drawing/2014/main" id="{BDA5A304-C56E-870E-ABEE-93C2F446AEC9}"/>
              </a:ext>
            </a:extLst>
          </p:cNvPr>
          <p:cNvSpPr/>
          <p:nvPr userDrawn="1"/>
        </p:nvSpPr>
        <p:spPr>
          <a:xfrm>
            <a:off x="587375" y="2832124"/>
            <a:ext cx="3524400" cy="1260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48502F41-E64F-4306-AD4A-B12FBCA81B21}"/>
              </a:ext>
            </a:extLst>
          </p:cNvPr>
          <p:cNvSpPr/>
          <p:nvPr userDrawn="1"/>
        </p:nvSpPr>
        <p:spPr>
          <a:xfrm>
            <a:off x="4334975" y="2832124"/>
            <a:ext cx="3524400" cy="12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FEB66C67-CDCF-BA28-4B09-07B4873B752F}"/>
              </a:ext>
            </a:extLst>
          </p:cNvPr>
          <p:cNvSpPr/>
          <p:nvPr userDrawn="1"/>
        </p:nvSpPr>
        <p:spPr>
          <a:xfrm>
            <a:off x="8082575" y="2832124"/>
            <a:ext cx="3524400" cy="12600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Large Number Placeholder">
            <a:extLst>
              <a:ext uri="{FF2B5EF4-FFF2-40B4-BE49-F238E27FC236}">
                <a16:creationId xmlns:a16="http://schemas.microsoft.com/office/drawing/2014/main" id="{C7954E32-42A4-CB12-7D27-9E36EC85C59C}"/>
              </a:ext>
            </a:extLst>
          </p:cNvPr>
          <p:cNvSpPr>
            <a:spLocks noGrp="1"/>
          </p:cNvSpPr>
          <p:nvPr>
            <p:ph type="body" idx="35" hasCustomPrompt="1"/>
          </p:nvPr>
        </p:nvSpPr>
        <p:spPr>
          <a:xfrm>
            <a:off x="587375" y="3077404"/>
            <a:ext cx="3524400" cy="769441"/>
          </a:xfrm>
        </p:spPr>
        <p:txBody>
          <a:bodyPr lIns="216000" tIns="0" rIns="216000" bIns="0" anchor="ctr" anchorCtr="0">
            <a:spAutoFit/>
          </a:bodyPr>
          <a:lstStyle>
            <a:lvl1pPr marL="0" indent="0" algn="ctr">
              <a:spcBef>
                <a:spcPts val="0"/>
              </a:spcBef>
              <a:buNone/>
              <a:defRPr sz="5000" b="0">
                <a:solidFill>
                  <a:schemeClr val="bg1"/>
                </a:solidFill>
                <a:latin typeface="+mj-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1" name="Medium Number Placeholder">
            <a:extLst>
              <a:ext uri="{FF2B5EF4-FFF2-40B4-BE49-F238E27FC236}">
                <a16:creationId xmlns:a16="http://schemas.microsoft.com/office/drawing/2014/main" id="{02A8555E-9500-B89C-74B5-50BEBC4CEC7A}"/>
              </a:ext>
            </a:extLst>
          </p:cNvPr>
          <p:cNvSpPr>
            <a:spLocks noGrp="1"/>
          </p:cNvSpPr>
          <p:nvPr>
            <p:ph type="body" idx="36" hasCustomPrompt="1"/>
          </p:nvPr>
        </p:nvSpPr>
        <p:spPr>
          <a:xfrm>
            <a:off x="4334975" y="3154348"/>
            <a:ext cx="3524400" cy="615553"/>
          </a:xfrm>
        </p:spPr>
        <p:txBody>
          <a:bodyPr lIns="216000" tIns="0" rIns="216000" bIns="0" anchor="ctr" anchorCtr="0">
            <a:spAutoFit/>
          </a:bodyPr>
          <a:lstStyle>
            <a:lvl1pPr marL="0" indent="0" algn="ctr">
              <a:spcBef>
                <a:spcPts val="0"/>
              </a:spcBef>
              <a:buNone/>
              <a:defRPr sz="4000" b="0">
                <a:solidFill>
                  <a:schemeClr val="bg1"/>
                </a:solidFill>
                <a:latin typeface="+mj-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2" name="Small Number Placeholder">
            <a:extLst>
              <a:ext uri="{FF2B5EF4-FFF2-40B4-BE49-F238E27FC236}">
                <a16:creationId xmlns:a16="http://schemas.microsoft.com/office/drawing/2014/main" id="{3DCFA866-10C7-A915-7DB1-599037E29074}"/>
              </a:ext>
            </a:extLst>
          </p:cNvPr>
          <p:cNvSpPr>
            <a:spLocks noGrp="1"/>
          </p:cNvSpPr>
          <p:nvPr>
            <p:ph type="body" idx="43" hasCustomPrompt="1"/>
          </p:nvPr>
        </p:nvSpPr>
        <p:spPr>
          <a:xfrm>
            <a:off x="8082575" y="3231292"/>
            <a:ext cx="3524400" cy="461665"/>
          </a:xfrm>
        </p:spPr>
        <p:txBody>
          <a:bodyPr lIns="216000" tIns="0" rIns="216000" bIns="0" anchor="ctr" anchorCtr="0">
            <a:spAutoFit/>
          </a:bodyPr>
          <a:lstStyle>
            <a:lvl1pPr marL="0" indent="0" algn="ctr">
              <a:spcBef>
                <a:spcPts val="0"/>
              </a:spcBef>
              <a:buNone/>
              <a:defRPr sz="3000" b="0">
                <a:solidFill>
                  <a:schemeClr val="bg1"/>
                </a:solidFill>
                <a:latin typeface="+mj-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3" name="Subtitle Placeholder">
            <a:extLst>
              <a:ext uri="{FF2B5EF4-FFF2-40B4-BE49-F238E27FC236}">
                <a16:creationId xmlns:a16="http://schemas.microsoft.com/office/drawing/2014/main" id="{16D06BFC-67B6-E717-CBB8-3E3B4CE89BFF}"/>
              </a:ext>
            </a:extLst>
          </p:cNvPr>
          <p:cNvSpPr>
            <a:spLocks noGrp="1"/>
          </p:cNvSpPr>
          <p:nvPr>
            <p:ph type="body" idx="27" hasCustomPrompt="1"/>
          </p:nvPr>
        </p:nvSpPr>
        <p:spPr>
          <a:xfrm>
            <a:off x="913951" y="4317611"/>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7" name="Group 36">
            <a:extLst>
              <a:ext uri="{FF2B5EF4-FFF2-40B4-BE49-F238E27FC236}">
                <a16:creationId xmlns:a16="http://schemas.microsoft.com/office/drawing/2014/main" id="{CE344BF4-BA24-E377-D206-FA5A9F30D746}"/>
              </a:ext>
            </a:extLst>
          </p:cNvPr>
          <p:cNvGrpSpPr/>
          <p:nvPr userDrawn="1"/>
        </p:nvGrpSpPr>
        <p:grpSpPr>
          <a:xfrm rot="16200000" flipV="1">
            <a:off x="589951" y="4463387"/>
            <a:ext cx="324000" cy="324000"/>
            <a:chOff x="11388625" y="6057800"/>
            <a:chExt cx="432000" cy="432000"/>
          </a:xfrm>
        </p:grpSpPr>
        <p:sp>
          <p:nvSpPr>
            <p:cNvPr id="38" name="Oval 37">
              <a:extLst>
                <a:ext uri="{FF2B5EF4-FFF2-40B4-BE49-F238E27FC236}">
                  <a16:creationId xmlns:a16="http://schemas.microsoft.com/office/drawing/2014/main" id="{3A75CC7F-A2F7-B516-EE12-BB837AA7CA9A}"/>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9" name="Graphic 38" descr="Caret Right outline">
              <a:extLst>
                <a:ext uri="{FF2B5EF4-FFF2-40B4-BE49-F238E27FC236}">
                  <a16:creationId xmlns:a16="http://schemas.microsoft.com/office/drawing/2014/main" id="{328FABB2-7A9E-5565-5A61-E80BA6F1226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0" name="Subtitle Placeholder">
            <a:extLst>
              <a:ext uri="{FF2B5EF4-FFF2-40B4-BE49-F238E27FC236}">
                <a16:creationId xmlns:a16="http://schemas.microsoft.com/office/drawing/2014/main" id="{3D3836A6-F8EC-876D-CCCA-7BEC1BC145B7}"/>
              </a:ext>
            </a:extLst>
          </p:cNvPr>
          <p:cNvSpPr>
            <a:spLocks noGrp="1"/>
          </p:cNvSpPr>
          <p:nvPr>
            <p:ph type="body" idx="37" hasCustomPrompt="1"/>
          </p:nvPr>
        </p:nvSpPr>
        <p:spPr>
          <a:xfrm>
            <a:off x="4657851" y="4317609"/>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41" name="Group 40">
            <a:extLst>
              <a:ext uri="{FF2B5EF4-FFF2-40B4-BE49-F238E27FC236}">
                <a16:creationId xmlns:a16="http://schemas.microsoft.com/office/drawing/2014/main" id="{D4B42157-DD20-10AF-158F-1C6177892753}"/>
              </a:ext>
            </a:extLst>
          </p:cNvPr>
          <p:cNvGrpSpPr/>
          <p:nvPr userDrawn="1"/>
        </p:nvGrpSpPr>
        <p:grpSpPr>
          <a:xfrm rot="16200000" flipV="1">
            <a:off x="4333851" y="4463385"/>
            <a:ext cx="324000" cy="324000"/>
            <a:chOff x="11388625" y="6057800"/>
            <a:chExt cx="432000" cy="432000"/>
          </a:xfrm>
        </p:grpSpPr>
        <p:sp>
          <p:nvSpPr>
            <p:cNvPr id="42" name="Oval 41">
              <a:extLst>
                <a:ext uri="{FF2B5EF4-FFF2-40B4-BE49-F238E27FC236}">
                  <a16:creationId xmlns:a16="http://schemas.microsoft.com/office/drawing/2014/main" id="{777D1876-B065-4322-8859-BD101656D5D2}"/>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3" name="Graphic 42" descr="Caret Right outline">
              <a:extLst>
                <a:ext uri="{FF2B5EF4-FFF2-40B4-BE49-F238E27FC236}">
                  <a16:creationId xmlns:a16="http://schemas.microsoft.com/office/drawing/2014/main" id="{C2261F2E-4CF9-4F9F-DE75-5D4BB2CD6FB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4" name="Subtitle Placeholder">
            <a:extLst>
              <a:ext uri="{FF2B5EF4-FFF2-40B4-BE49-F238E27FC236}">
                <a16:creationId xmlns:a16="http://schemas.microsoft.com/office/drawing/2014/main" id="{4DB05180-D74D-4A80-D900-DD71E38756D0}"/>
              </a:ext>
            </a:extLst>
          </p:cNvPr>
          <p:cNvSpPr>
            <a:spLocks noGrp="1"/>
          </p:cNvSpPr>
          <p:nvPr>
            <p:ph type="body" idx="39" hasCustomPrompt="1"/>
          </p:nvPr>
        </p:nvSpPr>
        <p:spPr>
          <a:xfrm>
            <a:off x="8427753" y="4316736"/>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45" name="Group 44">
            <a:extLst>
              <a:ext uri="{FF2B5EF4-FFF2-40B4-BE49-F238E27FC236}">
                <a16:creationId xmlns:a16="http://schemas.microsoft.com/office/drawing/2014/main" id="{58837B1D-FB96-D380-D281-5686CD8929AC}"/>
              </a:ext>
            </a:extLst>
          </p:cNvPr>
          <p:cNvGrpSpPr/>
          <p:nvPr userDrawn="1"/>
        </p:nvGrpSpPr>
        <p:grpSpPr>
          <a:xfrm rot="16200000" flipV="1">
            <a:off x="8103753" y="4462512"/>
            <a:ext cx="324000" cy="324000"/>
            <a:chOff x="11388625" y="6057800"/>
            <a:chExt cx="432000" cy="432000"/>
          </a:xfrm>
        </p:grpSpPr>
        <p:sp>
          <p:nvSpPr>
            <p:cNvPr id="46" name="Oval 45">
              <a:extLst>
                <a:ext uri="{FF2B5EF4-FFF2-40B4-BE49-F238E27FC236}">
                  <a16:creationId xmlns:a16="http://schemas.microsoft.com/office/drawing/2014/main" id="{84FD974A-9A3B-45D5-B13E-DDE46623C8F9}"/>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7" name="Graphic 46" descr="Caret Right outline">
              <a:extLst>
                <a:ext uri="{FF2B5EF4-FFF2-40B4-BE49-F238E27FC236}">
                  <a16:creationId xmlns:a16="http://schemas.microsoft.com/office/drawing/2014/main" id="{D8FDAF2C-5BBD-789E-A61C-6E814AAAC04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8" name="Text Placeholder 2">
            <a:extLst>
              <a:ext uri="{FF2B5EF4-FFF2-40B4-BE49-F238E27FC236}">
                <a16:creationId xmlns:a16="http://schemas.microsoft.com/office/drawing/2014/main" id="{9B726770-4E37-DA59-5284-17530D49642F}"/>
              </a:ext>
            </a:extLst>
          </p:cNvPr>
          <p:cNvSpPr>
            <a:spLocks noGrp="1"/>
          </p:cNvSpPr>
          <p:nvPr>
            <p:ph type="body" idx="28"/>
          </p:nvPr>
        </p:nvSpPr>
        <p:spPr>
          <a:xfrm>
            <a:off x="591650" y="4944605"/>
            <a:ext cx="3524738" cy="1303200"/>
          </a:xfrm>
        </p:spPr>
        <p:txBody>
          <a:bodyPr lIns="0" tIns="108000" rIns="108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9" name="Text Placeholder 2">
            <a:extLst>
              <a:ext uri="{FF2B5EF4-FFF2-40B4-BE49-F238E27FC236}">
                <a16:creationId xmlns:a16="http://schemas.microsoft.com/office/drawing/2014/main" id="{0A2FC236-5BAB-8881-820B-8F90D7934408}"/>
              </a:ext>
            </a:extLst>
          </p:cNvPr>
          <p:cNvSpPr>
            <a:spLocks noGrp="1"/>
          </p:cNvSpPr>
          <p:nvPr>
            <p:ph type="body" idx="44"/>
          </p:nvPr>
        </p:nvSpPr>
        <p:spPr>
          <a:xfrm>
            <a:off x="4352769" y="4944605"/>
            <a:ext cx="3506944"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0" name="Text Placeholder 2">
            <a:extLst>
              <a:ext uri="{FF2B5EF4-FFF2-40B4-BE49-F238E27FC236}">
                <a16:creationId xmlns:a16="http://schemas.microsoft.com/office/drawing/2014/main" id="{1F93A36D-23D4-C3C7-D625-4FE0968922C4}"/>
              </a:ext>
            </a:extLst>
          </p:cNvPr>
          <p:cNvSpPr>
            <a:spLocks noGrp="1"/>
          </p:cNvSpPr>
          <p:nvPr>
            <p:ph type="body" idx="41"/>
          </p:nvPr>
        </p:nvSpPr>
        <p:spPr>
          <a:xfrm>
            <a:off x="8097681" y="4944605"/>
            <a:ext cx="3506944"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51" name="Straight Connector 50">
            <a:extLst>
              <a:ext uri="{FF2B5EF4-FFF2-40B4-BE49-F238E27FC236}">
                <a16:creationId xmlns:a16="http://schemas.microsoft.com/office/drawing/2014/main" id="{93CE6F1F-250F-9B08-3A80-2434E4954F99}"/>
              </a:ext>
            </a:extLst>
          </p:cNvPr>
          <p:cNvCxnSpPr>
            <a:cxnSpLocks/>
          </p:cNvCxnSpPr>
          <p:nvPr userDrawn="1"/>
        </p:nvCxnSpPr>
        <p:spPr>
          <a:xfrm>
            <a:off x="587375" y="6278978"/>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3A10CC8-DCB7-BAC8-0A8F-B40A339CB7D6}"/>
              </a:ext>
            </a:extLst>
          </p:cNvPr>
          <p:cNvCxnSpPr>
            <a:cxnSpLocks/>
          </p:cNvCxnSpPr>
          <p:nvPr userDrawn="1"/>
        </p:nvCxnSpPr>
        <p:spPr>
          <a:xfrm>
            <a:off x="4331713" y="6278978"/>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5874EE0-0725-3EE5-C80A-C97A86998739}"/>
              </a:ext>
            </a:extLst>
          </p:cNvPr>
          <p:cNvCxnSpPr>
            <a:cxnSpLocks/>
          </p:cNvCxnSpPr>
          <p:nvPr userDrawn="1"/>
        </p:nvCxnSpPr>
        <p:spPr>
          <a:xfrm>
            <a:off x="8076625" y="6278978"/>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71682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igNumbersV2">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7375" y="1303344"/>
            <a:ext cx="11017250" cy="1329595"/>
          </a:xfrm>
          <a:prstGeom prst="rect">
            <a:avLst/>
          </a:prstGeom>
        </p:spPr>
        <p:txBody>
          <a:bodyPr vert="horz" wrap="square" lIns="0" tIns="0" rIns="0" bIns="0" rtlCol="0" anchor="t" anchorCtr="0">
            <a:no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br>
              <a:rPr lang="ru-RU"/>
            </a:b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25" name="Rectangle 24">
            <a:extLst>
              <a:ext uri="{FF2B5EF4-FFF2-40B4-BE49-F238E27FC236}">
                <a16:creationId xmlns:a16="http://schemas.microsoft.com/office/drawing/2014/main" id="{54AB40A1-6056-26D5-9D3A-BCCD0A784794}"/>
              </a:ext>
            </a:extLst>
          </p:cNvPr>
          <p:cNvSpPr/>
          <p:nvPr userDrawn="1"/>
        </p:nvSpPr>
        <p:spPr>
          <a:xfrm>
            <a:off x="587375" y="4619526"/>
            <a:ext cx="3529013" cy="16596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Subtitle Placeholder">
            <a:extLst>
              <a:ext uri="{FF2B5EF4-FFF2-40B4-BE49-F238E27FC236}">
                <a16:creationId xmlns:a16="http://schemas.microsoft.com/office/drawing/2014/main" id="{9A63DDB2-1EEF-B3A2-1899-48BAD66EAC1E}"/>
              </a:ext>
            </a:extLst>
          </p:cNvPr>
          <p:cNvSpPr>
            <a:spLocks noGrp="1"/>
          </p:cNvSpPr>
          <p:nvPr>
            <p:ph type="body" idx="27" hasCustomPrompt="1"/>
          </p:nvPr>
        </p:nvSpPr>
        <p:spPr>
          <a:xfrm>
            <a:off x="913951" y="3946642"/>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7" name="Text Placeholder">
            <a:extLst>
              <a:ext uri="{FF2B5EF4-FFF2-40B4-BE49-F238E27FC236}">
                <a16:creationId xmlns:a16="http://schemas.microsoft.com/office/drawing/2014/main" id="{74B21B72-05A4-D629-9620-F1FD17473850}"/>
              </a:ext>
            </a:extLst>
          </p:cNvPr>
          <p:cNvSpPr>
            <a:spLocks noGrp="1"/>
          </p:cNvSpPr>
          <p:nvPr>
            <p:ph type="body" idx="36"/>
          </p:nvPr>
        </p:nvSpPr>
        <p:spPr>
          <a:xfrm>
            <a:off x="588388" y="4620394"/>
            <a:ext cx="3528000" cy="1659631"/>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8" name="Group 27">
            <a:extLst>
              <a:ext uri="{FF2B5EF4-FFF2-40B4-BE49-F238E27FC236}">
                <a16:creationId xmlns:a16="http://schemas.microsoft.com/office/drawing/2014/main" id="{A2B32D95-B9CC-0015-BA58-C46873BF58B1}"/>
              </a:ext>
            </a:extLst>
          </p:cNvPr>
          <p:cNvGrpSpPr/>
          <p:nvPr userDrawn="1"/>
        </p:nvGrpSpPr>
        <p:grpSpPr>
          <a:xfrm rot="16200000" flipV="1">
            <a:off x="589951" y="4092418"/>
            <a:ext cx="324000" cy="324000"/>
            <a:chOff x="11388625" y="6057800"/>
            <a:chExt cx="432000" cy="432000"/>
          </a:xfrm>
        </p:grpSpPr>
        <p:sp>
          <p:nvSpPr>
            <p:cNvPr id="29" name="Oval 28">
              <a:extLst>
                <a:ext uri="{FF2B5EF4-FFF2-40B4-BE49-F238E27FC236}">
                  <a16:creationId xmlns:a16="http://schemas.microsoft.com/office/drawing/2014/main" id="{DC39B592-7B1A-71AD-7B83-75D6ED690161}"/>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DC224CC4-6555-4AEC-4381-A94194D947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Rectangle 30">
            <a:extLst>
              <a:ext uri="{FF2B5EF4-FFF2-40B4-BE49-F238E27FC236}">
                <a16:creationId xmlns:a16="http://schemas.microsoft.com/office/drawing/2014/main" id="{363095CF-591F-8F10-5208-CAAAEAD0078A}"/>
              </a:ext>
            </a:extLst>
          </p:cNvPr>
          <p:cNvSpPr/>
          <p:nvPr userDrawn="1"/>
        </p:nvSpPr>
        <p:spPr>
          <a:xfrm>
            <a:off x="4331275" y="4619526"/>
            <a:ext cx="3529013" cy="16596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Subtitle Placeholder">
            <a:extLst>
              <a:ext uri="{FF2B5EF4-FFF2-40B4-BE49-F238E27FC236}">
                <a16:creationId xmlns:a16="http://schemas.microsoft.com/office/drawing/2014/main" id="{4249164F-FD31-5DE9-E45F-145A712CFB53}"/>
              </a:ext>
            </a:extLst>
          </p:cNvPr>
          <p:cNvSpPr>
            <a:spLocks noGrp="1"/>
          </p:cNvSpPr>
          <p:nvPr>
            <p:ph type="body" idx="37" hasCustomPrompt="1"/>
          </p:nvPr>
        </p:nvSpPr>
        <p:spPr>
          <a:xfrm>
            <a:off x="4657851" y="3946640"/>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3" name="Text Placeholder">
            <a:extLst>
              <a:ext uri="{FF2B5EF4-FFF2-40B4-BE49-F238E27FC236}">
                <a16:creationId xmlns:a16="http://schemas.microsoft.com/office/drawing/2014/main" id="{F57B9596-D9F4-22D8-CE4B-1D17972AF966}"/>
              </a:ext>
            </a:extLst>
          </p:cNvPr>
          <p:cNvSpPr>
            <a:spLocks noGrp="1"/>
          </p:cNvSpPr>
          <p:nvPr>
            <p:ph type="body" idx="38"/>
          </p:nvPr>
        </p:nvSpPr>
        <p:spPr>
          <a:xfrm>
            <a:off x="4331275" y="4619519"/>
            <a:ext cx="3528000" cy="16596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4" name="Group 33">
            <a:extLst>
              <a:ext uri="{FF2B5EF4-FFF2-40B4-BE49-F238E27FC236}">
                <a16:creationId xmlns:a16="http://schemas.microsoft.com/office/drawing/2014/main" id="{8B2FF591-3539-6E0E-5114-EC8238ED1021}"/>
              </a:ext>
            </a:extLst>
          </p:cNvPr>
          <p:cNvGrpSpPr/>
          <p:nvPr userDrawn="1"/>
        </p:nvGrpSpPr>
        <p:grpSpPr>
          <a:xfrm rot="16200000" flipV="1">
            <a:off x="4333851" y="4092416"/>
            <a:ext cx="324000" cy="324000"/>
            <a:chOff x="11388625" y="6057800"/>
            <a:chExt cx="432000" cy="432000"/>
          </a:xfrm>
        </p:grpSpPr>
        <p:sp>
          <p:nvSpPr>
            <p:cNvPr id="35" name="Oval 34">
              <a:extLst>
                <a:ext uri="{FF2B5EF4-FFF2-40B4-BE49-F238E27FC236}">
                  <a16:creationId xmlns:a16="http://schemas.microsoft.com/office/drawing/2014/main" id="{2971E5EC-F05B-50FC-CC31-52B59865658D}"/>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6" name="Graphic 35" descr="Caret Right outline">
              <a:extLst>
                <a:ext uri="{FF2B5EF4-FFF2-40B4-BE49-F238E27FC236}">
                  <a16:creationId xmlns:a16="http://schemas.microsoft.com/office/drawing/2014/main" id="{D372F205-7246-AF1A-26B5-4FEC2169301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7" name="Rectangle 36">
            <a:extLst>
              <a:ext uri="{FF2B5EF4-FFF2-40B4-BE49-F238E27FC236}">
                <a16:creationId xmlns:a16="http://schemas.microsoft.com/office/drawing/2014/main" id="{C07E62F2-2C3C-131F-4203-80CA7B740859}"/>
              </a:ext>
            </a:extLst>
          </p:cNvPr>
          <p:cNvSpPr/>
          <p:nvPr userDrawn="1"/>
        </p:nvSpPr>
        <p:spPr>
          <a:xfrm>
            <a:off x="8101177" y="4619526"/>
            <a:ext cx="3529013" cy="16596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Subtitle Placeholder">
            <a:extLst>
              <a:ext uri="{FF2B5EF4-FFF2-40B4-BE49-F238E27FC236}">
                <a16:creationId xmlns:a16="http://schemas.microsoft.com/office/drawing/2014/main" id="{18935917-E30E-AEDF-4475-A84EB9092A06}"/>
              </a:ext>
            </a:extLst>
          </p:cNvPr>
          <p:cNvSpPr>
            <a:spLocks noGrp="1"/>
          </p:cNvSpPr>
          <p:nvPr>
            <p:ph type="body" idx="39" hasCustomPrompt="1"/>
          </p:nvPr>
        </p:nvSpPr>
        <p:spPr>
          <a:xfrm>
            <a:off x="8427753" y="3945767"/>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9" name="Text Placeholder">
            <a:extLst>
              <a:ext uri="{FF2B5EF4-FFF2-40B4-BE49-F238E27FC236}">
                <a16:creationId xmlns:a16="http://schemas.microsoft.com/office/drawing/2014/main" id="{93C04304-AE60-80DA-639F-AEBA5D2E0C30}"/>
              </a:ext>
            </a:extLst>
          </p:cNvPr>
          <p:cNvSpPr>
            <a:spLocks noGrp="1"/>
          </p:cNvSpPr>
          <p:nvPr>
            <p:ph type="body" idx="40"/>
          </p:nvPr>
        </p:nvSpPr>
        <p:spPr>
          <a:xfrm>
            <a:off x="8101177" y="4619519"/>
            <a:ext cx="3528000" cy="16596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40" name="Group 39">
            <a:extLst>
              <a:ext uri="{FF2B5EF4-FFF2-40B4-BE49-F238E27FC236}">
                <a16:creationId xmlns:a16="http://schemas.microsoft.com/office/drawing/2014/main" id="{CD95E69C-7C92-AA47-4AA2-A6AE3AE1FCCF}"/>
              </a:ext>
            </a:extLst>
          </p:cNvPr>
          <p:cNvGrpSpPr/>
          <p:nvPr userDrawn="1"/>
        </p:nvGrpSpPr>
        <p:grpSpPr>
          <a:xfrm rot="16200000" flipV="1">
            <a:off x="8103753" y="4091543"/>
            <a:ext cx="324000" cy="324000"/>
            <a:chOff x="11388625" y="6057800"/>
            <a:chExt cx="432000" cy="432000"/>
          </a:xfrm>
        </p:grpSpPr>
        <p:sp>
          <p:nvSpPr>
            <p:cNvPr id="41" name="Oval 40">
              <a:extLst>
                <a:ext uri="{FF2B5EF4-FFF2-40B4-BE49-F238E27FC236}">
                  <a16:creationId xmlns:a16="http://schemas.microsoft.com/office/drawing/2014/main" id="{279CF071-3D7A-577C-99BC-7DDE72137BAE}"/>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2" name="Graphic 41" descr="Caret Right outline">
              <a:extLst>
                <a:ext uri="{FF2B5EF4-FFF2-40B4-BE49-F238E27FC236}">
                  <a16:creationId xmlns:a16="http://schemas.microsoft.com/office/drawing/2014/main" id="{97230551-5A34-C9F9-5C40-6978DFDBC8C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3" name="Large Number Placeholder">
            <a:extLst>
              <a:ext uri="{FF2B5EF4-FFF2-40B4-BE49-F238E27FC236}">
                <a16:creationId xmlns:a16="http://schemas.microsoft.com/office/drawing/2014/main" id="{E97AB693-9C50-F1D7-2705-970CEEF106CB}"/>
              </a:ext>
            </a:extLst>
          </p:cNvPr>
          <p:cNvSpPr>
            <a:spLocks noGrp="1"/>
          </p:cNvSpPr>
          <p:nvPr>
            <p:ph type="body" idx="35" hasCustomPrompt="1"/>
          </p:nvPr>
        </p:nvSpPr>
        <p:spPr>
          <a:xfrm>
            <a:off x="587375" y="2762078"/>
            <a:ext cx="3528000" cy="1132957"/>
          </a:xfrm>
          <a:ln>
            <a:noFill/>
          </a:ln>
        </p:spPr>
        <p:txBody>
          <a:bodyPr lIns="216000" tIns="180000" rIns="216000" bIns="180000" anchor="ctr" anchorCtr="0">
            <a:spAutoFit/>
          </a:bodyPr>
          <a:lstStyle>
            <a:lvl1pPr marL="0" indent="0" algn="ctr">
              <a:spcBef>
                <a:spcPts val="0"/>
              </a:spcBef>
              <a:buNone/>
              <a:defRPr sz="5000" b="0">
                <a:solidFill>
                  <a:schemeClr val="bg1"/>
                </a:solidFill>
                <a:latin typeface="+mj-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44" name="Medium Number Placeholder">
            <a:extLst>
              <a:ext uri="{FF2B5EF4-FFF2-40B4-BE49-F238E27FC236}">
                <a16:creationId xmlns:a16="http://schemas.microsoft.com/office/drawing/2014/main" id="{2CD677B1-03BF-6045-A491-1C72F7E11DA5}"/>
              </a:ext>
            </a:extLst>
          </p:cNvPr>
          <p:cNvSpPr>
            <a:spLocks noGrp="1"/>
          </p:cNvSpPr>
          <p:nvPr>
            <p:ph type="body" idx="41" hasCustomPrompt="1"/>
          </p:nvPr>
        </p:nvSpPr>
        <p:spPr>
          <a:xfrm>
            <a:off x="4334975" y="2839022"/>
            <a:ext cx="3528000" cy="979069"/>
          </a:xfrm>
          <a:ln>
            <a:noFill/>
          </a:ln>
        </p:spPr>
        <p:txBody>
          <a:bodyPr lIns="216000" tIns="180000" rIns="216000" bIns="180000" anchor="ctr" anchorCtr="0">
            <a:spAutoFit/>
          </a:bodyPr>
          <a:lstStyle>
            <a:lvl1pPr marL="0" indent="0" algn="ctr">
              <a:spcBef>
                <a:spcPts val="0"/>
              </a:spcBef>
              <a:buNone/>
              <a:defRPr sz="4000" b="0">
                <a:solidFill>
                  <a:schemeClr val="bg1"/>
                </a:solidFill>
                <a:latin typeface="+mj-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45" name="Small Number Placeholder">
            <a:extLst>
              <a:ext uri="{FF2B5EF4-FFF2-40B4-BE49-F238E27FC236}">
                <a16:creationId xmlns:a16="http://schemas.microsoft.com/office/drawing/2014/main" id="{34EEFB77-AF75-2EC3-3EAA-F66087E22D6A}"/>
              </a:ext>
            </a:extLst>
          </p:cNvPr>
          <p:cNvSpPr>
            <a:spLocks noGrp="1"/>
          </p:cNvSpPr>
          <p:nvPr>
            <p:ph type="body" idx="43" hasCustomPrompt="1"/>
          </p:nvPr>
        </p:nvSpPr>
        <p:spPr>
          <a:xfrm>
            <a:off x="8082575" y="2915967"/>
            <a:ext cx="3528000" cy="825180"/>
          </a:xfrm>
          <a:ln>
            <a:noFill/>
          </a:ln>
        </p:spPr>
        <p:txBody>
          <a:bodyPr lIns="216000" tIns="180000" rIns="216000" bIns="180000" anchor="ctr" anchorCtr="0">
            <a:spAutoFit/>
          </a:bodyPr>
          <a:lstStyle>
            <a:lvl1pPr marL="0" indent="0" algn="ctr">
              <a:spcBef>
                <a:spcPts val="0"/>
              </a:spcBef>
              <a:buNone/>
              <a:defRPr sz="3000" b="0">
                <a:solidFill>
                  <a:schemeClr val="bg1"/>
                </a:solidFill>
                <a:latin typeface="+mj-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46" name="Rectangle 45">
            <a:extLst>
              <a:ext uri="{FF2B5EF4-FFF2-40B4-BE49-F238E27FC236}">
                <a16:creationId xmlns:a16="http://schemas.microsoft.com/office/drawing/2014/main" id="{1F4C650D-CB7C-F783-3C1C-75F8B0E4DB6E}"/>
              </a:ext>
            </a:extLst>
          </p:cNvPr>
          <p:cNvSpPr/>
          <p:nvPr userDrawn="1"/>
        </p:nvSpPr>
        <p:spPr>
          <a:xfrm>
            <a:off x="587375" y="2762078"/>
            <a:ext cx="3529013" cy="11340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a:extLst>
              <a:ext uri="{FF2B5EF4-FFF2-40B4-BE49-F238E27FC236}">
                <a16:creationId xmlns:a16="http://schemas.microsoft.com/office/drawing/2014/main" id="{8977246D-0B4D-FC87-A080-325A71CC8C17}"/>
              </a:ext>
            </a:extLst>
          </p:cNvPr>
          <p:cNvSpPr/>
          <p:nvPr userDrawn="1"/>
        </p:nvSpPr>
        <p:spPr>
          <a:xfrm>
            <a:off x="4334975" y="2761035"/>
            <a:ext cx="3529013" cy="11340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a:extLst>
              <a:ext uri="{FF2B5EF4-FFF2-40B4-BE49-F238E27FC236}">
                <a16:creationId xmlns:a16="http://schemas.microsoft.com/office/drawing/2014/main" id="{550B237A-7A5C-8791-2C95-C9B38B62EFC0}"/>
              </a:ext>
            </a:extLst>
          </p:cNvPr>
          <p:cNvSpPr/>
          <p:nvPr userDrawn="1"/>
        </p:nvSpPr>
        <p:spPr>
          <a:xfrm>
            <a:off x="8082575" y="2761035"/>
            <a:ext cx="3529013" cy="11340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762132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Tree>
    <p:extLst>
      <p:ext uri="{BB962C8B-B14F-4D97-AF65-F5344CB8AC3E}">
        <p14:creationId xmlns:p14="http://schemas.microsoft.com/office/powerpoint/2010/main" val="1070007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54602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2">
    <p:bg>
      <p:bgPr>
        <a:solidFill>
          <a:schemeClr val="tx1"/>
        </a:solidFill>
        <a:effectLst/>
      </p:bgPr>
    </p:bg>
    <p:spTree>
      <p:nvGrpSpPr>
        <p:cNvPr id="1" name=""/>
        <p:cNvGrpSpPr/>
        <p:nvPr/>
      </p:nvGrpSpPr>
      <p:grpSpPr>
        <a:xfrm>
          <a:off x="0" y="0"/>
          <a:ext cx="0" cy="0"/>
          <a:chOff x="0" y="0"/>
          <a:chExt cx="0" cy="0"/>
        </a:xfrm>
      </p:grpSpPr>
      <p:sp>
        <p:nvSpPr>
          <p:cNvPr id="2" name="Ellipse">
            <a:extLst>
              <a:ext uri="{FF2B5EF4-FFF2-40B4-BE49-F238E27FC236}">
                <a16:creationId xmlns:a16="http://schemas.microsoft.com/office/drawing/2014/main" id="{4B923264-919E-3D47-67AB-B7E8C93CFC38}"/>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Ellipse">
            <a:extLst>
              <a:ext uri="{FF2B5EF4-FFF2-40B4-BE49-F238E27FC236}">
                <a16:creationId xmlns:a16="http://schemas.microsoft.com/office/drawing/2014/main" id="{536A0A72-B878-F1DF-B1D4-B47C5E598B74}"/>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0C3BB318-FF96-DEF4-B443-983284A9D6A9}"/>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скругленные углы 6">
            <a:extLst>
              <a:ext uri="{FF2B5EF4-FFF2-40B4-BE49-F238E27FC236}">
                <a16:creationId xmlns:a16="http://schemas.microsoft.com/office/drawing/2014/main" id="{BBC21090-488F-8A7E-7FA5-CD81E9C51220}"/>
              </a:ext>
            </a:extLst>
          </p:cNvPr>
          <p:cNvSpPr/>
          <p:nvPr userDrawn="1"/>
        </p:nvSpPr>
        <p:spPr>
          <a:xfrm>
            <a:off x="4342276" y="1318784"/>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 name="Text Placeholder">
            <a:extLst>
              <a:ext uri="{FF2B5EF4-FFF2-40B4-BE49-F238E27FC236}">
                <a16:creationId xmlns:a16="http://schemas.microsoft.com/office/drawing/2014/main" id="{D45ED610-7BC6-FDD5-968E-C02501F9C345}"/>
              </a:ext>
            </a:extLst>
          </p:cNvPr>
          <p:cNvSpPr>
            <a:spLocks noGrp="1"/>
          </p:cNvSpPr>
          <p:nvPr>
            <p:ph type="body" idx="27" hasCustomPrompt="1"/>
          </p:nvPr>
        </p:nvSpPr>
        <p:spPr>
          <a:xfrm>
            <a:off x="5047959" y="1318784"/>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9" name="Овал 8">
            <a:extLst>
              <a:ext uri="{FF2B5EF4-FFF2-40B4-BE49-F238E27FC236}">
                <a16:creationId xmlns:a16="http://schemas.microsoft.com/office/drawing/2014/main" id="{05F06C64-ABC4-39A6-7934-36EC9486231F}"/>
              </a:ext>
            </a:extLst>
          </p:cNvPr>
          <p:cNvSpPr/>
          <p:nvPr userDrawn="1"/>
        </p:nvSpPr>
        <p:spPr>
          <a:xfrm>
            <a:off x="4578625" y="185878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10" name="Прямоугольник: скругленные углы 9">
            <a:extLst>
              <a:ext uri="{FF2B5EF4-FFF2-40B4-BE49-F238E27FC236}">
                <a16:creationId xmlns:a16="http://schemas.microsoft.com/office/drawing/2014/main" id="{41A2AF98-CE27-5AC1-A110-A284EC785B5E}"/>
              </a:ext>
            </a:extLst>
          </p:cNvPr>
          <p:cNvSpPr/>
          <p:nvPr userDrawn="1"/>
        </p:nvSpPr>
        <p:spPr>
          <a:xfrm>
            <a:off x="4342276" y="3040292"/>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1" name="Text Placeholder">
            <a:extLst>
              <a:ext uri="{FF2B5EF4-FFF2-40B4-BE49-F238E27FC236}">
                <a16:creationId xmlns:a16="http://schemas.microsoft.com/office/drawing/2014/main" id="{927261CB-03BC-224F-623F-854C00E13853}"/>
              </a:ext>
            </a:extLst>
          </p:cNvPr>
          <p:cNvSpPr>
            <a:spLocks noGrp="1"/>
          </p:cNvSpPr>
          <p:nvPr>
            <p:ph type="body" idx="28" hasCustomPrompt="1"/>
          </p:nvPr>
        </p:nvSpPr>
        <p:spPr>
          <a:xfrm>
            <a:off x="5047959" y="3040292"/>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Овал 11">
            <a:extLst>
              <a:ext uri="{FF2B5EF4-FFF2-40B4-BE49-F238E27FC236}">
                <a16:creationId xmlns:a16="http://schemas.microsoft.com/office/drawing/2014/main" id="{7F7A8927-E1D7-0A7D-EF80-C40E949CA683}"/>
              </a:ext>
            </a:extLst>
          </p:cNvPr>
          <p:cNvSpPr/>
          <p:nvPr userDrawn="1"/>
        </p:nvSpPr>
        <p:spPr>
          <a:xfrm>
            <a:off x="4578625" y="3580292"/>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13" name="Прямоугольник: скругленные углы 12">
            <a:extLst>
              <a:ext uri="{FF2B5EF4-FFF2-40B4-BE49-F238E27FC236}">
                <a16:creationId xmlns:a16="http://schemas.microsoft.com/office/drawing/2014/main" id="{B90B0E2B-0D6C-1843-8542-B6AE5C684577}"/>
              </a:ext>
            </a:extLst>
          </p:cNvPr>
          <p:cNvSpPr/>
          <p:nvPr userDrawn="1"/>
        </p:nvSpPr>
        <p:spPr>
          <a:xfrm>
            <a:off x="8083253" y="1824059"/>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rgbClr val="E4E5DF"/>
              </a:solidFill>
            </a:endParaRPr>
          </a:p>
        </p:txBody>
      </p:sp>
      <p:sp>
        <p:nvSpPr>
          <p:cNvPr id="14" name="Text Placeholder">
            <a:extLst>
              <a:ext uri="{FF2B5EF4-FFF2-40B4-BE49-F238E27FC236}">
                <a16:creationId xmlns:a16="http://schemas.microsoft.com/office/drawing/2014/main" id="{8C785E61-F6F0-52CE-F4C0-F05F4E862465}"/>
              </a:ext>
            </a:extLst>
          </p:cNvPr>
          <p:cNvSpPr>
            <a:spLocks noGrp="1"/>
          </p:cNvSpPr>
          <p:nvPr>
            <p:ph type="body" idx="30" hasCustomPrompt="1"/>
          </p:nvPr>
        </p:nvSpPr>
        <p:spPr>
          <a:xfrm>
            <a:off x="8788936" y="1824059"/>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Овал 14">
            <a:extLst>
              <a:ext uri="{FF2B5EF4-FFF2-40B4-BE49-F238E27FC236}">
                <a16:creationId xmlns:a16="http://schemas.microsoft.com/office/drawing/2014/main" id="{1A479D72-C9BC-A510-9C93-99F30F2C4AD7}"/>
              </a:ext>
            </a:extLst>
          </p:cNvPr>
          <p:cNvSpPr/>
          <p:nvPr userDrawn="1"/>
        </p:nvSpPr>
        <p:spPr>
          <a:xfrm>
            <a:off x="8319602" y="2364059"/>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скругленные углы 15">
            <a:extLst>
              <a:ext uri="{FF2B5EF4-FFF2-40B4-BE49-F238E27FC236}">
                <a16:creationId xmlns:a16="http://schemas.microsoft.com/office/drawing/2014/main" id="{22897BFA-09AC-1B36-1C9B-9E45BF2968B4}"/>
              </a:ext>
            </a:extLst>
          </p:cNvPr>
          <p:cNvSpPr/>
          <p:nvPr userDrawn="1"/>
        </p:nvSpPr>
        <p:spPr>
          <a:xfrm>
            <a:off x="4342276" y="4761800"/>
            <a:ext cx="3529012" cy="15120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7" name="Text Placeholder">
            <a:extLst>
              <a:ext uri="{FF2B5EF4-FFF2-40B4-BE49-F238E27FC236}">
                <a16:creationId xmlns:a16="http://schemas.microsoft.com/office/drawing/2014/main" id="{40B2D434-7FBB-0978-47EE-894A71241533}"/>
              </a:ext>
            </a:extLst>
          </p:cNvPr>
          <p:cNvSpPr>
            <a:spLocks noGrp="1"/>
          </p:cNvSpPr>
          <p:nvPr>
            <p:ph type="body" idx="38" hasCustomPrompt="1"/>
          </p:nvPr>
        </p:nvSpPr>
        <p:spPr>
          <a:xfrm>
            <a:off x="5047959" y="4761800"/>
            <a:ext cx="2823329" cy="1512000"/>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8" name="Овал 17">
            <a:extLst>
              <a:ext uri="{FF2B5EF4-FFF2-40B4-BE49-F238E27FC236}">
                <a16:creationId xmlns:a16="http://schemas.microsoft.com/office/drawing/2014/main" id="{F59670E5-801F-7F58-DFE9-DDD05FB1D0BA}"/>
              </a:ext>
            </a:extLst>
          </p:cNvPr>
          <p:cNvSpPr/>
          <p:nvPr userDrawn="1"/>
        </p:nvSpPr>
        <p:spPr>
          <a:xfrm>
            <a:off x="4578625" y="530180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9" name="Прямоугольник: скругленные углы 18">
            <a:extLst>
              <a:ext uri="{FF2B5EF4-FFF2-40B4-BE49-F238E27FC236}">
                <a16:creationId xmlns:a16="http://schemas.microsoft.com/office/drawing/2014/main" id="{FB4C613B-2EF8-926C-CBE1-CE2544181878}"/>
              </a:ext>
            </a:extLst>
          </p:cNvPr>
          <p:cNvSpPr/>
          <p:nvPr userDrawn="1"/>
        </p:nvSpPr>
        <p:spPr>
          <a:xfrm>
            <a:off x="8083253" y="3545567"/>
            <a:ext cx="3529012" cy="15120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0" name="Text Placeholder">
            <a:extLst>
              <a:ext uri="{FF2B5EF4-FFF2-40B4-BE49-F238E27FC236}">
                <a16:creationId xmlns:a16="http://schemas.microsoft.com/office/drawing/2014/main" id="{DCABEC4C-8166-52C0-85EE-2D8D59DE9BC7}"/>
              </a:ext>
            </a:extLst>
          </p:cNvPr>
          <p:cNvSpPr>
            <a:spLocks noGrp="1"/>
          </p:cNvSpPr>
          <p:nvPr>
            <p:ph type="body" idx="39" hasCustomPrompt="1"/>
          </p:nvPr>
        </p:nvSpPr>
        <p:spPr>
          <a:xfrm>
            <a:off x="8788936" y="3545567"/>
            <a:ext cx="2823329" cy="1512000"/>
          </a:xfrm>
        </p:spPr>
        <p:txBody>
          <a:bodyPr wrap="square" lIns="108000" tIns="216000" rIns="216000" bIns="216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Овал 20">
            <a:extLst>
              <a:ext uri="{FF2B5EF4-FFF2-40B4-BE49-F238E27FC236}">
                <a16:creationId xmlns:a16="http://schemas.microsoft.com/office/drawing/2014/main" id="{B8D60BCC-2B31-5B36-F2DF-EB6D8BBC650E}"/>
              </a:ext>
            </a:extLst>
          </p:cNvPr>
          <p:cNvSpPr/>
          <p:nvPr userDrawn="1"/>
        </p:nvSpPr>
        <p:spPr>
          <a:xfrm>
            <a:off x="8319602" y="4085567"/>
            <a:ext cx="432000" cy="43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Рисунок 21" descr="Флажок со сплошной заливкой">
            <a:extLst>
              <a:ext uri="{FF2B5EF4-FFF2-40B4-BE49-F238E27FC236}">
                <a16:creationId xmlns:a16="http://schemas.microsoft.com/office/drawing/2014/main" id="{B0F28A35-5FDA-9AC1-2D1A-EE6DA2534B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68625" y="1948784"/>
            <a:ext cx="252000" cy="252000"/>
          </a:xfrm>
          <a:prstGeom prst="rect">
            <a:avLst/>
          </a:prstGeom>
        </p:spPr>
      </p:pic>
      <p:pic>
        <p:nvPicPr>
          <p:cNvPr id="23" name="Рисунок 22" descr="Флажок со сплошной заливкой">
            <a:extLst>
              <a:ext uri="{FF2B5EF4-FFF2-40B4-BE49-F238E27FC236}">
                <a16:creationId xmlns:a16="http://schemas.microsoft.com/office/drawing/2014/main" id="{E6A98DF5-A3C6-0338-BBA6-EB857790D4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09602" y="2454059"/>
            <a:ext cx="252000" cy="252000"/>
          </a:xfrm>
          <a:prstGeom prst="rect">
            <a:avLst/>
          </a:prstGeom>
        </p:spPr>
      </p:pic>
      <p:pic>
        <p:nvPicPr>
          <p:cNvPr id="26" name="Рисунок 25" descr="Флажок со сплошной заливкой">
            <a:extLst>
              <a:ext uri="{FF2B5EF4-FFF2-40B4-BE49-F238E27FC236}">
                <a16:creationId xmlns:a16="http://schemas.microsoft.com/office/drawing/2014/main" id="{4A79C578-6936-03D1-1CE8-DAC3F0D72C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68625" y="3670292"/>
            <a:ext cx="252000" cy="252000"/>
          </a:xfrm>
          <a:prstGeom prst="rect">
            <a:avLst/>
          </a:prstGeom>
        </p:spPr>
      </p:pic>
      <p:pic>
        <p:nvPicPr>
          <p:cNvPr id="31" name="Рисунок 30" descr="Флажок со сплошной заливкой">
            <a:extLst>
              <a:ext uri="{FF2B5EF4-FFF2-40B4-BE49-F238E27FC236}">
                <a16:creationId xmlns:a16="http://schemas.microsoft.com/office/drawing/2014/main" id="{7093614F-DC14-9B2F-3A46-361AE4F207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68625" y="5391800"/>
            <a:ext cx="252000" cy="252000"/>
          </a:xfrm>
          <a:prstGeom prst="rect">
            <a:avLst/>
          </a:prstGeom>
        </p:spPr>
      </p:pic>
      <p:pic>
        <p:nvPicPr>
          <p:cNvPr id="34" name="Рисунок 33" descr="Флажок со сплошной заливкой">
            <a:extLst>
              <a:ext uri="{FF2B5EF4-FFF2-40B4-BE49-F238E27FC236}">
                <a16:creationId xmlns:a16="http://schemas.microsoft.com/office/drawing/2014/main" id="{0644ABE1-40F6-BF1F-C089-D46FCBCFA71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9602" y="4175567"/>
            <a:ext cx="252000" cy="252000"/>
          </a:xfrm>
          <a:prstGeom prst="rect">
            <a:avLst/>
          </a:prstGeom>
        </p:spPr>
      </p:pic>
      <p:sp>
        <p:nvSpPr>
          <p:cNvPr id="44" name="Заголовок 1">
            <a:extLst>
              <a:ext uri="{FF2B5EF4-FFF2-40B4-BE49-F238E27FC236}">
                <a16:creationId xmlns:a16="http://schemas.microsoft.com/office/drawing/2014/main" id="{98BE0784-40C3-2258-D07D-F612B4E05EE6}"/>
              </a:ext>
            </a:extLst>
          </p:cNvPr>
          <p:cNvSpPr>
            <a:spLocks noGrp="1"/>
          </p:cNvSpPr>
          <p:nvPr>
            <p:ph type="title" hasCustomPrompt="1"/>
          </p:nvPr>
        </p:nvSpPr>
        <p:spPr>
          <a:xfrm>
            <a:off x="597207" y="2099405"/>
            <a:ext cx="3511541" cy="2659190"/>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6" name="Footer Placeholder">
            <a:extLst>
              <a:ext uri="{FF2B5EF4-FFF2-40B4-BE49-F238E27FC236}">
                <a16:creationId xmlns:a16="http://schemas.microsoft.com/office/drawing/2014/main" id="{222994CB-9DF9-D38B-E961-F5196F3C253D}"/>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05604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S04V3">
    <p:bg>
      <p:bgPr>
        <a:solidFill>
          <a:schemeClr val="bg2"/>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5" y="2552400"/>
            <a:ext cx="3529012" cy="1753200"/>
          </a:xfrm>
          <a:prstGeom prst="roundRect">
            <a:avLst>
              <a:gd name="adj" fmla="val 1787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1293058" y="2552917"/>
            <a:ext cx="2823329" cy="1752166"/>
          </a:xfrm>
        </p:spPr>
        <p:txBody>
          <a:bodyPr wrap="square" lIns="108000" tIns="432000" rIns="216000" bIns="432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Овал 6">
            <a:extLst>
              <a:ext uri="{FF2B5EF4-FFF2-40B4-BE49-F238E27FC236}">
                <a16:creationId xmlns:a16="http://schemas.microsoft.com/office/drawing/2014/main" id="{FE4E2D84-7B51-3838-AFB2-D38F229F4EDA}"/>
              </a:ext>
            </a:extLst>
          </p:cNvPr>
          <p:cNvSpPr/>
          <p:nvPr userDrawn="1"/>
        </p:nvSpPr>
        <p:spPr>
          <a:xfrm>
            <a:off x="823724" y="3207543"/>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скругленные углы 23">
            <a:extLst>
              <a:ext uri="{FF2B5EF4-FFF2-40B4-BE49-F238E27FC236}">
                <a16:creationId xmlns:a16="http://schemas.microsoft.com/office/drawing/2014/main" id="{6BEEE3FE-68A4-BD3D-CF0E-AB37E0EA6EFE}"/>
              </a:ext>
            </a:extLst>
          </p:cNvPr>
          <p:cNvSpPr/>
          <p:nvPr userDrawn="1"/>
        </p:nvSpPr>
        <p:spPr>
          <a:xfrm>
            <a:off x="4342276" y="2552400"/>
            <a:ext cx="3529012" cy="1753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5" name="Text Placeholder">
            <a:extLst>
              <a:ext uri="{FF2B5EF4-FFF2-40B4-BE49-F238E27FC236}">
                <a16:creationId xmlns:a16="http://schemas.microsoft.com/office/drawing/2014/main" id="{E2DA941B-C4F3-4C96-D162-6FE3E4ADEA81}"/>
              </a:ext>
            </a:extLst>
          </p:cNvPr>
          <p:cNvSpPr>
            <a:spLocks noGrp="1"/>
          </p:cNvSpPr>
          <p:nvPr>
            <p:ph type="body" idx="27" hasCustomPrompt="1"/>
          </p:nvPr>
        </p:nvSpPr>
        <p:spPr>
          <a:xfrm>
            <a:off x="5047959" y="2552917"/>
            <a:ext cx="2823329" cy="1752166"/>
          </a:xfrm>
        </p:spPr>
        <p:txBody>
          <a:bodyPr wrap="square" lIns="108000" tIns="432000" rIns="216000" bIns="432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8" name="Овал 27">
            <a:extLst>
              <a:ext uri="{FF2B5EF4-FFF2-40B4-BE49-F238E27FC236}">
                <a16:creationId xmlns:a16="http://schemas.microsoft.com/office/drawing/2014/main" id="{10EB700B-D3B5-399A-C50D-61AC2F676C32}"/>
              </a:ext>
            </a:extLst>
          </p:cNvPr>
          <p:cNvSpPr/>
          <p:nvPr userDrawn="1"/>
        </p:nvSpPr>
        <p:spPr>
          <a:xfrm>
            <a:off x="4578625" y="32075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скругленные углы 36">
            <a:extLst>
              <a:ext uri="{FF2B5EF4-FFF2-40B4-BE49-F238E27FC236}">
                <a16:creationId xmlns:a16="http://schemas.microsoft.com/office/drawing/2014/main" id="{D3A8A5E1-C271-E66F-BC66-23C1783BCA6D}"/>
              </a:ext>
            </a:extLst>
          </p:cNvPr>
          <p:cNvSpPr/>
          <p:nvPr userDrawn="1"/>
        </p:nvSpPr>
        <p:spPr>
          <a:xfrm>
            <a:off x="8077157" y="2551883"/>
            <a:ext cx="3529012" cy="1753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8" name="Text Placeholder">
            <a:extLst>
              <a:ext uri="{FF2B5EF4-FFF2-40B4-BE49-F238E27FC236}">
                <a16:creationId xmlns:a16="http://schemas.microsoft.com/office/drawing/2014/main" id="{CB0CFD0C-C860-284B-50B7-F2EFC908CFE8}"/>
              </a:ext>
            </a:extLst>
          </p:cNvPr>
          <p:cNvSpPr>
            <a:spLocks noGrp="1"/>
          </p:cNvSpPr>
          <p:nvPr>
            <p:ph type="body" idx="29" hasCustomPrompt="1"/>
          </p:nvPr>
        </p:nvSpPr>
        <p:spPr>
          <a:xfrm>
            <a:off x="8782840" y="2552400"/>
            <a:ext cx="2823329" cy="1752166"/>
          </a:xfrm>
        </p:spPr>
        <p:txBody>
          <a:bodyPr wrap="square" lIns="108000" tIns="432000" rIns="216000" bIns="432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0" name="Овал 39">
            <a:extLst>
              <a:ext uri="{FF2B5EF4-FFF2-40B4-BE49-F238E27FC236}">
                <a16:creationId xmlns:a16="http://schemas.microsoft.com/office/drawing/2014/main" id="{6D55C28F-ECDB-C836-2F04-DE27FBA2F4E5}"/>
              </a:ext>
            </a:extLst>
          </p:cNvPr>
          <p:cNvSpPr/>
          <p:nvPr userDrawn="1"/>
        </p:nvSpPr>
        <p:spPr>
          <a:xfrm>
            <a:off x="8313506" y="320702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Флажок со сплошной заливкой">
            <a:extLst>
              <a:ext uri="{FF2B5EF4-FFF2-40B4-BE49-F238E27FC236}">
                <a16:creationId xmlns:a16="http://schemas.microsoft.com/office/drawing/2014/main" id="{AA6744DD-715E-973A-3090-35DCBEEEA5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3724" y="3297543"/>
            <a:ext cx="252000" cy="252000"/>
          </a:xfrm>
          <a:prstGeom prst="rect">
            <a:avLst/>
          </a:prstGeom>
        </p:spPr>
      </p:pic>
      <p:pic>
        <p:nvPicPr>
          <p:cNvPr id="4" name="Рисунок 3" descr="Флажок со сплошной заливкой">
            <a:extLst>
              <a:ext uri="{FF2B5EF4-FFF2-40B4-BE49-F238E27FC236}">
                <a16:creationId xmlns:a16="http://schemas.microsoft.com/office/drawing/2014/main" id="{DDCB6CC4-9521-E403-6F00-1A3DCD66C63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668625" y="3297543"/>
            <a:ext cx="252000" cy="252000"/>
          </a:xfrm>
          <a:prstGeom prst="rect">
            <a:avLst/>
          </a:prstGeom>
        </p:spPr>
      </p:pic>
      <p:pic>
        <p:nvPicPr>
          <p:cNvPr id="10" name="Рисунок 9" descr="Флажок со сплошной заливкой">
            <a:extLst>
              <a:ext uri="{FF2B5EF4-FFF2-40B4-BE49-F238E27FC236}">
                <a16:creationId xmlns:a16="http://schemas.microsoft.com/office/drawing/2014/main" id="{16B9918C-A3B6-EA8E-61E2-E800B55BBE7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3506" y="3297026"/>
            <a:ext cx="252000" cy="252000"/>
          </a:xfrm>
          <a:prstGeom prst="rect">
            <a:avLst/>
          </a:prstGeom>
        </p:spPr>
      </p:pic>
      <p:sp>
        <p:nvSpPr>
          <p:cNvPr id="6" name="Заголовок 1">
            <a:extLst>
              <a:ext uri="{FF2B5EF4-FFF2-40B4-BE49-F238E27FC236}">
                <a16:creationId xmlns:a16="http://schemas.microsoft.com/office/drawing/2014/main" id="{3AFD0A3A-270D-E4DF-652A-E1D94505CFE3}"/>
              </a:ext>
            </a:extLst>
          </p:cNvPr>
          <p:cNvSpPr>
            <a:spLocks noGrp="1"/>
          </p:cNvSpPr>
          <p:nvPr>
            <p:ph type="title" hasCustomPrompt="1"/>
          </p:nvPr>
        </p:nvSpPr>
        <p:spPr>
          <a:xfrm>
            <a:off x="597207" y="1309407"/>
            <a:ext cx="11007418"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8" name="Прямоугольник: скругленные углы 7">
            <a:extLst>
              <a:ext uri="{FF2B5EF4-FFF2-40B4-BE49-F238E27FC236}">
                <a16:creationId xmlns:a16="http://schemas.microsoft.com/office/drawing/2014/main" id="{0654A649-EB76-6597-22C2-549ED353A320}"/>
              </a:ext>
            </a:extLst>
          </p:cNvPr>
          <p:cNvSpPr/>
          <p:nvPr userDrawn="1"/>
        </p:nvSpPr>
        <p:spPr>
          <a:xfrm>
            <a:off x="587375" y="4520600"/>
            <a:ext cx="3529012" cy="1753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 name="Text Placeholder">
            <a:extLst>
              <a:ext uri="{FF2B5EF4-FFF2-40B4-BE49-F238E27FC236}">
                <a16:creationId xmlns:a16="http://schemas.microsoft.com/office/drawing/2014/main" id="{1EE9E8B6-FC13-2C15-3401-8495A7E1A1EB}"/>
              </a:ext>
            </a:extLst>
          </p:cNvPr>
          <p:cNvSpPr>
            <a:spLocks noGrp="1"/>
          </p:cNvSpPr>
          <p:nvPr>
            <p:ph type="body" idx="26" hasCustomPrompt="1"/>
          </p:nvPr>
        </p:nvSpPr>
        <p:spPr>
          <a:xfrm>
            <a:off x="1293058" y="4521117"/>
            <a:ext cx="2823329" cy="1752166"/>
          </a:xfrm>
        </p:spPr>
        <p:txBody>
          <a:bodyPr wrap="square" lIns="108000" tIns="432000" rIns="216000" bIns="432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Овал 10">
            <a:extLst>
              <a:ext uri="{FF2B5EF4-FFF2-40B4-BE49-F238E27FC236}">
                <a16:creationId xmlns:a16="http://schemas.microsoft.com/office/drawing/2014/main" id="{FBABDE14-4CF4-CBD2-4E96-DD98737D993C}"/>
              </a:ext>
            </a:extLst>
          </p:cNvPr>
          <p:cNvSpPr/>
          <p:nvPr userDrawn="1"/>
        </p:nvSpPr>
        <p:spPr>
          <a:xfrm>
            <a:off x="823724" y="51757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1CAC737F-EA7C-9FF2-7932-CA2D1C6B9E9C}"/>
              </a:ext>
            </a:extLst>
          </p:cNvPr>
          <p:cNvSpPr/>
          <p:nvPr userDrawn="1"/>
        </p:nvSpPr>
        <p:spPr>
          <a:xfrm>
            <a:off x="4341161" y="4520083"/>
            <a:ext cx="3529012" cy="17532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4" name="Text Placeholder">
            <a:extLst>
              <a:ext uri="{FF2B5EF4-FFF2-40B4-BE49-F238E27FC236}">
                <a16:creationId xmlns:a16="http://schemas.microsoft.com/office/drawing/2014/main" id="{9789ABF3-BD4B-1EA2-C7A4-6CD6EAB9F604}"/>
              </a:ext>
            </a:extLst>
          </p:cNvPr>
          <p:cNvSpPr>
            <a:spLocks noGrp="1"/>
          </p:cNvSpPr>
          <p:nvPr>
            <p:ph type="body" idx="30" hasCustomPrompt="1"/>
          </p:nvPr>
        </p:nvSpPr>
        <p:spPr>
          <a:xfrm>
            <a:off x="5046844" y="4520600"/>
            <a:ext cx="2823329" cy="1752166"/>
          </a:xfrm>
        </p:spPr>
        <p:txBody>
          <a:bodyPr wrap="square" lIns="108000" tIns="432000" rIns="216000" bIns="432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Овал 14">
            <a:extLst>
              <a:ext uri="{FF2B5EF4-FFF2-40B4-BE49-F238E27FC236}">
                <a16:creationId xmlns:a16="http://schemas.microsoft.com/office/drawing/2014/main" id="{A5B6BDA5-6D94-344B-8E73-D6C1A1546297}"/>
              </a:ext>
            </a:extLst>
          </p:cNvPr>
          <p:cNvSpPr/>
          <p:nvPr userDrawn="1"/>
        </p:nvSpPr>
        <p:spPr>
          <a:xfrm>
            <a:off x="4577510" y="5175226"/>
            <a:ext cx="432000" cy="43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6" name="Рисунок 15" descr="Флажок со сплошной заливкой">
            <a:extLst>
              <a:ext uri="{FF2B5EF4-FFF2-40B4-BE49-F238E27FC236}">
                <a16:creationId xmlns:a16="http://schemas.microsoft.com/office/drawing/2014/main" id="{F926F73D-434D-4842-9B78-2EEC9B2737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13724" y="5265743"/>
            <a:ext cx="252000" cy="252000"/>
          </a:xfrm>
          <a:prstGeom prst="rect">
            <a:avLst/>
          </a:prstGeom>
        </p:spPr>
      </p:pic>
      <p:pic>
        <p:nvPicPr>
          <p:cNvPr id="20" name="Рисунок 19" descr="Флажок со сплошной заливкой">
            <a:extLst>
              <a:ext uri="{FF2B5EF4-FFF2-40B4-BE49-F238E27FC236}">
                <a16:creationId xmlns:a16="http://schemas.microsoft.com/office/drawing/2014/main" id="{D1D8A4E1-8DB1-60B9-1192-32B7D655A2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667510" y="5265226"/>
            <a:ext cx="252000" cy="252000"/>
          </a:xfrm>
          <a:prstGeom prst="rect">
            <a:avLst/>
          </a:prstGeom>
        </p:spPr>
      </p:pic>
      <p:sp>
        <p:nvSpPr>
          <p:cNvPr id="3" name="Ellipse">
            <a:extLst>
              <a:ext uri="{FF2B5EF4-FFF2-40B4-BE49-F238E27FC236}">
                <a16:creationId xmlns:a16="http://schemas.microsoft.com/office/drawing/2014/main" id="{686F44BF-A063-1964-0830-ACC551E8AD91}"/>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0B5DE063-4510-BBD1-FD04-91079C322928}"/>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Ellipse">
            <a:extLst>
              <a:ext uri="{FF2B5EF4-FFF2-40B4-BE49-F238E27FC236}">
                <a16:creationId xmlns:a16="http://schemas.microsoft.com/office/drawing/2014/main" id="{0580D585-BF71-1BD3-7305-83FFAD73152B}"/>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Footer Placeholder">
            <a:extLst>
              <a:ext uri="{FF2B5EF4-FFF2-40B4-BE49-F238E27FC236}">
                <a16:creationId xmlns:a16="http://schemas.microsoft.com/office/drawing/2014/main" id="{E948C80B-2E54-8565-F328-E52FBEB929A0}"/>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69214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Text Box T20V1">
    <p:bg>
      <p:bgPr>
        <a:solidFill>
          <a:schemeClr val="bg2"/>
        </a:solidFill>
        <a:effectLst/>
      </p:bgPr>
    </p:bg>
    <p:spTree>
      <p:nvGrpSpPr>
        <p:cNvPr id="1" name=""/>
        <p:cNvGrpSpPr/>
        <p:nvPr/>
      </p:nvGrpSpPr>
      <p:grpSpPr>
        <a:xfrm>
          <a:off x="0" y="0"/>
          <a:ext cx="0" cy="0"/>
          <a:chOff x="0" y="0"/>
          <a:chExt cx="0" cy="0"/>
        </a:xfrm>
      </p:grpSpPr>
      <p:sp>
        <p:nvSpPr>
          <p:cNvPr id="36" name="Рисунок 19">
            <a:extLst>
              <a:ext uri="{FF2B5EF4-FFF2-40B4-BE49-F238E27FC236}">
                <a16:creationId xmlns:a16="http://schemas.microsoft.com/office/drawing/2014/main" id="{83531D88-CECC-7F5D-EB03-E13B3CB7552E}"/>
              </a:ext>
            </a:extLst>
          </p:cNvPr>
          <p:cNvSpPr>
            <a:spLocks noGrp="1"/>
          </p:cNvSpPr>
          <p:nvPr>
            <p:ph type="pic" sz="quarter" idx="12"/>
          </p:nvPr>
        </p:nvSpPr>
        <p:spPr>
          <a:xfrm>
            <a:off x="6203950" y="1304925"/>
            <a:ext cx="5400675" cy="4968875"/>
          </a:xfrm>
          <a:prstGeom prst="roundRect">
            <a:avLst>
              <a:gd name="adj" fmla="val 9218"/>
            </a:avLst>
          </a:prstGeom>
        </p:spPr>
        <p:txBody>
          <a:bodyPr/>
          <a:lstStyle/>
          <a:p>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5400676"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522"/>
            <a:ext cx="5400674"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436522"/>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38264" y="3139352"/>
            <a:ext cx="562221" cy="238137"/>
          </a:xfrm>
          <a:prstGeom prst="rect">
            <a:avLst/>
          </a:prstGeom>
        </p:spPr>
      </p:pic>
      <p:sp>
        <p:nvSpPr>
          <p:cNvPr id="3" name="Заголовок 1">
            <a:extLst>
              <a:ext uri="{FF2B5EF4-FFF2-40B4-BE49-F238E27FC236}">
                <a16:creationId xmlns:a16="http://schemas.microsoft.com/office/drawing/2014/main" id="{2E9D28A6-84CA-A239-A2DE-29F1DCCF2BA8}"/>
              </a:ext>
            </a:extLst>
          </p:cNvPr>
          <p:cNvSpPr>
            <a:spLocks noGrp="1"/>
          </p:cNvSpPr>
          <p:nvPr>
            <p:ph type="title" hasCustomPrompt="1"/>
          </p:nvPr>
        </p:nvSpPr>
        <p:spPr>
          <a:xfrm>
            <a:off x="597207" y="1309407"/>
            <a:ext cx="5390841" cy="1329595"/>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4" name="Ellipse">
            <a:extLst>
              <a:ext uri="{FF2B5EF4-FFF2-40B4-BE49-F238E27FC236}">
                <a16:creationId xmlns:a16="http://schemas.microsoft.com/office/drawing/2014/main" id="{AA7FDBDC-F4CE-ECA7-6867-958B9F466F11}"/>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43BEFB85-EA6A-87AE-B6A2-96E03F16FB49}"/>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0124D865-8E19-065D-8441-138B5716A486}"/>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Footer Placeholder">
            <a:extLst>
              <a:ext uri="{FF2B5EF4-FFF2-40B4-BE49-F238E27FC236}">
                <a16:creationId xmlns:a16="http://schemas.microsoft.com/office/drawing/2014/main" id="{BFF18C7C-EDB8-3DC1-C0E6-A7B15C22494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468776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Text Box T20V2">
    <p:bg>
      <p:bgPr>
        <a:solidFill>
          <a:srgbClr val="353535"/>
        </a:solidFill>
        <a:effectLst/>
      </p:bgPr>
    </p:bg>
    <p:spTree>
      <p:nvGrpSpPr>
        <p:cNvPr id="1" name=""/>
        <p:cNvGrpSpPr/>
        <p:nvPr/>
      </p:nvGrpSpPr>
      <p:grpSpPr>
        <a:xfrm>
          <a:off x="0" y="0"/>
          <a:ext cx="0" cy="0"/>
          <a:chOff x="0" y="0"/>
          <a:chExt cx="0" cy="0"/>
        </a:xfrm>
      </p:grpSpPr>
      <p:sp>
        <p:nvSpPr>
          <p:cNvPr id="36" name="Рисунок 19">
            <a:extLst>
              <a:ext uri="{FF2B5EF4-FFF2-40B4-BE49-F238E27FC236}">
                <a16:creationId xmlns:a16="http://schemas.microsoft.com/office/drawing/2014/main" id="{83531D88-CECC-7F5D-EB03-E13B3CB7552E}"/>
              </a:ext>
            </a:extLst>
          </p:cNvPr>
          <p:cNvSpPr>
            <a:spLocks noGrp="1"/>
          </p:cNvSpPr>
          <p:nvPr>
            <p:ph type="pic" sz="quarter" idx="12"/>
          </p:nvPr>
        </p:nvSpPr>
        <p:spPr>
          <a:xfrm>
            <a:off x="587375" y="1304925"/>
            <a:ext cx="5400675" cy="4968875"/>
          </a:xfrm>
          <a:prstGeom prst="roundRect">
            <a:avLst>
              <a:gd name="adj" fmla="val 9218"/>
            </a:avLst>
          </a:prstGeom>
        </p:spPr>
        <p:txBody>
          <a:bodyPr/>
          <a:lstStyle/>
          <a:p>
            <a:endParaRPr lang="ru-RU"/>
          </a:p>
        </p:txBody>
      </p:sp>
      <p:sp>
        <p:nvSpPr>
          <p:cNvPr id="8" name="Ellipse">
            <a:extLst>
              <a:ext uri="{FF2B5EF4-FFF2-40B4-BE49-F238E27FC236}">
                <a16:creationId xmlns:a16="http://schemas.microsoft.com/office/drawing/2014/main" id="{356C674D-C1B2-3D36-EDA7-DF911EB1FEB6}"/>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1BD3DABB-62AC-C704-C426-2B0C4C5FE585}"/>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Ellipse">
            <a:extLst>
              <a:ext uri="{FF2B5EF4-FFF2-40B4-BE49-F238E27FC236}">
                <a16:creationId xmlns:a16="http://schemas.microsoft.com/office/drawing/2014/main" id="{0CEC4267-75DC-2698-E83E-C2C03A67EEE7}"/>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6203949" y="2826420"/>
            <a:ext cx="5400676" cy="3444976"/>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6203949" y="3536522"/>
            <a:ext cx="5400674" cy="1887696"/>
          </a:xfrm>
        </p:spPr>
        <p:txBody>
          <a:bodyPr lIns="216000" tIns="0" rIns="216000" bIns="0" anchor="b" anchorCtr="0">
            <a:noAutofit/>
          </a:bodyPr>
          <a:lstStyle>
            <a:lvl1pPr marL="0" indent="0" algn="l">
              <a:buNone/>
              <a:defRPr sz="135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6203949" y="5436522"/>
            <a:ext cx="5400674" cy="853050"/>
          </a:xfrm>
        </p:spPr>
        <p:txBody>
          <a:bodyPr wrap="square" lIns="216000" tIns="108000" rIns="216000" bIns="432000" anchor="ctr" anchorCtr="0">
            <a:spAutoFit/>
          </a:bodyPr>
          <a:lstStyle>
            <a:lvl1pPr marL="0" indent="0" algn="l">
              <a:buNone/>
              <a:defRPr sz="2000" b="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6419949" y="304242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0667428-DDD2-306B-F202-93690255432A}"/>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6354838" y="3139351"/>
            <a:ext cx="562221" cy="238137"/>
          </a:xfrm>
          <a:prstGeom prst="rect">
            <a:avLst/>
          </a:prstGeom>
        </p:spPr>
      </p:pic>
      <p:sp>
        <p:nvSpPr>
          <p:cNvPr id="3" name="Заголовок 1">
            <a:extLst>
              <a:ext uri="{FF2B5EF4-FFF2-40B4-BE49-F238E27FC236}">
                <a16:creationId xmlns:a16="http://schemas.microsoft.com/office/drawing/2014/main" id="{D1BAEE4D-27DA-D079-04E2-3A6EB7036512}"/>
              </a:ext>
            </a:extLst>
          </p:cNvPr>
          <p:cNvSpPr>
            <a:spLocks noGrp="1"/>
          </p:cNvSpPr>
          <p:nvPr>
            <p:ph type="title" hasCustomPrompt="1"/>
          </p:nvPr>
        </p:nvSpPr>
        <p:spPr>
          <a:xfrm>
            <a:off x="6213784" y="1309407"/>
            <a:ext cx="5390841" cy="1329595"/>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 styles</a:t>
            </a:r>
            <a:endParaRPr lang="ru-RU"/>
          </a:p>
        </p:txBody>
      </p:sp>
      <p:sp>
        <p:nvSpPr>
          <p:cNvPr id="4" name="Footer Placeholder">
            <a:extLst>
              <a:ext uri="{FF2B5EF4-FFF2-40B4-BE49-F238E27FC236}">
                <a16:creationId xmlns:a16="http://schemas.microsoft.com/office/drawing/2014/main" id="{CD3B5A70-BB39-3958-BE86-0FDF2B82F413}"/>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599715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Text Box T20V3">
    <p:bg>
      <p:bgPr>
        <a:solidFill>
          <a:schemeClr val="bg2"/>
        </a:solidFill>
        <a:effectLst/>
      </p:bgPr>
    </p:bg>
    <p:spTree>
      <p:nvGrpSpPr>
        <p:cNvPr id="1" name=""/>
        <p:cNvGrpSpPr/>
        <p:nvPr/>
      </p:nvGrpSpPr>
      <p:grpSpPr>
        <a:xfrm>
          <a:off x="0" y="0"/>
          <a:ext cx="0" cy="0"/>
          <a:chOff x="0" y="0"/>
          <a:chExt cx="0" cy="0"/>
        </a:xfrm>
      </p:grpSpPr>
      <p:sp>
        <p:nvSpPr>
          <p:cNvPr id="36" name="Рисунок 19">
            <a:extLst>
              <a:ext uri="{FF2B5EF4-FFF2-40B4-BE49-F238E27FC236}">
                <a16:creationId xmlns:a16="http://schemas.microsoft.com/office/drawing/2014/main" id="{83531D88-CECC-7F5D-EB03-E13B3CB7552E}"/>
              </a:ext>
            </a:extLst>
          </p:cNvPr>
          <p:cNvSpPr>
            <a:spLocks noGrp="1"/>
          </p:cNvSpPr>
          <p:nvPr>
            <p:ph type="pic" sz="quarter" idx="12"/>
          </p:nvPr>
        </p:nvSpPr>
        <p:spPr>
          <a:xfrm>
            <a:off x="587375" y="2828600"/>
            <a:ext cx="5400675" cy="3445200"/>
          </a:xfrm>
          <a:prstGeom prst="roundRect">
            <a:avLst>
              <a:gd name="adj" fmla="val 9218"/>
            </a:avLst>
          </a:prstGeom>
        </p:spPr>
        <p:txBody>
          <a:bodyPr/>
          <a:lstStyle/>
          <a:p>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6203949" y="2828601"/>
            <a:ext cx="5400676"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6203949" y="3538703"/>
            <a:ext cx="5400674"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6203949" y="5438703"/>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6419949" y="3044601"/>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6354839" y="3141533"/>
            <a:ext cx="562221" cy="238137"/>
          </a:xfrm>
          <a:prstGeom prst="rect">
            <a:avLst/>
          </a:prstGeom>
        </p:spPr>
      </p:pic>
      <p:sp>
        <p:nvSpPr>
          <p:cNvPr id="3" name="Заголовок 1">
            <a:extLst>
              <a:ext uri="{FF2B5EF4-FFF2-40B4-BE49-F238E27FC236}">
                <a16:creationId xmlns:a16="http://schemas.microsoft.com/office/drawing/2014/main" id="{2F248BD5-5BD0-EF1D-B084-56F11EE4D634}"/>
              </a:ext>
            </a:extLst>
          </p:cNvPr>
          <p:cNvSpPr>
            <a:spLocks noGrp="1"/>
          </p:cNvSpPr>
          <p:nvPr>
            <p:ph type="title" hasCustomPrompt="1"/>
          </p:nvPr>
        </p:nvSpPr>
        <p:spPr>
          <a:xfrm>
            <a:off x="597207" y="1309407"/>
            <a:ext cx="11007418"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4" name="Ellipse">
            <a:extLst>
              <a:ext uri="{FF2B5EF4-FFF2-40B4-BE49-F238E27FC236}">
                <a16:creationId xmlns:a16="http://schemas.microsoft.com/office/drawing/2014/main" id="{A930A807-66B8-D3A3-8E56-DBA0CF56CE5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BB296AFE-1D22-5685-F1CD-125AE9E9D7E8}"/>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DBDEFE39-DC4E-B51E-218E-C25E823AC14E}"/>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Footer Placeholder">
            <a:extLst>
              <a:ext uri="{FF2B5EF4-FFF2-40B4-BE49-F238E27FC236}">
                <a16:creationId xmlns:a16="http://schemas.microsoft.com/office/drawing/2014/main" id="{1A4DC76A-6549-C19A-BBA6-67ED681A8EE0}"/>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956041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Text Box T20V4">
    <p:bg>
      <p:bgPr>
        <a:solidFill>
          <a:schemeClr val="tx1"/>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5" y="2828601"/>
            <a:ext cx="5400676"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5" y="3538703"/>
            <a:ext cx="5400674"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5" y="5438703"/>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5" y="3044601"/>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738265" y="3141533"/>
            <a:ext cx="562221" cy="238137"/>
          </a:xfrm>
          <a:prstGeom prst="rect">
            <a:avLst/>
          </a:prstGeom>
        </p:spPr>
      </p:pic>
      <p:sp>
        <p:nvSpPr>
          <p:cNvPr id="3" name="Ellipse">
            <a:extLst>
              <a:ext uri="{FF2B5EF4-FFF2-40B4-BE49-F238E27FC236}">
                <a16:creationId xmlns:a16="http://schemas.microsoft.com/office/drawing/2014/main" id="{B59985EB-F7DC-A0F6-6799-272699D31F7F}"/>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9E9ECF26-76A0-10EC-36A7-C5559B114F48}"/>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560D85FF-5F1D-C699-1419-B5EA98C8E20C}"/>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Рисунок 19">
            <a:extLst>
              <a:ext uri="{FF2B5EF4-FFF2-40B4-BE49-F238E27FC236}">
                <a16:creationId xmlns:a16="http://schemas.microsoft.com/office/drawing/2014/main" id="{86EA94A0-A838-7494-EF8F-F55F53C20373}"/>
              </a:ext>
            </a:extLst>
          </p:cNvPr>
          <p:cNvSpPr>
            <a:spLocks noGrp="1"/>
          </p:cNvSpPr>
          <p:nvPr>
            <p:ph type="pic" sz="quarter" idx="26"/>
          </p:nvPr>
        </p:nvSpPr>
        <p:spPr>
          <a:xfrm>
            <a:off x="6203950" y="2828601"/>
            <a:ext cx="5400675" cy="3445200"/>
          </a:xfrm>
          <a:prstGeom prst="roundRect">
            <a:avLst>
              <a:gd name="adj" fmla="val 9218"/>
            </a:avLst>
          </a:prstGeom>
        </p:spPr>
        <p:txBody>
          <a:bodyPr/>
          <a:lstStyle/>
          <a:p>
            <a:endParaRPr lang="ru-RU"/>
          </a:p>
        </p:txBody>
      </p:sp>
      <p:sp>
        <p:nvSpPr>
          <p:cNvPr id="8" name="Заголовок 1">
            <a:extLst>
              <a:ext uri="{FF2B5EF4-FFF2-40B4-BE49-F238E27FC236}">
                <a16:creationId xmlns:a16="http://schemas.microsoft.com/office/drawing/2014/main" id="{FFB9492D-D004-364B-8D83-52D405304201}"/>
              </a:ext>
            </a:extLst>
          </p:cNvPr>
          <p:cNvSpPr>
            <a:spLocks noGrp="1"/>
          </p:cNvSpPr>
          <p:nvPr>
            <p:ph type="title" hasCustomPrompt="1"/>
          </p:nvPr>
        </p:nvSpPr>
        <p:spPr>
          <a:xfrm>
            <a:off x="597207" y="1309407"/>
            <a:ext cx="11007418"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2BEDE5C7-187C-A34C-DAFE-586362C32AD8}"/>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851246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ext Boxes T21V1">
    <p:bg>
      <p:bgPr>
        <a:solidFill>
          <a:schemeClr val="bg2"/>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6203949" y="2828601"/>
            <a:ext cx="5400676" cy="3444976"/>
          </a:xfrm>
          <a:prstGeom prst="roundRect">
            <a:avLst>
              <a:gd name="adj" fmla="val 11927"/>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6203949" y="3538703"/>
            <a:ext cx="5400674" cy="1887696"/>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6203949" y="5438703"/>
            <a:ext cx="5400674" cy="853050"/>
          </a:xfrm>
        </p:spPr>
        <p:txBody>
          <a:bodyPr wrap="square" lIns="216000" tIns="108000" rIns="216000" bIns="432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6419949" y="3044601"/>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6354839" y="3141533"/>
            <a:ext cx="562221" cy="238137"/>
          </a:xfrm>
          <a:prstGeom prst="rect">
            <a:avLst/>
          </a:prstGeom>
        </p:spPr>
      </p:pic>
      <p:sp>
        <p:nvSpPr>
          <p:cNvPr id="3" name="Прямоугольник: скругленные углы 2">
            <a:extLst>
              <a:ext uri="{FF2B5EF4-FFF2-40B4-BE49-F238E27FC236}">
                <a16:creationId xmlns:a16="http://schemas.microsoft.com/office/drawing/2014/main" id="{CC40E4B8-5463-5608-7FB6-94987AE54F86}"/>
              </a:ext>
            </a:extLst>
          </p:cNvPr>
          <p:cNvSpPr/>
          <p:nvPr userDrawn="1"/>
        </p:nvSpPr>
        <p:spPr>
          <a:xfrm>
            <a:off x="587376" y="2828824"/>
            <a:ext cx="5400676"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 Placeholder">
            <a:extLst>
              <a:ext uri="{FF2B5EF4-FFF2-40B4-BE49-F238E27FC236}">
                <a16:creationId xmlns:a16="http://schemas.microsoft.com/office/drawing/2014/main" id="{340048D2-8264-FC83-B01D-357D4735BEED}"/>
              </a:ext>
            </a:extLst>
          </p:cNvPr>
          <p:cNvSpPr>
            <a:spLocks noGrp="1"/>
          </p:cNvSpPr>
          <p:nvPr>
            <p:ph type="body" idx="26" hasCustomPrompt="1"/>
          </p:nvPr>
        </p:nvSpPr>
        <p:spPr>
          <a:xfrm>
            <a:off x="587376" y="3538926"/>
            <a:ext cx="5400674"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5" name="Subtitle Placeholder">
            <a:extLst>
              <a:ext uri="{FF2B5EF4-FFF2-40B4-BE49-F238E27FC236}">
                <a16:creationId xmlns:a16="http://schemas.microsoft.com/office/drawing/2014/main" id="{7A355C18-AE6B-8894-F419-E71021FF5061}"/>
              </a:ext>
            </a:extLst>
          </p:cNvPr>
          <p:cNvSpPr>
            <a:spLocks noGrp="1"/>
          </p:cNvSpPr>
          <p:nvPr>
            <p:ph type="body" idx="27" hasCustomPrompt="1"/>
          </p:nvPr>
        </p:nvSpPr>
        <p:spPr>
          <a:xfrm>
            <a:off x="587376" y="5438926"/>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Овал 5">
            <a:extLst>
              <a:ext uri="{FF2B5EF4-FFF2-40B4-BE49-F238E27FC236}">
                <a16:creationId xmlns:a16="http://schemas.microsoft.com/office/drawing/2014/main" id="{9B8B0384-C066-92EB-D55B-208A039522A4}"/>
              </a:ext>
            </a:extLst>
          </p:cNvPr>
          <p:cNvSpPr/>
          <p:nvPr userDrawn="1"/>
        </p:nvSpPr>
        <p:spPr>
          <a:xfrm>
            <a:off x="803376" y="304482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descr="Стрелка вниз со сплошной заливкой">
            <a:extLst>
              <a:ext uri="{FF2B5EF4-FFF2-40B4-BE49-F238E27FC236}">
                <a16:creationId xmlns:a16="http://schemas.microsoft.com/office/drawing/2014/main" id="{CFA80331-4340-2F48-8519-3D57D1B5E0A5}"/>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738266" y="3141756"/>
            <a:ext cx="562221" cy="238137"/>
          </a:xfrm>
          <a:prstGeom prst="rect">
            <a:avLst/>
          </a:prstGeom>
        </p:spPr>
      </p:pic>
      <p:sp>
        <p:nvSpPr>
          <p:cNvPr id="8" name="Заголовок 1">
            <a:extLst>
              <a:ext uri="{FF2B5EF4-FFF2-40B4-BE49-F238E27FC236}">
                <a16:creationId xmlns:a16="http://schemas.microsoft.com/office/drawing/2014/main" id="{E1744770-C26A-845C-C21C-9AE5256E4A11}"/>
              </a:ext>
            </a:extLst>
          </p:cNvPr>
          <p:cNvSpPr>
            <a:spLocks noGrp="1"/>
          </p:cNvSpPr>
          <p:nvPr>
            <p:ph type="title" hasCustomPrompt="1"/>
          </p:nvPr>
        </p:nvSpPr>
        <p:spPr>
          <a:xfrm>
            <a:off x="597207" y="1309407"/>
            <a:ext cx="11007418"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9" name="Ellipse">
            <a:extLst>
              <a:ext uri="{FF2B5EF4-FFF2-40B4-BE49-F238E27FC236}">
                <a16:creationId xmlns:a16="http://schemas.microsoft.com/office/drawing/2014/main" id="{76700BB2-5F85-C3F1-E883-6C8BC5D81DD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CD99FAAC-7A52-24F8-FAB4-F95340E049E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Ellipse">
            <a:extLst>
              <a:ext uri="{FF2B5EF4-FFF2-40B4-BE49-F238E27FC236}">
                <a16:creationId xmlns:a16="http://schemas.microsoft.com/office/drawing/2014/main" id="{3506907A-A0F8-6B61-F92C-D92DE99715D7}"/>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Footer Placeholder">
            <a:extLst>
              <a:ext uri="{FF2B5EF4-FFF2-40B4-BE49-F238E27FC236}">
                <a16:creationId xmlns:a16="http://schemas.microsoft.com/office/drawing/2014/main" id="{D28EBCA3-BED6-E2A0-36A7-DEE82C693B5A}"/>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707171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ext Boxes T21V2">
    <p:bg>
      <p:bgPr>
        <a:solidFill>
          <a:schemeClr val="bg2"/>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8077200" y="2180141"/>
            <a:ext cx="3528000" cy="4093200"/>
          </a:xfrm>
          <a:prstGeom prst="roundRect">
            <a:avLst>
              <a:gd name="adj" fmla="val 11927"/>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Текст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8077200" y="3212973"/>
            <a:ext cx="3528000" cy="1887696"/>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Текст 2">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8077200" y="5112973"/>
            <a:ext cx="3528000" cy="1160827"/>
          </a:xfrm>
        </p:spPr>
        <p:txBody>
          <a:bodyPr wrap="square" lIns="216000" tIns="108000" rIns="216000" bIns="432000" anchor="t" anchorCtr="0">
            <a:no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293200" y="2396143"/>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8228090" y="2493075"/>
            <a:ext cx="562221" cy="238137"/>
          </a:xfrm>
          <a:prstGeom prst="rect">
            <a:avLst/>
          </a:prstGeom>
        </p:spPr>
      </p:pic>
      <p:sp>
        <p:nvSpPr>
          <p:cNvPr id="3" name="Прямоугольник: скругленные углы 2">
            <a:extLst>
              <a:ext uri="{FF2B5EF4-FFF2-40B4-BE49-F238E27FC236}">
                <a16:creationId xmlns:a16="http://schemas.microsoft.com/office/drawing/2014/main" id="{CC40E4B8-5463-5608-7FB6-94987AE54F86}"/>
              </a:ext>
            </a:extLst>
          </p:cNvPr>
          <p:cNvSpPr/>
          <p:nvPr userDrawn="1"/>
        </p:nvSpPr>
        <p:spPr>
          <a:xfrm>
            <a:off x="4332288" y="2180365"/>
            <a:ext cx="3528000" cy="4091253"/>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Текст 2">
            <a:extLst>
              <a:ext uri="{FF2B5EF4-FFF2-40B4-BE49-F238E27FC236}">
                <a16:creationId xmlns:a16="http://schemas.microsoft.com/office/drawing/2014/main" id="{340048D2-8264-FC83-B01D-357D4735BEED}"/>
              </a:ext>
            </a:extLst>
          </p:cNvPr>
          <p:cNvSpPr>
            <a:spLocks noGrp="1"/>
          </p:cNvSpPr>
          <p:nvPr>
            <p:ph type="body" idx="26" hasCustomPrompt="1"/>
          </p:nvPr>
        </p:nvSpPr>
        <p:spPr>
          <a:xfrm>
            <a:off x="4332288" y="3213196"/>
            <a:ext cx="3528000" cy="188769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Текст 2">
            <a:extLst>
              <a:ext uri="{FF2B5EF4-FFF2-40B4-BE49-F238E27FC236}">
                <a16:creationId xmlns:a16="http://schemas.microsoft.com/office/drawing/2014/main" id="{7A355C18-AE6B-8894-F419-E71021FF5061}"/>
              </a:ext>
            </a:extLst>
          </p:cNvPr>
          <p:cNvSpPr>
            <a:spLocks noGrp="1"/>
          </p:cNvSpPr>
          <p:nvPr>
            <p:ph type="body" idx="27" hasCustomPrompt="1"/>
          </p:nvPr>
        </p:nvSpPr>
        <p:spPr>
          <a:xfrm>
            <a:off x="4332288" y="5112973"/>
            <a:ext cx="3528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Овал 5">
            <a:extLst>
              <a:ext uri="{FF2B5EF4-FFF2-40B4-BE49-F238E27FC236}">
                <a16:creationId xmlns:a16="http://schemas.microsoft.com/office/drawing/2014/main" id="{9B8B0384-C066-92EB-D55B-208A039522A4}"/>
              </a:ext>
            </a:extLst>
          </p:cNvPr>
          <p:cNvSpPr/>
          <p:nvPr userDrawn="1"/>
        </p:nvSpPr>
        <p:spPr>
          <a:xfrm>
            <a:off x="4548288" y="239636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descr="Стрелка вниз со сплошной заливкой">
            <a:extLst>
              <a:ext uri="{FF2B5EF4-FFF2-40B4-BE49-F238E27FC236}">
                <a16:creationId xmlns:a16="http://schemas.microsoft.com/office/drawing/2014/main" id="{CFA80331-4340-2F48-8519-3D57D1B5E0A5}"/>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4483178" y="2493298"/>
            <a:ext cx="562221" cy="238137"/>
          </a:xfrm>
          <a:prstGeom prst="rect">
            <a:avLst/>
          </a:prstGeom>
        </p:spPr>
      </p:pic>
      <p:sp>
        <p:nvSpPr>
          <p:cNvPr id="13" name="Рисунок 19">
            <a:extLst>
              <a:ext uri="{FF2B5EF4-FFF2-40B4-BE49-F238E27FC236}">
                <a16:creationId xmlns:a16="http://schemas.microsoft.com/office/drawing/2014/main" id="{F5B58ABD-0DB8-F2A8-6CE7-3B8D7570AE76}"/>
              </a:ext>
            </a:extLst>
          </p:cNvPr>
          <p:cNvSpPr>
            <a:spLocks noGrp="1"/>
          </p:cNvSpPr>
          <p:nvPr>
            <p:ph type="pic" sz="quarter" idx="12"/>
          </p:nvPr>
        </p:nvSpPr>
        <p:spPr>
          <a:xfrm>
            <a:off x="586800" y="2180141"/>
            <a:ext cx="3528000" cy="4093200"/>
          </a:xfrm>
          <a:prstGeom prst="roundRect">
            <a:avLst>
              <a:gd name="adj" fmla="val 11303"/>
            </a:avLst>
          </a:prstGeom>
        </p:spPr>
        <p:txBody>
          <a:bodyPr/>
          <a:lstStyle/>
          <a:p>
            <a:endParaRPr lang="ru-RU"/>
          </a:p>
        </p:txBody>
      </p:sp>
      <p:sp>
        <p:nvSpPr>
          <p:cNvPr id="8" name="Заголовок 1">
            <a:extLst>
              <a:ext uri="{FF2B5EF4-FFF2-40B4-BE49-F238E27FC236}">
                <a16:creationId xmlns:a16="http://schemas.microsoft.com/office/drawing/2014/main" id="{1F1D5F2C-AE1C-C48C-E24D-D3773B5313B9}"/>
              </a:ext>
            </a:extLst>
          </p:cNvPr>
          <p:cNvSpPr>
            <a:spLocks noGrp="1"/>
          </p:cNvSpPr>
          <p:nvPr>
            <p:ph type="title" hasCustomPrompt="1"/>
          </p:nvPr>
        </p:nvSpPr>
        <p:spPr>
          <a:xfrm>
            <a:off x="597207" y="1309407"/>
            <a:ext cx="11007418"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9" name="Ellipse">
            <a:extLst>
              <a:ext uri="{FF2B5EF4-FFF2-40B4-BE49-F238E27FC236}">
                <a16:creationId xmlns:a16="http://schemas.microsoft.com/office/drawing/2014/main" id="{3E724EC9-08DB-D30D-2A6E-A8BE42CA7C0B}"/>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5C1DE741-6AFA-F085-7A49-6E83506C5C80}"/>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Ellipse">
            <a:extLst>
              <a:ext uri="{FF2B5EF4-FFF2-40B4-BE49-F238E27FC236}">
                <a16:creationId xmlns:a16="http://schemas.microsoft.com/office/drawing/2014/main" id="{D53490D7-12A8-52B0-8A8A-DFCEC9C88C5B}"/>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Footer Placeholder">
            <a:extLst>
              <a:ext uri="{FF2B5EF4-FFF2-40B4-BE49-F238E27FC236}">
                <a16:creationId xmlns:a16="http://schemas.microsoft.com/office/drawing/2014/main" id="{F81086EA-9F68-AA4D-6507-B028CF0777D3}"/>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298517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Text Boxes T21V3">
    <p:bg>
      <p:bgPr>
        <a:solidFill>
          <a:schemeClr val="tx1"/>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4332288" y="2828601"/>
            <a:ext cx="3528000" cy="3445199"/>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Текст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4332288" y="3548962"/>
            <a:ext cx="3528000"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3" name="Текст 2">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4332288" y="5112973"/>
            <a:ext cx="3528000" cy="1160827"/>
          </a:xfrm>
        </p:spPr>
        <p:txBody>
          <a:bodyPr wrap="square" lIns="216000" tIns="108000" rIns="216000" bIns="432000" anchor="t" anchorCtr="0">
            <a:no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4548288" y="3044603"/>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Рисунок 1" descr="Стрелка вниз со сплошной заливкой">
            <a:extLst>
              <a:ext uri="{FF2B5EF4-FFF2-40B4-BE49-F238E27FC236}">
                <a16:creationId xmlns:a16="http://schemas.microsoft.com/office/drawing/2014/main" id="{511C1B63-B45C-68A1-0089-F719F223BA23}"/>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4483178" y="3141535"/>
            <a:ext cx="562221" cy="238137"/>
          </a:xfrm>
          <a:prstGeom prst="rect">
            <a:avLst/>
          </a:prstGeom>
        </p:spPr>
      </p:pic>
      <p:sp>
        <p:nvSpPr>
          <p:cNvPr id="3" name="Прямоугольник: скругленные углы 2">
            <a:extLst>
              <a:ext uri="{FF2B5EF4-FFF2-40B4-BE49-F238E27FC236}">
                <a16:creationId xmlns:a16="http://schemas.microsoft.com/office/drawing/2014/main" id="{CC40E4B8-5463-5608-7FB6-94987AE54F86}"/>
              </a:ext>
            </a:extLst>
          </p:cNvPr>
          <p:cNvSpPr/>
          <p:nvPr userDrawn="1"/>
        </p:nvSpPr>
        <p:spPr>
          <a:xfrm>
            <a:off x="587376" y="2828826"/>
            <a:ext cx="3528000" cy="3443560"/>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Текст 2">
            <a:extLst>
              <a:ext uri="{FF2B5EF4-FFF2-40B4-BE49-F238E27FC236}">
                <a16:creationId xmlns:a16="http://schemas.microsoft.com/office/drawing/2014/main" id="{340048D2-8264-FC83-B01D-357D4735BEED}"/>
              </a:ext>
            </a:extLst>
          </p:cNvPr>
          <p:cNvSpPr>
            <a:spLocks noGrp="1"/>
          </p:cNvSpPr>
          <p:nvPr>
            <p:ph type="body" idx="26" hasCustomPrompt="1"/>
          </p:nvPr>
        </p:nvSpPr>
        <p:spPr>
          <a:xfrm>
            <a:off x="587376" y="3549069"/>
            <a:ext cx="3528000" cy="1551600"/>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Текст 2">
            <a:extLst>
              <a:ext uri="{FF2B5EF4-FFF2-40B4-BE49-F238E27FC236}">
                <a16:creationId xmlns:a16="http://schemas.microsoft.com/office/drawing/2014/main" id="{7A355C18-AE6B-8894-F419-E71021FF5061}"/>
              </a:ext>
            </a:extLst>
          </p:cNvPr>
          <p:cNvSpPr>
            <a:spLocks noGrp="1"/>
          </p:cNvSpPr>
          <p:nvPr>
            <p:ph type="body" idx="27" hasCustomPrompt="1"/>
          </p:nvPr>
        </p:nvSpPr>
        <p:spPr>
          <a:xfrm>
            <a:off x="587376" y="5112973"/>
            <a:ext cx="3528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Овал 5">
            <a:extLst>
              <a:ext uri="{FF2B5EF4-FFF2-40B4-BE49-F238E27FC236}">
                <a16:creationId xmlns:a16="http://schemas.microsoft.com/office/drawing/2014/main" id="{9B8B0384-C066-92EB-D55B-208A039522A4}"/>
              </a:ext>
            </a:extLst>
          </p:cNvPr>
          <p:cNvSpPr/>
          <p:nvPr userDrawn="1"/>
        </p:nvSpPr>
        <p:spPr>
          <a:xfrm>
            <a:off x="803376" y="304482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descr="Стрелка вниз со сплошной заливкой">
            <a:extLst>
              <a:ext uri="{FF2B5EF4-FFF2-40B4-BE49-F238E27FC236}">
                <a16:creationId xmlns:a16="http://schemas.microsoft.com/office/drawing/2014/main" id="{CFA80331-4340-2F48-8519-3D57D1B5E0A5}"/>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738266" y="3141758"/>
            <a:ext cx="562221" cy="238137"/>
          </a:xfrm>
          <a:prstGeom prst="rect">
            <a:avLst/>
          </a:prstGeom>
        </p:spPr>
      </p:pic>
      <p:sp>
        <p:nvSpPr>
          <p:cNvPr id="13" name="Рисунок 19">
            <a:extLst>
              <a:ext uri="{FF2B5EF4-FFF2-40B4-BE49-F238E27FC236}">
                <a16:creationId xmlns:a16="http://schemas.microsoft.com/office/drawing/2014/main" id="{F5B58ABD-0DB8-F2A8-6CE7-3B8D7570AE76}"/>
              </a:ext>
            </a:extLst>
          </p:cNvPr>
          <p:cNvSpPr>
            <a:spLocks noGrp="1"/>
          </p:cNvSpPr>
          <p:nvPr>
            <p:ph type="pic" sz="quarter" idx="12"/>
          </p:nvPr>
        </p:nvSpPr>
        <p:spPr>
          <a:xfrm>
            <a:off x="8076626" y="584200"/>
            <a:ext cx="3528000" cy="5689141"/>
          </a:xfrm>
          <a:prstGeom prst="roundRect">
            <a:avLst>
              <a:gd name="adj" fmla="val 11303"/>
            </a:avLst>
          </a:prstGeom>
        </p:spPr>
        <p:txBody>
          <a:bodyPr/>
          <a:lstStyle/>
          <a:p>
            <a:endParaRPr lang="ru-RU"/>
          </a:p>
        </p:txBody>
      </p:sp>
      <p:sp>
        <p:nvSpPr>
          <p:cNvPr id="25" name="Ellipse">
            <a:extLst>
              <a:ext uri="{FF2B5EF4-FFF2-40B4-BE49-F238E27FC236}">
                <a16:creationId xmlns:a16="http://schemas.microsoft.com/office/drawing/2014/main" id="{CA8BA05A-4DCA-F797-B924-5AA579AB0836}"/>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Ellipse">
            <a:extLst>
              <a:ext uri="{FF2B5EF4-FFF2-40B4-BE49-F238E27FC236}">
                <a16:creationId xmlns:a16="http://schemas.microsoft.com/office/drawing/2014/main" id="{E7D60930-12F6-701A-BC78-1B87D0D94F09}"/>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Ellipse">
            <a:extLst>
              <a:ext uri="{FF2B5EF4-FFF2-40B4-BE49-F238E27FC236}">
                <a16:creationId xmlns:a16="http://schemas.microsoft.com/office/drawing/2014/main" id="{4C560EE8-6360-8451-B689-CCEDB3E0C3BA}"/>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аголовок 1">
            <a:extLst>
              <a:ext uri="{FF2B5EF4-FFF2-40B4-BE49-F238E27FC236}">
                <a16:creationId xmlns:a16="http://schemas.microsoft.com/office/drawing/2014/main" id="{AA659890-E929-F764-50F5-3BAA2CE3F48C}"/>
              </a:ext>
            </a:extLst>
          </p:cNvPr>
          <p:cNvSpPr>
            <a:spLocks noGrp="1"/>
          </p:cNvSpPr>
          <p:nvPr>
            <p:ph type="title" hasCustomPrompt="1"/>
          </p:nvPr>
        </p:nvSpPr>
        <p:spPr>
          <a:xfrm>
            <a:off x="597207" y="1309407"/>
            <a:ext cx="7264195"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CD7676F1-A573-51B3-E4B7-8720FFE7F23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07213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1"/>
        </a:solidFill>
        <a:effectLst/>
      </p:bgPr>
    </p:bg>
    <p:spTree>
      <p:nvGrpSpPr>
        <p:cNvPr id="1" name=""/>
        <p:cNvGrpSpPr/>
        <p:nvPr/>
      </p:nvGrpSpPr>
      <p:grpSpPr>
        <a:xfrm>
          <a:off x="0" y="0"/>
          <a:ext cx="0" cy="0"/>
          <a:chOff x="0" y="0"/>
          <a:chExt cx="0" cy="0"/>
        </a:xfrm>
      </p:grpSpPr>
      <p:sp>
        <p:nvSpPr>
          <p:cNvPr id="7" name="Рисунок 19">
            <a:extLst>
              <a:ext uri="{FF2B5EF4-FFF2-40B4-BE49-F238E27FC236}">
                <a16:creationId xmlns:a16="http://schemas.microsoft.com/office/drawing/2014/main" id="{A6051B09-DA1A-3E13-A6F8-10F09B9F9673}"/>
              </a:ext>
            </a:extLst>
          </p:cNvPr>
          <p:cNvSpPr>
            <a:spLocks noGrp="1"/>
          </p:cNvSpPr>
          <p:nvPr>
            <p:ph type="pic" sz="quarter" idx="12"/>
          </p:nvPr>
        </p:nvSpPr>
        <p:spPr>
          <a:xfrm>
            <a:off x="4332287" y="1304925"/>
            <a:ext cx="7272338" cy="4968875"/>
          </a:xfrm>
          <a:prstGeom prst="roundRect">
            <a:avLst>
              <a:gd name="adj" fmla="val 9303"/>
            </a:avLst>
          </a:prstGeom>
        </p:spPr>
        <p:txBody>
          <a:bodyPr/>
          <a:lstStyle/>
          <a:p>
            <a:endParaRPr lang="ru-RU"/>
          </a:p>
        </p:txBody>
      </p:sp>
      <p:sp>
        <p:nvSpPr>
          <p:cNvPr id="3" name="Заголовок 1">
            <a:extLst>
              <a:ext uri="{FF2B5EF4-FFF2-40B4-BE49-F238E27FC236}">
                <a16:creationId xmlns:a16="http://schemas.microsoft.com/office/drawing/2014/main" id="{1701A77F-3F56-CD18-BB7D-9EB1DC5C0B94}"/>
              </a:ext>
            </a:extLst>
          </p:cNvPr>
          <p:cNvSpPr>
            <a:spLocks noGrp="1"/>
          </p:cNvSpPr>
          <p:nvPr>
            <p:ph type="title" hasCustomPrompt="1"/>
          </p:nvPr>
        </p:nvSpPr>
        <p:spPr>
          <a:xfrm>
            <a:off x="597207" y="1309407"/>
            <a:ext cx="3519181" cy="3323987"/>
          </a:xfrm>
          <a:prstGeom prst="rect">
            <a:avLst/>
          </a:prstGeom>
        </p:spPr>
        <p:txBody>
          <a:bodyPr vert="horz" wrap="square" lIns="0" tIns="0" rIns="0" bIns="0" rtlCol="0" anchor="t" anchorCtr="0">
            <a:noAutofit/>
          </a:bodyPr>
          <a:lstStyle>
            <a:lvl1pPr>
              <a:defRPr sz="4800">
                <a:solidFill>
                  <a:schemeClr val="tx1"/>
                </a:solidFill>
              </a:defRPr>
            </a:lvl1pPr>
          </a:lstStyle>
          <a:p>
            <a:pPr lvl="0"/>
            <a:r>
              <a:rPr lang="en-US"/>
              <a:t>Click to edit Master text</a:t>
            </a:r>
            <a:br>
              <a:rPr lang="ru-RU"/>
            </a:br>
            <a:r>
              <a:rPr lang="en-US"/>
              <a:t>styles</a:t>
            </a:r>
            <a:endParaRPr lang="ru-RU"/>
          </a:p>
        </p:txBody>
      </p:sp>
      <p:sp>
        <p:nvSpPr>
          <p:cNvPr id="9" name="Subtitle Placeholder">
            <a:extLst>
              <a:ext uri="{FF2B5EF4-FFF2-40B4-BE49-F238E27FC236}">
                <a16:creationId xmlns:a16="http://schemas.microsoft.com/office/drawing/2014/main" id="{C33DAF4D-5B62-BE3B-CC0B-FAEBC6862C28}"/>
              </a:ext>
            </a:extLst>
          </p:cNvPr>
          <p:cNvSpPr>
            <a:spLocks noGrp="1"/>
          </p:cNvSpPr>
          <p:nvPr>
            <p:ph type="body" idx="24" hasCustomPrompt="1"/>
          </p:nvPr>
        </p:nvSpPr>
        <p:spPr>
          <a:xfrm>
            <a:off x="815188" y="4762322"/>
            <a:ext cx="3301200" cy="1487587"/>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Прямая соединительная линия 9">
            <a:extLst>
              <a:ext uri="{FF2B5EF4-FFF2-40B4-BE49-F238E27FC236}">
                <a16:creationId xmlns:a16="http://schemas.microsoft.com/office/drawing/2014/main" id="{0EB6561E-A668-1F5B-D3AA-2B30EB3E2784}"/>
              </a:ext>
            </a:extLst>
          </p:cNvPr>
          <p:cNvCxnSpPr>
            <a:cxnSpLocks/>
          </p:cNvCxnSpPr>
          <p:nvPr userDrawn="1"/>
        </p:nvCxnSpPr>
        <p:spPr>
          <a:xfrm>
            <a:off x="588644" y="4762322"/>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2" name="Ellipse">
            <a:extLst>
              <a:ext uri="{FF2B5EF4-FFF2-40B4-BE49-F238E27FC236}">
                <a16:creationId xmlns:a16="http://schemas.microsoft.com/office/drawing/2014/main" id="{4BDBECF9-DB34-92C5-7CDA-422E5D1DE17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78F772F3-7657-B77F-33E0-AE26AA139A8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C82AC125-CFE4-4B8F-91CC-A89EEA5C1527}"/>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a:extLst>
              <a:ext uri="{FF2B5EF4-FFF2-40B4-BE49-F238E27FC236}">
                <a16:creationId xmlns:a16="http://schemas.microsoft.com/office/drawing/2014/main" id="{0AA8381A-3580-6B24-1418-98BF53F740B8}"/>
              </a:ext>
            </a:extLst>
          </p:cNvPr>
          <p:cNvCxnSpPr>
            <a:cxnSpLocks/>
          </p:cNvCxnSpPr>
          <p:nvPr userDrawn="1"/>
        </p:nvCxnSpPr>
        <p:spPr>
          <a:xfrm>
            <a:off x="1512423" y="680091"/>
            <a:ext cx="10092202" cy="0"/>
          </a:xfrm>
          <a:prstGeom prst="line">
            <a:avLst/>
          </a:prstGeom>
          <a:ln w="25400" cap="rnd">
            <a:solidFill>
              <a:schemeClr val="accent6">
                <a:alpha val="98000"/>
              </a:schemeClr>
            </a:solidFill>
            <a:roun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181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ext Boxes T22V1">
    <p:bg>
      <p:bgPr>
        <a:solidFill>
          <a:schemeClr val="bg2"/>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3529014" cy="3444976"/>
          </a:xfrm>
          <a:prstGeom prst="roundRect">
            <a:avLst>
              <a:gd name="adj" fmla="val 11927"/>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4332388" y="2824016"/>
            <a:ext cx="3529014"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4332388" y="3533598"/>
            <a:ext cx="3529014"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 name="Subtitle Placeholder">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4332388" y="5110569"/>
            <a:ext cx="3529014"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Овал 5">
            <a:extLst>
              <a:ext uri="{FF2B5EF4-FFF2-40B4-BE49-F238E27FC236}">
                <a16:creationId xmlns:a16="http://schemas.microsoft.com/office/drawing/2014/main" id="{4DFBC427-6193-5C81-29BC-21AA2B356706}"/>
              </a:ext>
            </a:extLst>
          </p:cNvPr>
          <p:cNvSpPr/>
          <p:nvPr userDrawn="1"/>
        </p:nvSpPr>
        <p:spPr>
          <a:xfrm>
            <a:off x="4548387"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8075614" y="2821884"/>
            <a:ext cx="3529014" cy="3444976"/>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 Placeholder">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8075614" y="3531466"/>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9" name="Subtitle Placeholder">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8075614" y="5108437"/>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1" name="Овал 20">
            <a:extLst>
              <a:ext uri="{FF2B5EF4-FFF2-40B4-BE49-F238E27FC236}">
                <a16:creationId xmlns:a16="http://schemas.microsoft.com/office/drawing/2014/main" id="{F3AD9F34-D268-D14A-C152-DC35C48E21C8}"/>
              </a:ext>
            </a:extLst>
          </p:cNvPr>
          <p:cNvSpPr/>
          <p:nvPr userDrawn="1"/>
        </p:nvSpPr>
        <p:spPr>
          <a:xfrm>
            <a:off x="8291200" y="30378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8226090"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4483277"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rot="18900000">
            <a:off x="741099" y="3144809"/>
            <a:ext cx="562221" cy="238137"/>
          </a:xfrm>
          <a:prstGeom prst="rect">
            <a:avLst/>
          </a:prstGeom>
        </p:spPr>
      </p:pic>
      <p:sp>
        <p:nvSpPr>
          <p:cNvPr id="5" name="Заголовок 1">
            <a:extLst>
              <a:ext uri="{FF2B5EF4-FFF2-40B4-BE49-F238E27FC236}">
                <a16:creationId xmlns:a16="http://schemas.microsoft.com/office/drawing/2014/main" id="{7C98F59F-A6C9-2B50-6862-5346466525A4}"/>
              </a:ext>
            </a:extLst>
          </p:cNvPr>
          <p:cNvSpPr>
            <a:spLocks noGrp="1"/>
          </p:cNvSpPr>
          <p:nvPr>
            <p:ph type="title" hasCustomPrompt="1"/>
          </p:nvPr>
        </p:nvSpPr>
        <p:spPr>
          <a:xfrm>
            <a:off x="597207" y="1309407"/>
            <a:ext cx="7264195"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8" name="Ellipse">
            <a:extLst>
              <a:ext uri="{FF2B5EF4-FFF2-40B4-BE49-F238E27FC236}">
                <a16:creationId xmlns:a16="http://schemas.microsoft.com/office/drawing/2014/main" id="{02FABE68-D98C-B865-1E4E-339575F280A4}"/>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Ellipse">
            <a:extLst>
              <a:ext uri="{FF2B5EF4-FFF2-40B4-BE49-F238E27FC236}">
                <a16:creationId xmlns:a16="http://schemas.microsoft.com/office/drawing/2014/main" id="{0A0EB275-2511-BE54-B124-BB08057C5C3B}"/>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5A5F67B1-BD39-8C45-D33B-9E3AE3AFFF4C}"/>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Footer Placeholder">
            <a:extLst>
              <a:ext uri="{FF2B5EF4-FFF2-40B4-BE49-F238E27FC236}">
                <a16:creationId xmlns:a16="http://schemas.microsoft.com/office/drawing/2014/main" id="{AB80DB90-F401-A090-2022-8CC8A7F596A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290898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ext Boxes T22V2">
    <p:bg>
      <p:bgPr>
        <a:solidFill>
          <a:schemeClr val="tx1"/>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3529014"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3529014"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3529014"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4332388" y="2824016"/>
            <a:ext cx="3529014" cy="3444976"/>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4332388" y="3533598"/>
            <a:ext cx="3529014"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 name="Subtitle Placeholder">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4332388" y="5110569"/>
            <a:ext cx="3529014"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Овал 5">
            <a:extLst>
              <a:ext uri="{FF2B5EF4-FFF2-40B4-BE49-F238E27FC236}">
                <a16:creationId xmlns:a16="http://schemas.microsoft.com/office/drawing/2014/main" id="{4DFBC427-6193-5C81-29BC-21AA2B356706}"/>
              </a:ext>
            </a:extLst>
          </p:cNvPr>
          <p:cNvSpPr/>
          <p:nvPr userDrawn="1"/>
        </p:nvSpPr>
        <p:spPr>
          <a:xfrm>
            <a:off x="4548387"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8075614" y="2821884"/>
            <a:ext cx="3529014" cy="3444976"/>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 Placeholder">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8075614" y="3531466"/>
            <a:ext cx="3529014"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9" name="Subtitle Placeholder">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8075614" y="5108437"/>
            <a:ext cx="3529014"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1" name="Овал 20">
            <a:extLst>
              <a:ext uri="{FF2B5EF4-FFF2-40B4-BE49-F238E27FC236}">
                <a16:creationId xmlns:a16="http://schemas.microsoft.com/office/drawing/2014/main" id="{F3AD9F34-D268-D14A-C152-DC35C48E21C8}"/>
              </a:ext>
            </a:extLst>
          </p:cNvPr>
          <p:cNvSpPr/>
          <p:nvPr userDrawn="1"/>
        </p:nvSpPr>
        <p:spPr>
          <a:xfrm>
            <a:off x="8291200" y="30378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8226090"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4483277"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rot="18900000">
            <a:off x="741099" y="3144809"/>
            <a:ext cx="562221" cy="238137"/>
          </a:xfrm>
          <a:prstGeom prst="rect">
            <a:avLst/>
          </a:prstGeom>
        </p:spPr>
      </p:pic>
      <p:sp>
        <p:nvSpPr>
          <p:cNvPr id="5" name="Ellipse">
            <a:extLst>
              <a:ext uri="{FF2B5EF4-FFF2-40B4-BE49-F238E27FC236}">
                <a16:creationId xmlns:a16="http://schemas.microsoft.com/office/drawing/2014/main" id="{76BA7447-FE4E-4DD0-5B02-6CF976F4A38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3629BEBA-D428-34F3-1197-82EC2B0152D8}"/>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Ellipse">
            <a:extLst>
              <a:ext uri="{FF2B5EF4-FFF2-40B4-BE49-F238E27FC236}">
                <a16:creationId xmlns:a16="http://schemas.microsoft.com/office/drawing/2014/main" id="{A78E251C-9D57-E84C-0678-1A16A31D6679}"/>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аголовок 1">
            <a:extLst>
              <a:ext uri="{FF2B5EF4-FFF2-40B4-BE49-F238E27FC236}">
                <a16:creationId xmlns:a16="http://schemas.microsoft.com/office/drawing/2014/main" id="{64CF675D-87C5-D15D-9359-F95636F7CF7C}"/>
              </a:ext>
            </a:extLst>
          </p:cNvPr>
          <p:cNvSpPr>
            <a:spLocks noGrp="1"/>
          </p:cNvSpPr>
          <p:nvPr>
            <p:ph type="title" hasCustomPrompt="1"/>
          </p:nvPr>
        </p:nvSpPr>
        <p:spPr>
          <a:xfrm>
            <a:off x="597207" y="1309407"/>
            <a:ext cx="7264195"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F7AD9B8B-B292-E543-D3A0-E11810E5BCFA}"/>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775696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Text Boxes T22V3">
    <p:bg>
      <p:bgPr>
        <a:solidFill>
          <a:schemeClr val="tx1"/>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6420"/>
            <a:ext cx="2592389" cy="344497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3396050" y="2824016"/>
            <a:ext cx="2592000" cy="344497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3396050" y="3533598"/>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 name="Subtitle Placeholder">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3396050" y="5110569"/>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Овал 5">
            <a:extLst>
              <a:ext uri="{FF2B5EF4-FFF2-40B4-BE49-F238E27FC236}">
                <a16:creationId xmlns:a16="http://schemas.microsoft.com/office/drawing/2014/main" id="{4DFBC427-6193-5C81-29BC-21AA2B356706}"/>
              </a:ext>
            </a:extLst>
          </p:cNvPr>
          <p:cNvSpPr/>
          <p:nvPr userDrawn="1"/>
        </p:nvSpPr>
        <p:spPr>
          <a:xfrm>
            <a:off x="3612049"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6204338" y="2821884"/>
            <a:ext cx="2592000" cy="3444976"/>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 Placeholder">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6204338" y="3531466"/>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9" name="Subtitle Placeholder">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6204338" y="5108437"/>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1" name="Овал 20">
            <a:extLst>
              <a:ext uri="{FF2B5EF4-FFF2-40B4-BE49-F238E27FC236}">
                <a16:creationId xmlns:a16="http://schemas.microsoft.com/office/drawing/2014/main" id="{F3AD9F34-D268-D14A-C152-DC35C48E21C8}"/>
              </a:ext>
            </a:extLst>
          </p:cNvPr>
          <p:cNvSpPr/>
          <p:nvPr userDrawn="1"/>
        </p:nvSpPr>
        <p:spPr>
          <a:xfrm>
            <a:off x="6419924" y="303788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6354814"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3546939"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741099" y="3144809"/>
            <a:ext cx="562221" cy="238137"/>
          </a:xfrm>
          <a:prstGeom prst="rect">
            <a:avLst/>
          </a:prstGeom>
        </p:spPr>
      </p:pic>
      <p:sp>
        <p:nvSpPr>
          <p:cNvPr id="5" name="Ellipse">
            <a:extLst>
              <a:ext uri="{FF2B5EF4-FFF2-40B4-BE49-F238E27FC236}">
                <a16:creationId xmlns:a16="http://schemas.microsoft.com/office/drawing/2014/main" id="{76BA7447-FE4E-4DD0-5B02-6CF976F4A38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3629BEBA-D428-34F3-1197-82EC2B0152D8}"/>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Ellipse">
            <a:extLst>
              <a:ext uri="{FF2B5EF4-FFF2-40B4-BE49-F238E27FC236}">
                <a16:creationId xmlns:a16="http://schemas.microsoft.com/office/drawing/2014/main" id="{A78E251C-9D57-E84C-0678-1A16A31D6679}"/>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Рисунок 19">
            <a:extLst>
              <a:ext uri="{FF2B5EF4-FFF2-40B4-BE49-F238E27FC236}">
                <a16:creationId xmlns:a16="http://schemas.microsoft.com/office/drawing/2014/main" id="{692994B1-08B1-95C7-8973-C7F0D154A648}"/>
              </a:ext>
            </a:extLst>
          </p:cNvPr>
          <p:cNvSpPr>
            <a:spLocks noGrp="1"/>
          </p:cNvSpPr>
          <p:nvPr>
            <p:ph type="pic" sz="quarter" idx="30"/>
          </p:nvPr>
        </p:nvSpPr>
        <p:spPr>
          <a:xfrm>
            <a:off x="9012237" y="1329406"/>
            <a:ext cx="2592387" cy="4937453"/>
          </a:xfrm>
          <a:prstGeom prst="roundRect">
            <a:avLst>
              <a:gd name="adj" fmla="val 15843"/>
            </a:avLst>
          </a:prstGeom>
        </p:spPr>
        <p:txBody>
          <a:bodyPr/>
          <a:lstStyle/>
          <a:p>
            <a:endParaRPr lang="ru-RU"/>
          </a:p>
        </p:txBody>
      </p:sp>
      <p:sp>
        <p:nvSpPr>
          <p:cNvPr id="8" name="Заголовок 1">
            <a:extLst>
              <a:ext uri="{FF2B5EF4-FFF2-40B4-BE49-F238E27FC236}">
                <a16:creationId xmlns:a16="http://schemas.microsoft.com/office/drawing/2014/main" id="{34F29250-07FA-802E-8D18-56AF4523E948}"/>
              </a:ext>
            </a:extLst>
          </p:cNvPr>
          <p:cNvSpPr>
            <a:spLocks noGrp="1"/>
          </p:cNvSpPr>
          <p:nvPr>
            <p:ph type="title" hasCustomPrompt="1"/>
          </p:nvPr>
        </p:nvSpPr>
        <p:spPr>
          <a:xfrm>
            <a:off x="597207" y="1309407"/>
            <a:ext cx="8199131"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3D3FDF83-1E42-300B-4B0C-28BE770A139B}"/>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910423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Text Boxes T23V1">
    <p:bg>
      <p:bgPr>
        <a:solidFill>
          <a:schemeClr val="bg1"/>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1884"/>
            <a:ext cx="2592389" cy="3444976"/>
          </a:xfrm>
          <a:prstGeom prst="roundRect">
            <a:avLst>
              <a:gd name="adj" fmla="val 1436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2592000" cy="1551707"/>
          </a:xfrm>
        </p:spPr>
        <p:txBody>
          <a:bodyPr lIns="216000" tIns="0" rIns="216000" bIns="0" anchor="b" anchorCtr="0">
            <a:noAutofit/>
          </a:bodyPr>
          <a:lstStyle>
            <a:lvl1pPr marL="0" indent="0" algn="l">
              <a:buNone/>
              <a:defRPr sz="135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2592000" cy="1160827"/>
          </a:xfrm>
        </p:spPr>
        <p:txBody>
          <a:bodyPr wrap="square" lIns="216000" tIns="108000" rIns="216000" bIns="432000" anchor="t" anchorCtr="0">
            <a:spAutoFit/>
          </a:bodyPr>
          <a:lstStyle>
            <a:lvl1pPr marL="0" indent="0" algn="l">
              <a:buNone/>
              <a:defRPr sz="2000" b="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3396050" y="2821884"/>
            <a:ext cx="2592000" cy="344497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3396050" y="3533598"/>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 name="Subtitle Placeholder">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3396050" y="5110569"/>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Овал 5">
            <a:extLst>
              <a:ext uri="{FF2B5EF4-FFF2-40B4-BE49-F238E27FC236}">
                <a16:creationId xmlns:a16="http://schemas.microsoft.com/office/drawing/2014/main" id="{4DFBC427-6193-5C81-29BC-21AA2B356706}"/>
              </a:ext>
            </a:extLst>
          </p:cNvPr>
          <p:cNvSpPr/>
          <p:nvPr userDrawn="1"/>
        </p:nvSpPr>
        <p:spPr>
          <a:xfrm>
            <a:off x="3612049"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6204338" y="2821884"/>
            <a:ext cx="2592000" cy="3444976"/>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 Placeholder">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6204338" y="3531466"/>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9" name="Subtitle Placeholder">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6204338" y="5108437"/>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1" name="Овал 20">
            <a:extLst>
              <a:ext uri="{FF2B5EF4-FFF2-40B4-BE49-F238E27FC236}">
                <a16:creationId xmlns:a16="http://schemas.microsoft.com/office/drawing/2014/main" id="{F3AD9F34-D268-D14A-C152-DC35C48E21C8}"/>
              </a:ext>
            </a:extLst>
          </p:cNvPr>
          <p:cNvSpPr/>
          <p:nvPr userDrawn="1"/>
        </p:nvSpPr>
        <p:spPr>
          <a:xfrm>
            <a:off x="6419924" y="303788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6354814"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3546939"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rot="18900000">
            <a:off x="741099" y="3144809"/>
            <a:ext cx="562221" cy="238137"/>
          </a:xfrm>
          <a:prstGeom prst="rect">
            <a:avLst/>
          </a:prstGeom>
        </p:spPr>
      </p:pic>
      <p:sp>
        <p:nvSpPr>
          <p:cNvPr id="8" name="Прямоугольник: скругленные углы 7">
            <a:extLst>
              <a:ext uri="{FF2B5EF4-FFF2-40B4-BE49-F238E27FC236}">
                <a16:creationId xmlns:a16="http://schemas.microsoft.com/office/drawing/2014/main" id="{6C7E7DC4-A870-EFF2-4115-2C6ECE6EECA0}"/>
              </a:ext>
            </a:extLst>
          </p:cNvPr>
          <p:cNvSpPr/>
          <p:nvPr userDrawn="1"/>
        </p:nvSpPr>
        <p:spPr>
          <a:xfrm>
            <a:off x="9012626" y="2821884"/>
            <a:ext cx="2592000" cy="3444976"/>
          </a:xfrm>
          <a:prstGeom prst="roundRect">
            <a:avLst>
              <a:gd name="adj" fmla="val 1517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a:extLst>
              <a:ext uri="{FF2B5EF4-FFF2-40B4-BE49-F238E27FC236}">
                <a16:creationId xmlns:a16="http://schemas.microsoft.com/office/drawing/2014/main" id="{717AFB13-303D-6B58-50E4-A058BCA792D5}"/>
              </a:ext>
            </a:extLst>
          </p:cNvPr>
          <p:cNvSpPr>
            <a:spLocks noGrp="1"/>
          </p:cNvSpPr>
          <p:nvPr>
            <p:ph type="body" idx="30" hasCustomPrompt="1"/>
          </p:nvPr>
        </p:nvSpPr>
        <p:spPr>
          <a:xfrm>
            <a:off x="9012626" y="3531466"/>
            <a:ext cx="2592000"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4" name="Subtitle Placeholder">
            <a:extLst>
              <a:ext uri="{FF2B5EF4-FFF2-40B4-BE49-F238E27FC236}">
                <a16:creationId xmlns:a16="http://schemas.microsoft.com/office/drawing/2014/main" id="{EA079BD7-953E-431E-CB75-CD0B6B694354}"/>
              </a:ext>
            </a:extLst>
          </p:cNvPr>
          <p:cNvSpPr>
            <a:spLocks noGrp="1"/>
          </p:cNvSpPr>
          <p:nvPr>
            <p:ph type="body" idx="31" hasCustomPrompt="1"/>
          </p:nvPr>
        </p:nvSpPr>
        <p:spPr>
          <a:xfrm>
            <a:off x="9012626" y="5108437"/>
            <a:ext cx="2592000"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0" name="Овал 19">
            <a:extLst>
              <a:ext uri="{FF2B5EF4-FFF2-40B4-BE49-F238E27FC236}">
                <a16:creationId xmlns:a16="http://schemas.microsoft.com/office/drawing/2014/main" id="{111942E4-525D-1043-3107-E580A8906781}"/>
              </a:ext>
            </a:extLst>
          </p:cNvPr>
          <p:cNvSpPr/>
          <p:nvPr userDrawn="1"/>
        </p:nvSpPr>
        <p:spPr>
          <a:xfrm>
            <a:off x="9228212" y="30378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Рисунок 21" descr="Стрелка вниз со сплошной заливкой">
            <a:extLst>
              <a:ext uri="{FF2B5EF4-FFF2-40B4-BE49-F238E27FC236}">
                <a16:creationId xmlns:a16="http://schemas.microsoft.com/office/drawing/2014/main" id="{E4F46635-297D-2459-5CE2-7E0D8B0F967D}"/>
              </a:ext>
            </a:extLst>
          </p:cNvPr>
          <p:cNvPicPr>
            <a:picLocks noChangeAspect="1"/>
          </p:cNvPicPr>
          <p:nvPr userDrawn="1"/>
        </p:nvPicPr>
        <p:blipFill>
          <a:blip r:embed="rId8">
            <a:extLst>
              <a:ext uri="{96DAC541-7B7A-43D3-8B79-37D633B846F1}">
                <asvg:svgBlip xmlns:asvg="http://schemas.microsoft.com/office/drawing/2016/SVG/main" r:embed="rId9"/>
              </a:ext>
            </a:extLst>
          </a:blip>
          <a:srcRect t="54542" b="3102"/>
          <a:stretch>
            <a:fillRect/>
          </a:stretch>
        </p:blipFill>
        <p:spPr>
          <a:xfrm rot="18900000">
            <a:off x="9163102" y="3134816"/>
            <a:ext cx="562221" cy="238137"/>
          </a:xfrm>
          <a:prstGeom prst="rect">
            <a:avLst/>
          </a:prstGeom>
        </p:spPr>
      </p:pic>
      <p:sp>
        <p:nvSpPr>
          <p:cNvPr id="37" name="Ellipse">
            <a:extLst>
              <a:ext uri="{FF2B5EF4-FFF2-40B4-BE49-F238E27FC236}">
                <a16:creationId xmlns:a16="http://schemas.microsoft.com/office/drawing/2014/main" id="{C05560EF-2345-B486-A091-FDFE714EE42D}"/>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Ellipse">
            <a:extLst>
              <a:ext uri="{FF2B5EF4-FFF2-40B4-BE49-F238E27FC236}">
                <a16:creationId xmlns:a16="http://schemas.microsoft.com/office/drawing/2014/main" id="{89225EC7-072A-9C93-86A0-DEE997736161}"/>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Ellipse">
            <a:extLst>
              <a:ext uri="{FF2B5EF4-FFF2-40B4-BE49-F238E27FC236}">
                <a16:creationId xmlns:a16="http://schemas.microsoft.com/office/drawing/2014/main" id="{A0FC4BD6-8449-6A1D-68B2-88650DB63038}"/>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Заголовок 1">
            <a:extLst>
              <a:ext uri="{FF2B5EF4-FFF2-40B4-BE49-F238E27FC236}">
                <a16:creationId xmlns:a16="http://schemas.microsoft.com/office/drawing/2014/main" id="{E2916C3F-9193-0926-BD54-6E3A75179BBE}"/>
              </a:ext>
            </a:extLst>
          </p:cNvPr>
          <p:cNvSpPr>
            <a:spLocks noGrp="1"/>
          </p:cNvSpPr>
          <p:nvPr>
            <p:ph type="title" hasCustomPrompt="1"/>
          </p:nvPr>
        </p:nvSpPr>
        <p:spPr>
          <a:xfrm>
            <a:off x="597207" y="1309407"/>
            <a:ext cx="11007419"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2496814F-96C8-D29C-C3CA-E3805D593DDF}"/>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674210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Text Boxes T23V2">
    <p:bg>
      <p:bgPr>
        <a:solidFill>
          <a:schemeClr val="tx1"/>
        </a:solidFill>
        <a:effectLst/>
      </p:bgPr>
    </p:bg>
    <p:spTree>
      <p:nvGrpSpPr>
        <p:cNvPr id="1" name=""/>
        <p:cNvGrpSpPr/>
        <p:nvPr/>
      </p:nvGrpSpPr>
      <p:grpSpPr>
        <a:xfrm>
          <a:off x="0" y="0"/>
          <a:ext cx="0" cy="0"/>
          <a:chOff x="0" y="0"/>
          <a:chExt cx="0" cy="0"/>
        </a:xfrm>
      </p:grpSpPr>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1884"/>
            <a:ext cx="2592389" cy="344497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Text Placeholder">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536002"/>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2973"/>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242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2" name="Прямоугольник: скругленные углы 1">
            <a:extLst>
              <a:ext uri="{FF2B5EF4-FFF2-40B4-BE49-F238E27FC236}">
                <a16:creationId xmlns:a16="http://schemas.microsoft.com/office/drawing/2014/main" id="{C13FBD91-8212-E33A-A5EF-31D0448D8823}"/>
              </a:ext>
            </a:extLst>
          </p:cNvPr>
          <p:cNvSpPr/>
          <p:nvPr userDrawn="1"/>
        </p:nvSpPr>
        <p:spPr>
          <a:xfrm>
            <a:off x="3396050" y="2821884"/>
            <a:ext cx="2592000" cy="344497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DF736408-7033-3DEF-7582-9C6C1B69B271}"/>
              </a:ext>
            </a:extLst>
          </p:cNvPr>
          <p:cNvSpPr>
            <a:spLocks noGrp="1"/>
          </p:cNvSpPr>
          <p:nvPr>
            <p:ph type="body" idx="26" hasCustomPrompt="1"/>
          </p:nvPr>
        </p:nvSpPr>
        <p:spPr>
          <a:xfrm>
            <a:off x="3396050" y="3533598"/>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 name="Subtitle Placeholder">
            <a:extLst>
              <a:ext uri="{FF2B5EF4-FFF2-40B4-BE49-F238E27FC236}">
                <a16:creationId xmlns:a16="http://schemas.microsoft.com/office/drawing/2014/main" id="{DE994276-5754-DEDB-3904-703B3E9595A4}"/>
              </a:ext>
            </a:extLst>
          </p:cNvPr>
          <p:cNvSpPr>
            <a:spLocks noGrp="1"/>
          </p:cNvSpPr>
          <p:nvPr>
            <p:ph type="body" idx="27" hasCustomPrompt="1"/>
          </p:nvPr>
        </p:nvSpPr>
        <p:spPr>
          <a:xfrm>
            <a:off x="3396050" y="5110569"/>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Овал 5">
            <a:extLst>
              <a:ext uri="{FF2B5EF4-FFF2-40B4-BE49-F238E27FC236}">
                <a16:creationId xmlns:a16="http://schemas.microsoft.com/office/drawing/2014/main" id="{4DFBC427-6193-5C81-29BC-21AA2B356706}"/>
              </a:ext>
            </a:extLst>
          </p:cNvPr>
          <p:cNvSpPr/>
          <p:nvPr userDrawn="1"/>
        </p:nvSpPr>
        <p:spPr>
          <a:xfrm>
            <a:off x="3612049" y="3040016"/>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скругленные углы 12">
            <a:extLst>
              <a:ext uri="{FF2B5EF4-FFF2-40B4-BE49-F238E27FC236}">
                <a16:creationId xmlns:a16="http://schemas.microsoft.com/office/drawing/2014/main" id="{6AD06209-39CC-37A3-0C6C-C61609DA6DD8}"/>
              </a:ext>
            </a:extLst>
          </p:cNvPr>
          <p:cNvSpPr/>
          <p:nvPr userDrawn="1"/>
        </p:nvSpPr>
        <p:spPr>
          <a:xfrm>
            <a:off x="6204338" y="2821884"/>
            <a:ext cx="2592000" cy="3444976"/>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6" name="Text Placeholder">
            <a:extLst>
              <a:ext uri="{FF2B5EF4-FFF2-40B4-BE49-F238E27FC236}">
                <a16:creationId xmlns:a16="http://schemas.microsoft.com/office/drawing/2014/main" id="{EE7DC29C-F151-A18B-F3B0-1A1792DE5AC6}"/>
              </a:ext>
            </a:extLst>
          </p:cNvPr>
          <p:cNvSpPr>
            <a:spLocks noGrp="1"/>
          </p:cNvSpPr>
          <p:nvPr>
            <p:ph type="body" idx="28" hasCustomPrompt="1"/>
          </p:nvPr>
        </p:nvSpPr>
        <p:spPr>
          <a:xfrm>
            <a:off x="6204338" y="3531466"/>
            <a:ext cx="2592000" cy="1551707"/>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9" name="Subtitle Placeholder">
            <a:extLst>
              <a:ext uri="{FF2B5EF4-FFF2-40B4-BE49-F238E27FC236}">
                <a16:creationId xmlns:a16="http://schemas.microsoft.com/office/drawing/2014/main" id="{AE92AA9A-93EA-CE2A-648D-1CC056B73AB2}"/>
              </a:ext>
            </a:extLst>
          </p:cNvPr>
          <p:cNvSpPr>
            <a:spLocks noGrp="1"/>
          </p:cNvSpPr>
          <p:nvPr>
            <p:ph type="body" idx="29" hasCustomPrompt="1"/>
          </p:nvPr>
        </p:nvSpPr>
        <p:spPr>
          <a:xfrm>
            <a:off x="6204338" y="5108437"/>
            <a:ext cx="2592000" cy="1160827"/>
          </a:xfrm>
        </p:spPr>
        <p:txBody>
          <a:bodyPr wrap="square" lIns="216000" tIns="108000" rIns="216000" bIns="432000" anchor="t"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1" name="Овал 20">
            <a:extLst>
              <a:ext uri="{FF2B5EF4-FFF2-40B4-BE49-F238E27FC236}">
                <a16:creationId xmlns:a16="http://schemas.microsoft.com/office/drawing/2014/main" id="{F3AD9F34-D268-D14A-C152-DC35C48E21C8}"/>
              </a:ext>
            </a:extLst>
          </p:cNvPr>
          <p:cNvSpPr/>
          <p:nvPr userDrawn="1"/>
        </p:nvSpPr>
        <p:spPr>
          <a:xfrm>
            <a:off x="6419924" y="303788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5" name="Рисунок 24" descr="Стрелка вниз со сплошной заливкой">
            <a:extLst>
              <a:ext uri="{FF2B5EF4-FFF2-40B4-BE49-F238E27FC236}">
                <a16:creationId xmlns:a16="http://schemas.microsoft.com/office/drawing/2014/main" id="{6F581CF0-275C-70E6-802E-5A891316B84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6354814" y="3134816"/>
            <a:ext cx="562221" cy="238137"/>
          </a:xfrm>
          <a:prstGeom prst="rect">
            <a:avLst/>
          </a:prstGeom>
        </p:spPr>
      </p:pic>
      <p:pic>
        <p:nvPicPr>
          <p:cNvPr id="26" name="Рисунок 25" descr="Стрелка вниз со сплошной заливкой">
            <a:extLst>
              <a:ext uri="{FF2B5EF4-FFF2-40B4-BE49-F238E27FC236}">
                <a16:creationId xmlns:a16="http://schemas.microsoft.com/office/drawing/2014/main" id="{05571278-ACEE-FE8E-C3A5-11EA108413D6}"/>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8900000">
            <a:off x="3546939" y="3136948"/>
            <a:ext cx="562221" cy="238137"/>
          </a:xfrm>
          <a:prstGeom prst="rect">
            <a:avLst/>
          </a:prstGeom>
        </p:spPr>
      </p:pic>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741099" y="3144809"/>
            <a:ext cx="562221" cy="238137"/>
          </a:xfrm>
          <a:prstGeom prst="rect">
            <a:avLst/>
          </a:prstGeom>
        </p:spPr>
      </p:pic>
      <p:sp>
        <p:nvSpPr>
          <p:cNvPr id="5" name="Ellipse">
            <a:extLst>
              <a:ext uri="{FF2B5EF4-FFF2-40B4-BE49-F238E27FC236}">
                <a16:creationId xmlns:a16="http://schemas.microsoft.com/office/drawing/2014/main" id="{76BA7447-FE4E-4DD0-5B02-6CF976F4A38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3629BEBA-D428-34F3-1197-82EC2B0152D8}"/>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Ellipse">
            <a:extLst>
              <a:ext uri="{FF2B5EF4-FFF2-40B4-BE49-F238E27FC236}">
                <a16:creationId xmlns:a16="http://schemas.microsoft.com/office/drawing/2014/main" id="{A78E251C-9D57-E84C-0678-1A16A31D6679}"/>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скругленные углы 7">
            <a:extLst>
              <a:ext uri="{FF2B5EF4-FFF2-40B4-BE49-F238E27FC236}">
                <a16:creationId xmlns:a16="http://schemas.microsoft.com/office/drawing/2014/main" id="{6C7E7DC4-A870-EFF2-4115-2C6ECE6EECA0}"/>
              </a:ext>
            </a:extLst>
          </p:cNvPr>
          <p:cNvSpPr/>
          <p:nvPr userDrawn="1"/>
        </p:nvSpPr>
        <p:spPr>
          <a:xfrm>
            <a:off x="9012626" y="2821884"/>
            <a:ext cx="2592000" cy="3444976"/>
          </a:xfrm>
          <a:prstGeom prst="roundRect">
            <a:avLst>
              <a:gd name="adj" fmla="val 1517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a:extLst>
              <a:ext uri="{FF2B5EF4-FFF2-40B4-BE49-F238E27FC236}">
                <a16:creationId xmlns:a16="http://schemas.microsoft.com/office/drawing/2014/main" id="{717AFB13-303D-6B58-50E4-A058BCA792D5}"/>
              </a:ext>
            </a:extLst>
          </p:cNvPr>
          <p:cNvSpPr>
            <a:spLocks noGrp="1"/>
          </p:cNvSpPr>
          <p:nvPr>
            <p:ph type="body" idx="30" hasCustomPrompt="1"/>
          </p:nvPr>
        </p:nvSpPr>
        <p:spPr>
          <a:xfrm>
            <a:off x="9012626" y="3531466"/>
            <a:ext cx="2592000" cy="1551707"/>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4" name="Subtitle Placeholder">
            <a:extLst>
              <a:ext uri="{FF2B5EF4-FFF2-40B4-BE49-F238E27FC236}">
                <a16:creationId xmlns:a16="http://schemas.microsoft.com/office/drawing/2014/main" id="{EA079BD7-953E-431E-CB75-CD0B6B694354}"/>
              </a:ext>
            </a:extLst>
          </p:cNvPr>
          <p:cNvSpPr>
            <a:spLocks noGrp="1"/>
          </p:cNvSpPr>
          <p:nvPr>
            <p:ph type="body" idx="31" hasCustomPrompt="1"/>
          </p:nvPr>
        </p:nvSpPr>
        <p:spPr>
          <a:xfrm>
            <a:off x="9012626" y="5108437"/>
            <a:ext cx="2592000" cy="1160827"/>
          </a:xfrm>
        </p:spPr>
        <p:txBody>
          <a:bodyPr wrap="square" lIns="216000" tIns="108000" rIns="216000" bIns="432000" anchor="t"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0" name="Овал 19">
            <a:extLst>
              <a:ext uri="{FF2B5EF4-FFF2-40B4-BE49-F238E27FC236}">
                <a16:creationId xmlns:a16="http://schemas.microsoft.com/office/drawing/2014/main" id="{111942E4-525D-1043-3107-E580A8906781}"/>
              </a:ext>
            </a:extLst>
          </p:cNvPr>
          <p:cNvSpPr/>
          <p:nvPr userDrawn="1"/>
        </p:nvSpPr>
        <p:spPr>
          <a:xfrm>
            <a:off x="9228212" y="303788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Рисунок 21" descr="Стрелка вниз со сплошной заливкой">
            <a:extLst>
              <a:ext uri="{FF2B5EF4-FFF2-40B4-BE49-F238E27FC236}">
                <a16:creationId xmlns:a16="http://schemas.microsoft.com/office/drawing/2014/main" id="{E4F46635-297D-2459-5CE2-7E0D8B0F967D}"/>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rot="18900000">
            <a:off x="9163102" y="3134816"/>
            <a:ext cx="562221" cy="238137"/>
          </a:xfrm>
          <a:prstGeom prst="rect">
            <a:avLst/>
          </a:prstGeom>
        </p:spPr>
      </p:pic>
      <p:sp>
        <p:nvSpPr>
          <p:cNvPr id="18" name="Заголовок 1">
            <a:extLst>
              <a:ext uri="{FF2B5EF4-FFF2-40B4-BE49-F238E27FC236}">
                <a16:creationId xmlns:a16="http://schemas.microsoft.com/office/drawing/2014/main" id="{60E22AE6-529B-FD73-FF5D-3CFA8F231E7A}"/>
              </a:ext>
            </a:extLst>
          </p:cNvPr>
          <p:cNvSpPr>
            <a:spLocks noGrp="1"/>
          </p:cNvSpPr>
          <p:nvPr>
            <p:ph type="title" hasCustomPrompt="1"/>
          </p:nvPr>
        </p:nvSpPr>
        <p:spPr>
          <a:xfrm>
            <a:off x="597208" y="1309407"/>
            <a:ext cx="7251864"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8B34E5E0-793C-4272-AE9E-3FA41DF814AA}"/>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569932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Text Boxes T23V3">
    <p:bg>
      <p:bgPr>
        <a:solidFill>
          <a:schemeClr val="bg1"/>
        </a:solidFill>
        <a:effectLst/>
      </p:bgPr>
    </p:bg>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CCB9254D-37BB-931D-6C1A-C80ACCEA539B}"/>
              </a:ext>
            </a:extLst>
          </p:cNvPr>
          <p:cNvSpPr/>
          <p:nvPr userDrawn="1"/>
        </p:nvSpPr>
        <p:spPr>
          <a:xfrm>
            <a:off x="587375" y="2173271"/>
            <a:ext cx="5400676" cy="1940400"/>
          </a:xfrm>
          <a:prstGeom prst="roundRect">
            <a:avLst>
              <a:gd name="adj" fmla="val 2059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tx2"/>
              </a:solidFill>
            </a:endParaRPr>
          </a:p>
        </p:txBody>
      </p:sp>
      <p:sp>
        <p:nvSpPr>
          <p:cNvPr id="10" name="Text Placeholder">
            <a:extLst>
              <a:ext uri="{FF2B5EF4-FFF2-40B4-BE49-F238E27FC236}">
                <a16:creationId xmlns:a16="http://schemas.microsoft.com/office/drawing/2014/main" id="{4BCF5A9D-BC5F-89F4-1955-6F4A3567A9DA}"/>
              </a:ext>
            </a:extLst>
          </p:cNvPr>
          <p:cNvSpPr>
            <a:spLocks noGrp="1"/>
          </p:cNvSpPr>
          <p:nvPr>
            <p:ph type="body" idx="25" hasCustomPrompt="1"/>
          </p:nvPr>
        </p:nvSpPr>
        <p:spPr>
          <a:xfrm>
            <a:off x="587375" y="2199210"/>
            <a:ext cx="5400674" cy="1049106"/>
          </a:xfrm>
        </p:spPr>
        <p:txBody>
          <a:bodyPr lIns="216000" tIns="216000" rIns="720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Subtitle Placeholder">
            <a:extLst>
              <a:ext uri="{FF2B5EF4-FFF2-40B4-BE49-F238E27FC236}">
                <a16:creationId xmlns:a16="http://schemas.microsoft.com/office/drawing/2014/main" id="{BBE7D6EA-D34D-E1B0-2C2F-FC17C1634B3B}"/>
              </a:ext>
            </a:extLst>
          </p:cNvPr>
          <p:cNvSpPr>
            <a:spLocks noGrp="1"/>
          </p:cNvSpPr>
          <p:nvPr>
            <p:ph type="body" idx="24" hasCustomPrompt="1"/>
          </p:nvPr>
        </p:nvSpPr>
        <p:spPr>
          <a:xfrm>
            <a:off x="587375" y="3260621"/>
            <a:ext cx="5400674" cy="853050"/>
          </a:xfrm>
        </p:spPr>
        <p:txBody>
          <a:bodyPr wrap="square" lIns="216000" tIns="108000" rIns="216000" bIns="432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Овал 14">
            <a:extLst>
              <a:ext uri="{FF2B5EF4-FFF2-40B4-BE49-F238E27FC236}">
                <a16:creationId xmlns:a16="http://schemas.microsoft.com/office/drawing/2014/main" id="{96ABC600-755C-2003-DC4E-E0F558481220}"/>
              </a:ext>
            </a:extLst>
          </p:cNvPr>
          <p:cNvSpPr/>
          <p:nvPr userDrawn="1"/>
        </p:nvSpPr>
        <p:spPr>
          <a:xfrm>
            <a:off x="5333928" y="2389271"/>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9" name="Рисунок 28" descr="Стрелка вниз со сплошной заливкой">
            <a:extLst>
              <a:ext uri="{FF2B5EF4-FFF2-40B4-BE49-F238E27FC236}">
                <a16:creationId xmlns:a16="http://schemas.microsoft.com/office/drawing/2014/main" id="{F401CE04-630B-2CF7-886C-7CC1D0382124}"/>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a:off x="5268818" y="2486203"/>
            <a:ext cx="562221" cy="238137"/>
          </a:xfrm>
          <a:prstGeom prst="rect">
            <a:avLst/>
          </a:prstGeom>
        </p:spPr>
      </p:pic>
      <p:sp>
        <p:nvSpPr>
          <p:cNvPr id="41" name="Прямоугольник: скругленные углы 40">
            <a:extLst>
              <a:ext uri="{FF2B5EF4-FFF2-40B4-BE49-F238E27FC236}">
                <a16:creationId xmlns:a16="http://schemas.microsoft.com/office/drawing/2014/main" id="{968B5238-7943-D178-EADF-90ADBE9F86D8}"/>
              </a:ext>
            </a:extLst>
          </p:cNvPr>
          <p:cNvSpPr/>
          <p:nvPr userDrawn="1"/>
        </p:nvSpPr>
        <p:spPr>
          <a:xfrm>
            <a:off x="587375" y="4333400"/>
            <a:ext cx="5400676" cy="1940400"/>
          </a:xfrm>
          <a:prstGeom prst="roundRect">
            <a:avLst>
              <a:gd name="adj" fmla="val 205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Text Placeholder">
            <a:extLst>
              <a:ext uri="{FF2B5EF4-FFF2-40B4-BE49-F238E27FC236}">
                <a16:creationId xmlns:a16="http://schemas.microsoft.com/office/drawing/2014/main" id="{AE1629FB-10FB-7B1C-83FE-CAE23FB80925}"/>
              </a:ext>
            </a:extLst>
          </p:cNvPr>
          <p:cNvSpPr>
            <a:spLocks noGrp="1"/>
          </p:cNvSpPr>
          <p:nvPr>
            <p:ph type="body" idx="26" hasCustomPrompt="1"/>
          </p:nvPr>
        </p:nvSpPr>
        <p:spPr>
          <a:xfrm>
            <a:off x="587375" y="4359339"/>
            <a:ext cx="5400674" cy="1049106"/>
          </a:xfrm>
        </p:spPr>
        <p:txBody>
          <a:bodyPr lIns="216000" tIns="216000" rIns="720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3" name="Subtitle Placeholder">
            <a:extLst>
              <a:ext uri="{FF2B5EF4-FFF2-40B4-BE49-F238E27FC236}">
                <a16:creationId xmlns:a16="http://schemas.microsoft.com/office/drawing/2014/main" id="{EA673D57-376B-71D5-4E93-E104B17C1983}"/>
              </a:ext>
            </a:extLst>
          </p:cNvPr>
          <p:cNvSpPr>
            <a:spLocks noGrp="1"/>
          </p:cNvSpPr>
          <p:nvPr>
            <p:ph type="body" idx="27" hasCustomPrompt="1"/>
          </p:nvPr>
        </p:nvSpPr>
        <p:spPr>
          <a:xfrm>
            <a:off x="587375" y="5420750"/>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4" name="Овал 43">
            <a:extLst>
              <a:ext uri="{FF2B5EF4-FFF2-40B4-BE49-F238E27FC236}">
                <a16:creationId xmlns:a16="http://schemas.microsoft.com/office/drawing/2014/main" id="{9B532330-21EC-40BB-5200-D07C3B3868A0}"/>
              </a:ext>
            </a:extLst>
          </p:cNvPr>
          <p:cNvSpPr/>
          <p:nvPr userDrawn="1"/>
        </p:nvSpPr>
        <p:spPr>
          <a:xfrm>
            <a:off x="5333928" y="454940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5" name="Рисунок 44" descr="Стрелка вниз со сплошной заливкой">
            <a:extLst>
              <a:ext uri="{FF2B5EF4-FFF2-40B4-BE49-F238E27FC236}">
                <a16:creationId xmlns:a16="http://schemas.microsoft.com/office/drawing/2014/main" id="{47F415A0-D122-032A-5F18-2EF405C76A7C}"/>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a:off x="5268818" y="4646332"/>
            <a:ext cx="562221" cy="238137"/>
          </a:xfrm>
          <a:prstGeom prst="rect">
            <a:avLst/>
          </a:prstGeom>
        </p:spPr>
      </p:pic>
      <p:sp>
        <p:nvSpPr>
          <p:cNvPr id="46" name="Прямоугольник: скругленные углы 45">
            <a:extLst>
              <a:ext uri="{FF2B5EF4-FFF2-40B4-BE49-F238E27FC236}">
                <a16:creationId xmlns:a16="http://schemas.microsoft.com/office/drawing/2014/main" id="{5C573EEA-2BCB-8166-A7C8-2B52265C279A}"/>
              </a:ext>
            </a:extLst>
          </p:cNvPr>
          <p:cNvSpPr/>
          <p:nvPr userDrawn="1"/>
        </p:nvSpPr>
        <p:spPr>
          <a:xfrm>
            <a:off x="6203951" y="2170867"/>
            <a:ext cx="5400676" cy="1940400"/>
          </a:xfrm>
          <a:prstGeom prst="roundRect">
            <a:avLst>
              <a:gd name="adj" fmla="val 205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Text Placeholder">
            <a:extLst>
              <a:ext uri="{FF2B5EF4-FFF2-40B4-BE49-F238E27FC236}">
                <a16:creationId xmlns:a16="http://schemas.microsoft.com/office/drawing/2014/main" id="{1FA5ECE4-5179-775C-A155-3A8CF8AEB4EE}"/>
              </a:ext>
            </a:extLst>
          </p:cNvPr>
          <p:cNvSpPr>
            <a:spLocks noGrp="1"/>
          </p:cNvSpPr>
          <p:nvPr>
            <p:ph type="body" idx="28" hasCustomPrompt="1"/>
          </p:nvPr>
        </p:nvSpPr>
        <p:spPr>
          <a:xfrm>
            <a:off x="6203951" y="2196806"/>
            <a:ext cx="5400674" cy="1049106"/>
          </a:xfrm>
        </p:spPr>
        <p:txBody>
          <a:bodyPr lIns="216000" tIns="216000" rIns="720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8" name="Subtitle Placeholder">
            <a:extLst>
              <a:ext uri="{FF2B5EF4-FFF2-40B4-BE49-F238E27FC236}">
                <a16:creationId xmlns:a16="http://schemas.microsoft.com/office/drawing/2014/main" id="{3DFC4871-1711-DB40-8FC0-45A9B2E5B53B}"/>
              </a:ext>
            </a:extLst>
          </p:cNvPr>
          <p:cNvSpPr>
            <a:spLocks noGrp="1"/>
          </p:cNvSpPr>
          <p:nvPr>
            <p:ph type="body" idx="29" hasCustomPrompt="1"/>
          </p:nvPr>
        </p:nvSpPr>
        <p:spPr>
          <a:xfrm>
            <a:off x="6203951" y="3258217"/>
            <a:ext cx="5400674" cy="853050"/>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9" name="Овал 48">
            <a:extLst>
              <a:ext uri="{FF2B5EF4-FFF2-40B4-BE49-F238E27FC236}">
                <a16:creationId xmlns:a16="http://schemas.microsoft.com/office/drawing/2014/main" id="{906CEA73-E2E6-6577-257F-42FF3FE13658}"/>
              </a:ext>
            </a:extLst>
          </p:cNvPr>
          <p:cNvSpPr/>
          <p:nvPr userDrawn="1"/>
        </p:nvSpPr>
        <p:spPr>
          <a:xfrm>
            <a:off x="10950504" y="2386867"/>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0" name="Рисунок 49" descr="Стрелка вниз со сплошной заливкой">
            <a:extLst>
              <a:ext uri="{FF2B5EF4-FFF2-40B4-BE49-F238E27FC236}">
                <a16:creationId xmlns:a16="http://schemas.microsoft.com/office/drawing/2014/main" id="{4592473B-FC54-D7BE-60ED-65A07FFF5645}"/>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a:off x="10885394" y="2483799"/>
            <a:ext cx="562221" cy="238137"/>
          </a:xfrm>
          <a:prstGeom prst="rect">
            <a:avLst/>
          </a:prstGeom>
        </p:spPr>
      </p:pic>
      <p:sp>
        <p:nvSpPr>
          <p:cNvPr id="51" name="Прямоугольник: скругленные углы 50">
            <a:extLst>
              <a:ext uri="{FF2B5EF4-FFF2-40B4-BE49-F238E27FC236}">
                <a16:creationId xmlns:a16="http://schemas.microsoft.com/office/drawing/2014/main" id="{95E7D28C-390D-500E-D5FE-4C4161404116}"/>
              </a:ext>
            </a:extLst>
          </p:cNvPr>
          <p:cNvSpPr/>
          <p:nvPr userDrawn="1"/>
        </p:nvSpPr>
        <p:spPr>
          <a:xfrm>
            <a:off x="6203951" y="4330996"/>
            <a:ext cx="5400676" cy="1940400"/>
          </a:xfrm>
          <a:prstGeom prst="roundRect">
            <a:avLst>
              <a:gd name="adj" fmla="val 20594"/>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Text Placeholder">
            <a:extLst>
              <a:ext uri="{FF2B5EF4-FFF2-40B4-BE49-F238E27FC236}">
                <a16:creationId xmlns:a16="http://schemas.microsoft.com/office/drawing/2014/main" id="{D014A8CE-5631-60BA-7FE6-94B61F5D2590}"/>
              </a:ext>
            </a:extLst>
          </p:cNvPr>
          <p:cNvSpPr>
            <a:spLocks noGrp="1"/>
          </p:cNvSpPr>
          <p:nvPr>
            <p:ph type="body" idx="30" hasCustomPrompt="1"/>
          </p:nvPr>
        </p:nvSpPr>
        <p:spPr>
          <a:xfrm>
            <a:off x="6203951" y="4356935"/>
            <a:ext cx="5400674" cy="1049106"/>
          </a:xfrm>
        </p:spPr>
        <p:txBody>
          <a:bodyPr lIns="216000" tIns="216000" rIns="720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3" name="Subtitle Placeholder">
            <a:extLst>
              <a:ext uri="{FF2B5EF4-FFF2-40B4-BE49-F238E27FC236}">
                <a16:creationId xmlns:a16="http://schemas.microsoft.com/office/drawing/2014/main" id="{306E0A95-023A-0EDD-B5E1-63066B27781B}"/>
              </a:ext>
            </a:extLst>
          </p:cNvPr>
          <p:cNvSpPr>
            <a:spLocks noGrp="1"/>
          </p:cNvSpPr>
          <p:nvPr>
            <p:ph type="body" idx="31" hasCustomPrompt="1"/>
          </p:nvPr>
        </p:nvSpPr>
        <p:spPr>
          <a:xfrm>
            <a:off x="6203951" y="5418346"/>
            <a:ext cx="5400674" cy="853050"/>
          </a:xfrm>
        </p:spPr>
        <p:txBody>
          <a:bodyPr wrap="square" lIns="216000" tIns="108000" rIns="216000" bIns="432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4" name="Овал 53">
            <a:extLst>
              <a:ext uri="{FF2B5EF4-FFF2-40B4-BE49-F238E27FC236}">
                <a16:creationId xmlns:a16="http://schemas.microsoft.com/office/drawing/2014/main" id="{AD30C4B2-A776-BE9A-C5AA-B869B2AD410D}"/>
              </a:ext>
            </a:extLst>
          </p:cNvPr>
          <p:cNvSpPr/>
          <p:nvPr userDrawn="1"/>
        </p:nvSpPr>
        <p:spPr>
          <a:xfrm>
            <a:off x="10950504" y="4546996"/>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5" name="Рисунок 54" descr="Стрелка вниз со сплошной заливкой">
            <a:extLst>
              <a:ext uri="{FF2B5EF4-FFF2-40B4-BE49-F238E27FC236}">
                <a16:creationId xmlns:a16="http://schemas.microsoft.com/office/drawing/2014/main" id="{85E5EEF7-7462-C443-393B-DC468C04101E}"/>
              </a:ext>
            </a:extLst>
          </p:cNvPr>
          <p:cNvPicPr>
            <a:picLocks noChangeAspect="1"/>
          </p:cNvPicPr>
          <p:nvPr userDrawn="1"/>
        </p:nvPicPr>
        <p:blipFill>
          <a:blip r:embed="rId6">
            <a:extLst>
              <a:ext uri="{96DAC541-7B7A-43D3-8B79-37D633B846F1}">
                <asvg:svgBlip xmlns:asvg="http://schemas.microsoft.com/office/drawing/2016/SVG/main" r:embed="rId7"/>
              </a:ext>
            </a:extLst>
          </a:blip>
          <a:srcRect t="54542" b="3102"/>
          <a:stretch>
            <a:fillRect/>
          </a:stretch>
        </p:blipFill>
        <p:spPr>
          <a:xfrm>
            <a:off x="10885394" y="4643928"/>
            <a:ext cx="562221" cy="238137"/>
          </a:xfrm>
          <a:prstGeom prst="rect">
            <a:avLst/>
          </a:prstGeom>
        </p:spPr>
      </p:pic>
      <p:sp>
        <p:nvSpPr>
          <p:cNvPr id="2" name="Заголовок 1">
            <a:extLst>
              <a:ext uri="{FF2B5EF4-FFF2-40B4-BE49-F238E27FC236}">
                <a16:creationId xmlns:a16="http://schemas.microsoft.com/office/drawing/2014/main" id="{717D3BE0-2B9D-6A34-2864-13EEA4041F46}"/>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18046DDC-0378-E587-A457-9A2165A1426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27E168D8-DA48-7BAC-59AF-A94765C7200B}"/>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7281D9CE-B88A-4F02-A0DE-D511CD95890E}"/>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Footer Placeholder">
            <a:extLst>
              <a:ext uri="{FF2B5EF4-FFF2-40B4-BE49-F238E27FC236}">
                <a16:creationId xmlns:a16="http://schemas.microsoft.com/office/drawing/2014/main" id="{63CCACD7-000F-C0E9-5770-B951F90C8E88}"/>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991246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C40V1">
    <p:bg>
      <p:bgPr>
        <a:solidFill>
          <a:schemeClr val="bg1"/>
        </a:solidFill>
        <a:effectLst/>
      </p:bgPr>
    </p:bg>
    <p:spTree>
      <p:nvGrpSpPr>
        <p:cNvPr id="1" name=""/>
        <p:cNvGrpSpPr/>
        <p:nvPr/>
      </p:nvGrpSpPr>
      <p:grpSpPr>
        <a:xfrm>
          <a:off x="0" y="0"/>
          <a:ext cx="0" cy="0"/>
          <a:chOff x="0" y="0"/>
          <a:chExt cx="0" cy="0"/>
        </a:xfrm>
      </p:grpSpPr>
      <p:sp>
        <p:nvSpPr>
          <p:cNvPr id="26" name="Text Placeholder">
            <a:extLst>
              <a:ext uri="{FF2B5EF4-FFF2-40B4-BE49-F238E27FC236}">
                <a16:creationId xmlns:a16="http://schemas.microsoft.com/office/drawing/2014/main" id="{703A1FDE-DB7C-B02A-D98B-46601A540191}"/>
              </a:ext>
            </a:extLst>
          </p:cNvPr>
          <p:cNvSpPr>
            <a:spLocks noGrp="1"/>
          </p:cNvSpPr>
          <p:nvPr>
            <p:ph type="body" idx="24" hasCustomPrompt="1"/>
          </p:nvPr>
        </p:nvSpPr>
        <p:spPr>
          <a:xfrm>
            <a:off x="8302157" y="1350957"/>
            <a:ext cx="3301200" cy="1246495"/>
          </a:xfrm>
        </p:spPr>
        <p:txBody>
          <a:bodyPr lIns="0" tIns="0" rIns="0" bIns="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2" name="Прямая соединительная линия 31">
            <a:extLst>
              <a:ext uri="{FF2B5EF4-FFF2-40B4-BE49-F238E27FC236}">
                <a16:creationId xmlns:a16="http://schemas.microsoft.com/office/drawing/2014/main" id="{4A4BAC21-DBC4-B3DD-1FE8-B438F4268D2A}"/>
              </a:ext>
            </a:extLst>
          </p:cNvPr>
          <p:cNvCxnSpPr>
            <a:cxnSpLocks/>
          </p:cNvCxnSpPr>
          <p:nvPr userDrawn="1"/>
        </p:nvCxnSpPr>
        <p:spPr>
          <a:xfrm>
            <a:off x="8075613" y="1351404"/>
            <a:ext cx="0" cy="12456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12" name="Таблица 11">
            <a:extLst>
              <a:ext uri="{FF2B5EF4-FFF2-40B4-BE49-F238E27FC236}">
                <a16:creationId xmlns:a16="http://schemas.microsoft.com/office/drawing/2014/main" id="{2520F2FA-69F3-B08B-C9ED-CC76F338F352}"/>
              </a:ext>
            </a:extLst>
          </p:cNvPr>
          <p:cNvSpPr>
            <a:spLocks noGrp="1"/>
          </p:cNvSpPr>
          <p:nvPr>
            <p:ph type="tbl" sz="quarter" idx="25"/>
          </p:nvPr>
        </p:nvSpPr>
        <p:spPr>
          <a:xfrm>
            <a:off x="587375" y="2963917"/>
            <a:ext cx="11017250" cy="3309884"/>
          </a:xfrm>
        </p:spPr>
        <p:txBody>
          <a:bodyPr/>
          <a:lstStyle/>
          <a:p>
            <a:endParaRPr lang="ru-RU"/>
          </a:p>
        </p:txBody>
      </p:sp>
      <p:sp>
        <p:nvSpPr>
          <p:cNvPr id="2" name="Заголовок 1">
            <a:extLst>
              <a:ext uri="{FF2B5EF4-FFF2-40B4-BE49-F238E27FC236}">
                <a16:creationId xmlns:a16="http://schemas.microsoft.com/office/drawing/2014/main" id="{D2A0BD75-D218-6743-2712-593BF4E76D6D}"/>
              </a:ext>
            </a:extLst>
          </p:cNvPr>
          <p:cNvSpPr>
            <a:spLocks noGrp="1"/>
          </p:cNvSpPr>
          <p:nvPr>
            <p:ph type="title" hasCustomPrompt="1"/>
          </p:nvPr>
        </p:nvSpPr>
        <p:spPr>
          <a:xfrm>
            <a:off x="597208" y="1309407"/>
            <a:ext cx="7262506"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3A8D257E-0B27-9BF5-AF53-8CC0896B996A}"/>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B5B93795-9B9A-6A2C-6B58-C0BE3DE9A6A4}"/>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4B9D5489-0A76-9FA4-7F04-167EE4709306}"/>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Footer Placeholder">
            <a:extLst>
              <a:ext uri="{FF2B5EF4-FFF2-40B4-BE49-F238E27FC236}">
                <a16:creationId xmlns:a16="http://schemas.microsoft.com/office/drawing/2014/main" id="{DDD92493-2DCA-C68F-06BD-5E55D01BA138}"/>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484776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C40V2">
    <p:bg>
      <p:bgPr>
        <a:solidFill>
          <a:schemeClr val="tx1"/>
        </a:solidFill>
        <a:effectLst/>
      </p:bgPr>
    </p:bg>
    <p:spTree>
      <p:nvGrpSpPr>
        <p:cNvPr id="1" name=""/>
        <p:cNvGrpSpPr/>
        <p:nvPr/>
      </p:nvGrpSpPr>
      <p:grpSpPr>
        <a:xfrm>
          <a:off x="0" y="0"/>
          <a:ext cx="0" cy="0"/>
          <a:chOff x="0" y="0"/>
          <a:chExt cx="0" cy="0"/>
        </a:xfrm>
      </p:grpSpPr>
      <p:sp>
        <p:nvSpPr>
          <p:cNvPr id="5" name="Ellipse">
            <a:extLst>
              <a:ext uri="{FF2B5EF4-FFF2-40B4-BE49-F238E27FC236}">
                <a16:creationId xmlns:a16="http://schemas.microsoft.com/office/drawing/2014/main" id="{29AC70A5-167F-E608-2E2F-10DB2947A4A0}"/>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E69D8A0D-EA67-A59E-855C-740AB8DFCA85}"/>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Ellipse">
            <a:extLst>
              <a:ext uri="{FF2B5EF4-FFF2-40B4-BE49-F238E27FC236}">
                <a16:creationId xmlns:a16="http://schemas.microsoft.com/office/drawing/2014/main" id="{07D04374-4DB9-32E1-D544-11450B55B48A}"/>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DBD6A02A-9DF2-4B79-3B99-E82D427910F8}"/>
              </a:ext>
            </a:extLst>
          </p:cNvPr>
          <p:cNvSpPr>
            <a:spLocks noGrp="1"/>
          </p:cNvSpPr>
          <p:nvPr>
            <p:ph type="body" idx="24" hasCustomPrompt="1"/>
          </p:nvPr>
        </p:nvSpPr>
        <p:spPr>
          <a:xfrm>
            <a:off x="8302157" y="1350957"/>
            <a:ext cx="3301200" cy="1246495"/>
          </a:xfrm>
        </p:spPr>
        <p:txBody>
          <a:bodyPr lIns="0" tIns="0" rIns="0" bIns="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4" name="Прямая соединительная линия 3">
            <a:extLst>
              <a:ext uri="{FF2B5EF4-FFF2-40B4-BE49-F238E27FC236}">
                <a16:creationId xmlns:a16="http://schemas.microsoft.com/office/drawing/2014/main" id="{0C3B3635-A530-5B09-CA74-33CF35D84118}"/>
              </a:ext>
            </a:extLst>
          </p:cNvPr>
          <p:cNvCxnSpPr>
            <a:cxnSpLocks/>
          </p:cNvCxnSpPr>
          <p:nvPr userDrawn="1"/>
        </p:nvCxnSpPr>
        <p:spPr>
          <a:xfrm>
            <a:off x="8075613" y="1351404"/>
            <a:ext cx="0" cy="12456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8" name="Таблица 11">
            <a:extLst>
              <a:ext uri="{FF2B5EF4-FFF2-40B4-BE49-F238E27FC236}">
                <a16:creationId xmlns:a16="http://schemas.microsoft.com/office/drawing/2014/main" id="{7631BCD4-BD6A-7263-03FA-0BF74C31943B}"/>
              </a:ext>
            </a:extLst>
          </p:cNvPr>
          <p:cNvSpPr>
            <a:spLocks noGrp="1"/>
          </p:cNvSpPr>
          <p:nvPr>
            <p:ph type="tbl" sz="quarter" idx="25"/>
          </p:nvPr>
        </p:nvSpPr>
        <p:spPr>
          <a:xfrm>
            <a:off x="587375" y="2963917"/>
            <a:ext cx="11017250" cy="3309884"/>
          </a:xfrm>
        </p:spPr>
        <p:txBody>
          <a:bodyPr/>
          <a:lstStyle/>
          <a:p>
            <a:endParaRPr lang="ru-RU"/>
          </a:p>
        </p:txBody>
      </p:sp>
      <p:sp>
        <p:nvSpPr>
          <p:cNvPr id="9" name="Заголовок 1">
            <a:extLst>
              <a:ext uri="{FF2B5EF4-FFF2-40B4-BE49-F238E27FC236}">
                <a16:creationId xmlns:a16="http://schemas.microsoft.com/office/drawing/2014/main" id="{C8F96AE0-C33E-03C0-E2D0-168F4A64853E}"/>
              </a:ext>
            </a:extLst>
          </p:cNvPr>
          <p:cNvSpPr>
            <a:spLocks noGrp="1"/>
          </p:cNvSpPr>
          <p:nvPr>
            <p:ph type="title" hasCustomPrompt="1"/>
          </p:nvPr>
        </p:nvSpPr>
        <p:spPr>
          <a:xfrm>
            <a:off x="597208" y="1309407"/>
            <a:ext cx="7262506"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2" name="Footer Placeholder">
            <a:extLst>
              <a:ext uri="{FF2B5EF4-FFF2-40B4-BE49-F238E27FC236}">
                <a16:creationId xmlns:a16="http://schemas.microsoft.com/office/drawing/2014/main" id="{86D8C9A9-99D8-AA62-642D-D893660F5C4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4001637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Radial Bars C41V1">
    <p:bg>
      <p:bgPr>
        <a:solidFill>
          <a:schemeClr val="tx1"/>
        </a:solidFill>
        <a:effectLst/>
      </p:bgPr>
    </p:bg>
    <p:spTree>
      <p:nvGrpSpPr>
        <p:cNvPr id="1" name=""/>
        <p:cNvGrpSpPr/>
        <p:nvPr/>
      </p:nvGrpSpPr>
      <p:grpSpPr>
        <a:xfrm>
          <a:off x="0" y="0"/>
          <a:ext cx="0" cy="0"/>
          <a:chOff x="0" y="0"/>
          <a:chExt cx="0" cy="0"/>
        </a:xfrm>
      </p:grpSpPr>
      <p:sp>
        <p:nvSpPr>
          <p:cNvPr id="5" name="Picture 19">
            <a:extLst>
              <a:ext uri="{FF2B5EF4-FFF2-40B4-BE49-F238E27FC236}">
                <a16:creationId xmlns:a16="http://schemas.microsoft.com/office/drawing/2014/main" id="{FF4409A2-17D7-56A7-FAAE-829E385B9F5E}"/>
              </a:ext>
            </a:extLst>
          </p:cNvPr>
          <p:cNvSpPr>
            <a:spLocks noGrp="1"/>
          </p:cNvSpPr>
          <p:nvPr>
            <p:ph type="pic" sz="quarter" idx="12"/>
          </p:nvPr>
        </p:nvSpPr>
        <p:spPr>
          <a:xfrm>
            <a:off x="582898" y="2186277"/>
            <a:ext cx="3528000" cy="4087064"/>
          </a:xfrm>
          <a:prstGeom prst="roundRect">
            <a:avLst>
              <a:gd name="adj" fmla="val 11303"/>
            </a:avLst>
          </a:prstGeom>
        </p:spPr>
        <p:txBody>
          <a:bodyPr/>
          <a:lstStyle/>
          <a:p>
            <a:endParaRPr lang="ru-RU"/>
          </a:p>
        </p:txBody>
      </p:sp>
      <p:sp>
        <p:nvSpPr>
          <p:cNvPr id="29" name="Text Placeholder 2">
            <a:extLst>
              <a:ext uri="{FF2B5EF4-FFF2-40B4-BE49-F238E27FC236}">
                <a16:creationId xmlns:a16="http://schemas.microsoft.com/office/drawing/2014/main" id="{63D7DA33-2E80-C8EB-F307-34D4955B33D2}"/>
              </a:ext>
            </a:extLst>
          </p:cNvPr>
          <p:cNvSpPr>
            <a:spLocks noGrp="1"/>
          </p:cNvSpPr>
          <p:nvPr>
            <p:ph type="body" idx="26" hasCustomPrompt="1"/>
          </p:nvPr>
        </p:nvSpPr>
        <p:spPr>
          <a:xfrm>
            <a:off x="4332388" y="5230996"/>
            <a:ext cx="3529014" cy="1040400"/>
          </a:xfrm>
        </p:spPr>
        <p:txBody>
          <a:bodyPr lIns="108000" tIns="0" rIns="10800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0" name="Subtitle Placeholder">
            <a:extLst>
              <a:ext uri="{FF2B5EF4-FFF2-40B4-BE49-F238E27FC236}">
                <a16:creationId xmlns:a16="http://schemas.microsoft.com/office/drawing/2014/main" id="{50A23ED1-5921-FE65-E1B9-2DA8222EA311}"/>
              </a:ext>
            </a:extLst>
          </p:cNvPr>
          <p:cNvSpPr>
            <a:spLocks noGrp="1"/>
          </p:cNvSpPr>
          <p:nvPr>
            <p:ph type="body" idx="27" hasCustomPrompt="1"/>
          </p:nvPr>
        </p:nvSpPr>
        <p:spPr>
          <a:xfrm>
            <a:off x="4332388" y="4260339"/>
            <a:ext cx="3529014" cy="942717"/>
          </a:xfrm>
        </p:spPr>
        <p:txBody>
          <a:bodyPr wrap="square" lIns="108000" tIns="216000" rIns="108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2" name="Text Placeholder 2">
            <a:extLst>
              <a:ext uri="{FF2B5EF4-FFF2-40B4-BE49-F238E27FC236}">
                <a16:creationId xmlns:a16="http://schemas.microsoft.com/office/drawing/2014/main" id="{F5B27B79-BE39-F569-1320-FA428B9C4B68}"/>
              </a:ext>
            </a:extLst>
          </p:cNvPr>
          <p:cNvSpPr>
            <a:spLocks noGrp="1"/>
          </p:cNvSpPr>
          <p:nvPr>
            <p:ph type="body" idx="28" hasCustomPrompt="1"/>
          </p:nvPr>
        </p:nvSpPr>
        <p:spPr>
          <a:xfrm>
            <a:off x="8075614" y="5230996"/>
            <a:ext cx="3529014" cy="1040400"/>
          </a:xfrm>
        </p:spPr>
        <p:txBody>
          <a:bodyPr lIns="108000" tIns="0" rIns="10800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p:txBody>
      </p:sp>
      <p:sp>
        <p:nvSpPr>
          <p:cNvPr id="33" name="Subtitle Placeholder">
            <a:extLst>
              <a:ext uri="{FF2B5EF4-FFF2-40B4-BE49-F238E27FC236}">
                <a16:creationId xmlns:a16="http://schemas.microsoft.com/office/drawing/2014/main" id="{E7B58083-7A34-F6B5-98A4-860A39DC4858}"/>
              </a:ext>
            </a:extLst>
          </p:cNvPr>
          <p:cNvSpPr>
            <a:spLocks noGrp="1"/>
          </p:cNvSpPr>
          <p:nvPr>
            <p:ph type="body" idx="29" hasCustomPrompt="1"/>
          </p:nvPr>
        </p:nvSpPr>
        <p:spPr>
          <a:xfrm>
            <a:off x="8075614" y="4260339"/>
            <a:ext cx="3529014" cy="942717"/>
          </a:xfrm>
        </p:spPr>
        <p:txBody>
          <a:bodyPr wrap="square" lIns="108000" tIns="216000" rIns="108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4" name="Oval 2">
            <a:extLst>
              <a:ext uri="{FF2B5EF4-FFF2-40B4-BE49-F238E27FC236}">
                <a16:creationId xmlns:a16="http://schemas.microsoft.com/office/drawing/2014/main" id="{12B8B282-0212-8C76-ECD6-5205AD675D86}"/>
              </a:ext>
            </a:extLst>
          </p:cNvPr>
          <p:cNvSpPr/>
          <p:nvPr userDrawn="1"/>
        </p:nvSpPr>
        <p:spPr>
          <a:xfrm>
            <a:off x="5432656" y="2733953"/>
            <a:ext cx="1321200" cy="1321200"/>
          </a:xfrm>
          <a:prstGeom prst="ellipse">
            <a:avLst/>
          </a:prstGeom>
          <a:noFill/>
          <a:ln w="190500">
            <a:solidFill>
              <a:schemeClr val="bg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Oval 2">
            <a:extLst>
              <a:ext uri="{FF2B5EF4-FFF2-40B4-BE49-F238E27FC236}">
                <a16:creationId xmlns:a16="http://schemas.microsoft.com/office/drawing/2014/main" id="{5AF798E9-B27D-ABE0-B67C-BE4E6381633A}"/>
              </a:ext>
            </a:extLst>
          </p:cNvPr>
          <p:cNvSpPr/>
          <p:nvPr userDrawn="1"/>
        </p:nvSpPr>
        <p:spPr>
          <a:xfrm>
            <a:off x="9179624" y="2733953"/>
            <a:ext cx="1321200" cy="1321200"/>
          </a:xfrm>
          <a:prstGeom prst="ellipse">
            <a:avLst/>
          </a:prstGeom>
          <a:noFill/>
          <a:ln w="190500">
            <a:solidFill>
              <a:schemeClr val="bg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CECC32C9-7537-BDD0-ACB2-B302475C0B6E}"/>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 styles</a:t>
            </a:r>
            <a:endParaRPr lang="ru-RU"/>
          </a:p>
        </p:txBody>
      </p:sp>
      <p:sp>
        <p:nvSpPr>
          <p:cNvPr id="3" name="Footer Placeholder">
            <a:extLst>
              <a:ext uri="{FF2B5EF4-FFF2-40B4-BE49-F238E27FC236}">
                <a16:creationId xmlns:a16="http://schemas.microsoft.com/office/drawing/2014/main" id="{257EF1E3-BF9B-21DA-D2D5-070B169B3E60}"/>
              </a:ext>
            </a:extLst>
          </p:cNvPr>
          <p:cNvSpPr>
            <a:spLocks noGrp="1"/>
          </p:cNvSpPr>
          <p:nvPr>
            <p:ph type="body" sz="quarter" idx="22" hasCustomPrompt="1"/>
          </p:nvPr>
        </p:nvSpPr>
        <p:spPr>
          <a:xfrm>
            <a:off x="597207"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4" name="Text Placeholder 14">
            <a:extLst>
              <a:ext uri="{FF2B5EF4-FFF2-40B4-BE49-F238E27FC236}">
                <a16:creationId xmlns:a16="http://schemas.microsoft.com/office/drawing/2014/main" id="{29F38ECE-D5E8-AD6D-882C-3A2FFD50809A}"/>
              </a:ext>
            </a:extLst>
          </p:cNvPr>
          <p:cNvSpPr>
            <a:spLocks noGrp="1"/>
          </p:cNvSpPr>
          <p:nvPr>
            <p:ph type="body" sz="quarter" idx="42" hasCustomPrompt="1"/>
          </p:nvPr>
        </p:nvSpPr>
        <p:spPr>
          <a:xfrm>
            <a:off x="5432656" y="2734159"/>
            <a:ext cx="1320994" cy="1320994"/>
          </a:xfrm>
          <a:prstGeom prst="arc">
            <a:avLst>
              <a:gd name="adj1" fmla="val 16200000"/>
              <a:gd name="adj2" fmla="val 13391445"/>
            </a:avLst>
          </a:prstGeom>
          <a:noFill/>
          <a:ln w="190500" cap="flat">
            <a:solidFill>
              <a:schemeClr val="bg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39" name="Text Placeholder 14">
            <a:extLst>
              <a:ext uri="{FF2B5EF4-FFF2-40B4-BE49-F238E27FC236}">
                <a16:creationId xmlns:a16="http://schemas.microsoft.com/office/drawing/2014/main" id="{E3201F48-20C9-F8A6-330C-4A90EB536FF0}"/>
              </a:ext>
            </a:extLst>
          </p:cNvPr>
          <p:cNvSpPr>
            <a:spLocks noGrp="1"/>
          </p:cNvSpPr>
          <p:nvPr>
            <p:ph type="body" sz="quarter" idx="46" hasCustomPrompt="1"/>
          </p:nvPr>
        </p:nvSpPr>
        <p:spPr>
          <a:xfrm>
            <a:off x="9179624" y="2734159"/>
            <a:ext cx="1320994" cy="1320994"/>
          </a:xfrm>
          <a:prstGeom prst="arc">
            <a:avLst>
              <a:gd name="adj1" fmla="val 16200000"/>
              <a:gd name="adj2" fmla="val 13391445"/>
            </a:avLst>
          </a:prstGeom>
          <a:noFill/>
          <a:ln w="190500" cap="flat">
            <a:solidFill>
              <a:schemeClr val="bg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35" name="Percent Placeholder">
            <a:extLst>
              <a:ext uri="{FF2B5EF4-FFF2-40B4-BE49-F238E27FC236}">
                <a16:creationId xmlns:a16="http://schemas.microsoft.com/office/drawing/2014/main" id="{E85AFD5C-F2F1-0251-6C76-4885059D7B42}"/>
              </a:ext>
            </a:extLst>
          </p:cNvPr>
          <p:cNvSpPr>
            <a:spLocks noGrp="1"/>
          </p:cNvSpPr>
          <p:nvPr>
            <p:ph type="body" idx="43" hasCustomPrompt="1"/>
          </p:nvPr>
        </p:nvSpPr>
        <p:spPr>
          <a:xfrm>
            <a:off x="5468274" y="3086880"/>
            <a:ext cx="1249759" cy="615553"/>
          </a:xfrm>
        </p:spPr>
        <p:txBody>
          <a:bodyPr lIns="0" tIns="0" rIns="0" bIns="0" anchor="ctr" anchorCtr="0">
            <a:noAutofit/>
          </a:bodyPr>
          <a:lstStyle>
            <a:lvl1pPr marL="0" indent="0" algn="ctr">
              <a:buNone/>
              <a:defRPr sz="32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43" name="Percent Placeholder">
            <a:extLst>
              <a:ext uri="{FF2B5EF4-FFF2-40B4-BE49-F238E27FC236}">
                <a16:creationId xmlns:a16="http://schemas.microsoft.com/office/drawing/2014/main" id="{A593289C-8CA0-9B3D-4CE4-A758F8E18C9B}"/>
              </a:ext>
            </a:extLst>
          </p:cNvPr>
          <p:cNvSpPr>
            <a:spLocks noGrp="1"/>
          </p:cNvSpPr>
          <p:nvPr>
            <p:ph type="body" idx="47" hasCustomPrompt="1"/>
          </p:nvPr>
        </p:nvSpPr>
        <p:spPr>
          <a:xfrm>
            <a:off x="9215242" y="3086880"/>
            <a:ext cx="1249759" cy="615553"/>
          </a:xfrm>
        </p:spPr>
        <p:txBody>
          <a:bodyPr lIns="0" tIns="0" rIns="0" bIns="0" anchor="ctr" anchorCtr="0">
            <a:noAutofit/>
          </a:bodyPr>
          <a:lstStyle>
            <a:lvl1pPr marL="0" indent="0" algn="ctr">
              <a:buNone/>
              <a:defRPr sz="32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Tree>
    <p:extLst>
      <p:ext uri="{BB962C8B-B14F-4D97-AF65-F5344CB8AC3E}">
        <p14:creationId xmlns:p14="http://schemas.microsoft.com/office/powerpoint/2010/main" val="938983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Radial Bars C42V1">
    <p:bg>
      <p:bgPr>
        <a:solidFill>
          <a:schemeClr val="bg1"/>
        </a:solidFill>
        <a:effectLst/>
      </p:bgPr>
    </p:bg>
    <p:spTree>
      <p:nvGrpSpPr>
        <p:cNvPr id="1" name=""/>
        <p:cNvGrpSpPr/>
        <p:nvPr/>
      </p:nvGrpSpPr>
      <p:grpSpPr>
        <a:xfrm>
          <a:off x="0" y="0"/>
          <a:ext cx="0" cy="0"/>
          <a:chOff x="0" y="0"/>
          <a:chExt cx="0" cy="0"/>
        </a:xfrm>
      </p:grpSpPr>
      <p:sp>
        <p:nvSpPr>
          <p:cNvPr id="37" name="Text Placeholder 2">
            <a:extLst>
              <a:ext uri="{FF2B5EF4-FFF2-40B4-BE49-F238E27FC236}">
                <a16:creationId xmlns:a16="http://schemas.microsoft.com/office/drawing/2014/main" id="{4CFD6951-2B26-71A4-843F-BEC7C30DEC1C}"/>
              </a:ext>
            </a:extLst>
          </p:cNvPr>
          <p:cNvSpPr>
            <a:spLocks noGrp="1"/>
          </p:cNvSpPr>
          <p:nvPr>
            <p:ph type="body" idx="25" hasCustomPrompt="1"/>
          </p:nvPr>
        </p:nvSpPr>
        <p:spPr>
          <a:xfrm>
            <a:off x="587374" y="5230981"/>
            <a:ext cx="3529014" cy="1038746"/>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8" name="Subtitle Placeholder">
            <a:extLst>
              <a:ext uri="{FF2B5EF4-FFF2-40B4-BE49-F238E27FC236}">
                <a16:creationId xmlns:a16="http://schemas.microsoft.com/office/drawing/2014/main" id="{9381AB56-D8E5-FBC1-7A41-348A0603CD6A}"/>
              </a:ext>
            </a:extLst>
          </p:cNvPr>
          <p:cNvSpPr>
            <a:spLocks noGrp="1"/>
          </p:cNvSpPr>
          <p:nvPr>
            <p:ph type="body" idx="24" hasCustomPrompt="1"/>
          </p:nvPr>
        </p:nvSpPr>
        <p:spPr>
          <a:xfrm>
            <a:off x="587374" y="4260339"/>
            <a:ext cx="3529014" cy="942717"/>
          </a:xfrm>
        </p:spPr>
        <p:txBody>
          <a:bodyPr wrap="square" lIns="108000" tIns="216000" rIns="108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1" name="Text Placeholder 2">
            <a:extLst>
              <a:ext uri="{FF2B5EF4-FFF2-40B4-BE49-F238E27FC236}">
                <a16:creationId xmlns:a16="http://schemas.microsoft.com/office/drawing/2014/main" id="{49C5B22F-1D00-F62F-6E27-9F7AD620B3B4}"/>
              </a:ext>
            </a:extLst>
          </p:cNvPr>
          <p:cNvSpPr>
            <a:spLocks noGrp="1"/>
          </p:cNvSpPr>
          <p:nvPr>
            <p:ph type="body" idx="26" hasCustomPrompt="1"/>
          </p:nvPr>
        </p:nvSpPr>
        <p:spPr>
          <a:xfrm>
            <a:off x="4332388" y="5230996"/>
            <a:ext cx="3529014" cy="1040400"/>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2" name="Subtitle Placeholder">
            <a:extLst>
              <a:ext uri="{FF2B5EF4-FFF2-40B4-BE49-F238E27FC236}">
                <a16:creationId xmlns:a16="http://schemas.microsoft.com/office/drawing/2014/main" id="{1547E5EC-7DE8-DBB2-79FD-8907197130CB}"/>
              </a:ext>
            </a:extLst>
          </p:cNvPr>
          <p:cNvSpPr>
            <a:spLocks noGrp="1"/>
          </p:cNvSpPr>
          <p:nvPr>
            <p:ph type="body" idx="27" hasCustomPrompt="1"/>
          </p:nvPr>
        </p:nvSpPr>
        <p:spPr>
          <a:xfrm>
            <a:off x="4332388" y="4260339"/>
            <a:ext cx="3529014" cy="942717"/>
          </a:xfrm>
        </p:spPr>
        <p:txBody>
          <a:bodyPr wrap="square" lIns="108000" tIns="216000" rIns="108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5" name="Text Placeholder 2">
            <a:extLst>
              <a:ext uri="{FF2B5EF4-FFF2-40B4-BE49-F238E27FC236}">
                <a16:creationId xmlns:a16="http://schemas.microsoft.com/office/drawing/2014/main" id="{F891FD97-B7EA-F5E6-E1D0-74D6DBC0F4BC}"/>
              </a:ext>
            </a:extLst>
          </p:cNvPr>
          <p:cNvSpPr>
            <a:spLocks noGrp="1"/>
          </p:cNvSpPr>
          <p:nvPr>
            <p:ph type="body" idx="28" hasCustomPrompt="1"/>
          </p:nvPr>
        </p:nvSpPr>
        <p:spPr>
          <a:xfrm>
            <a:off x="8075614" y="5230996"/>
            <a:ext cx="3529014" cy="1040400"/>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p:txBody>
      </p:sp>
      <p:sp>
        <p:nvSpPr>
          <p:cNvPr id="46" name="Subtitle Placeholder">
            <a:extLst>
              <a:ext uri="{FF2B5EF4-FFF2-40B4-BE49-F238E27FC236}">
                <a16:creationId xmlns:a16="http://schemas.microsoft.com/office/drawing/2014/main" id="{D0EEDCE7-8068-CF9C-885B-9F87E538F3F8}"/>
              </a:ext>
            </a:extLst>
          </p:cNvPr>
          <p:cNvSpPr>
            <a:spLocks noGrp="1"/>
          </p:cNvSpPr>
          <p:nvPr>
            <p:ph type="body" idx="29" hasCustomPrompt="1"/>
          </p:nvPr>
        </p:nvSpPr>
        <p:spPr>
          <a:xfrm>
            <a:off x="8075614" y="4260339"/>
            <a:ext cx="3529014" cy="942717"/>
          </a:xfrm>
        </p:spPr>
        <p:txBody>
          <a:bodyPr wrap="square" lIns="108000" tIns="216000" rIns="108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 name="Percent Placeholder">
            <a:extLst>
              <a:ext uri="{FF2B5EF4-FFF2-40B4-BE49-F238E27FC236}">
                <a16:creationId xmlns:a16="http://schemas.microsoft.com/office/drawing/2014/main" id="{CD65E890-E2F6-BDD9-7A20-2F1E95973921}"/>
              </a:ext>
            </a:extLst>
          </p:cNvPr>
          <p:cNvSpPr>
            <a:spLocks noGrp="1"/>
          </p:cNvSpPr>
          <p:nvPr>
            <p:ph type="body" idx="35" hasCustomPrompt="1"/>
          </p:nvPr>
        </p:nvSpPr>
        <p:spPr>
          <a:xfrm>
            <a:off x="1727002" y="308417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9" name="Text Placeholder 2">
            <a:extLst>
              <a:ext uri="{FF2B5EF4-FFF2-40B4-BE49-F238E27FC236}">
                <a16:creationId xmlns:a16="http://schemas.microsoft.com/office/drawing/2014/main" id="{BBD72DBC-7C33-0F7A-6565-5DA989FC68A5}"/>
              </a:ext>
            </a:extLst>
          </p:cNvPr>
          <p:cNvSpPr>
            <a:spLocks noGrp="1"/>
          </p:cNvSpPr>
          <p:nvPr>
            <p:ph type="body" idx="43" hasCustomPrompt="1"/>
          </p:nvPr>
        </p:nvSpPr>
        <p:spPr>
          <a:xfrm>
            <a:off x="5472017" y="308417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20" name="Text Placeholder 14">
            <a:extLst>
              <a:ext uri="{FF2B5EF4-FFF2-40B4-BE49-F238E27FC236}">
                <a16:creationId xmlns:a16="http://schemas.microsoft.com/office/drawing/2014/main" id="{5A713495-68A9-5C01-1A51-3A4E4F70C755}"/>
              </a:ext>
            </a:extLst>
          </p:cNvPr>
          <p:cNvSpPr>
            <a:spLocks noGrp="1"/>
          </p:cNvSpPr>
          <p:nvPr>
            <p:ph type="body" sz="quarter" idx="46" hasCustomPrompt="1"/>
          </p:nvPr>
        </p:nvSpPr>
        <p:spPr>
          <a:xfrm>
            <a:off x="9179624" y="2731454"/>
            <a:ext cx="1320994" cy="1320994"/>
          </a:xfrm>
          <a:prstGeom prst="arc">
            <a:avLst>
              <a:gd name="adj1" fmla="val 16200000"/>
              <a:gd name="adj2" fmla="val 13391445"/>
            </a:avLst>
          </a:prstGeom>
          <a:noFill/>
          <a:ln w="190500" cap="flat">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21" name="Percent Placeholder">
            <a:extLst>
              <a:ext uri="{FF2B5EF4-FFF2-40B4-BE49-F238E27FC236}">
                <a16:creationId xmlns:a16="http://schemas.microsoft.com/office/drawing/2014/main" id="{E70050CE-C9F3-832F-0D1B-27881ED09D26}"/>
              </a:ext>
            </a:extLst>
          </p:cNvPr>
          <p:cNvSpPr>
            <a:spLocks noGrp="1"/>
          </p:cNvSpPr>
          <p:nvPr>
            <p:ph type="body" idx="47" hasCustomPrompt="1"/>
          </p:nvPr>
        </p:nvSpPr>
        <p:spPr>
          <a:xfrm>
            <a:off x="9215242" y="308417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25" name="Oval 2">
            <a:extLst>
              <a:ext uri="{FF2B5EF4-FFF2-40B4-BE49-F238E27FC236}">
                <a16:creationId xmlns:a16="http://schemas.microsoft.com/office/drawing/2014/main" id="{481760A1-7A91-17EE-1230-F35AA70FC306}"/>
              </a:ext>
            </a:extLst>
          </p:cNvPr>
          <p:cNvSpPr/>
          <p:nvPr userDrawn="1"/>
        </p:nvSpPr>
        <p:spPr>
          <a:xfrm>
            <a:off x="5436399" y="2731248"/>
            <a:ext cx="1321200" cy="1321200"/>
          </a:xfrm>
          <a:prstGeom prst="ellipse">
            <a:avLst/>
          </a:prstGeom>
          <a:noFill/>
          <a:ln w="190500">
            <a:solidFill>
              <a:schemeClr val="accent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Oval 2">
            <a:extLst>
              <a:ext uri="{FF2B5EF4-FFF2-40B4-BE49-F238E27FC236}">
                <a16:creationId xmlns:a16="http://schemas.microsoft.com/office/drawing/2014/main" id="{DDBA6A54-4B8B-8F73-ABB8-C973CF12B5F6}"/>
              </a:ext>
            </a:extLst>
          </p:cNvPr>
          <p:cNvSpPr/>
          <p:nvPr userDrawn="1"/>
        </p:nvSpPr>
        <p:spPr>
          <a:xfrm>
            <a:off x="9179624" y="2731248"/>
            <a:ext cx="1321200" cy="1321200"/>
          </a:xfrm>
          <a:prstGeom prst="ellipse">
            <a:avLst/>
          </a:prstGeom>
          <a:noFill/>
          <a:ln w="190500">
            <a:solidFill>
              <a:schemeClr val="accent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Oval 2">
            <a:extLst>
              <a:ext uri="{FF2B5EF4-FFF2-40B4-BE49-F238E27FC236}">
                <a16:creationId xmlns:a16="http://schemas.microsoft.com/office/drawing/2014/main" id="{079354BF-5E83-3F42-8884-4562362A58C6}"/>
              </a:ext>
            </a:extLst>
          </p:cNvPr>
          <p:cNvSpPr/>
          <p:nvPr userDrawn="1"/>
        </p:nvSpPr>
        <p:spPr>
          <a:xfrm>
            <a:off x="1691384" y="2731248"/>
            <a:ext cx="1321200" cy="1321200"/>
          </a:xfrm>
          <a:prstGeom prst="ellipse">
            <a:avLst/>
          </a:prstGeom>
          <a:noFill/>
          <a:ln w="190500">
            <a:solidFill>
              <a:schemeClr val="accent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B066C2E0-EACD-7CB7-D754-91C063112B61}"/>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8" name="Footer Placeholder">
            <a:extLst>
              <a:ext uri="{FF2B5EF4-FFF2-40B4-BE49-F238E27FC236}">
                <a16:creationId xmlns:a16="http://schemas.microsoft.com/office/drawing/2014/main" id="{8BC30C52-2E4B-997C-2653-0DDD0A2C87FD}"/>
              </a:ext>
            </a:extLst>
          </p:cNvPr>
          <p:cNvSpPr>
            <a:spLocks noGrp="1"/>
          </p:cNvSpPr>
          <p:nvPr>
            <p:ph type="body" sz="quarter" idx="22" hasCustomPrompt="1"/>
          </p:nvPr>
        </p:nvSpPr>
        <p:spPr>
          <a:xfrm>
            <a:off x="597207"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8" name="Percent Placeholder">
            <a:extLst>
              <a:ext uri="{FF2B5EF4-FFF2-40B4-BE49-F238E27FC236}">
                <a16:creationId xmlns:a16="http://schemas.microsoft.com/office/drawing/2014/main" id="{BB638B40-764B-408F-CBDB-6A618B51182D}"/>
              </a:ext>
            </a:extLst>
          </p:cNvPr>
          <p:cNvSpPr>
            <a:spLocks noGrp="1"/>
          </p:cNvSpPr>
          <p:nvPr>
            <p:ph type="body" sz="quarter" idx="42" hasCustomPrompt="1"/>
          </p:nvPr>
        </p:nvSpPr>
        <p:spPr>
          <a:xfrm>
            <a:off x="5436399" y="2731454"/>
            <a:ext cx="1320994" cy="1320994"/>
          </a:xfrm>
          <a:prstGeom prst="arc">
            <a:avLst>
              <a:gd name="adj1" fmla="val 16200000"/>
              <a:gd name="adj2" fmla="val 13391445"/>
            </a:avLst>
          </a:prstGeom>
          <a:noFill/>
          <a:ln w="190500" cap="flat">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5" name="Text Placeholder 14">
            <a:extLst>
              <a:ext uri="{FF2B5EF4-FFF2-40B4-BE49-F238E27FC236}">
                <a16:creationId xmlns:a16="http://schemas.microsoft.com/office/drawing/2014/main" id="{C2D6FF2F-C95E-8389-A80F-90BACBE1672F}"/>
              </a:ext>
            </a:extLst>
          </p:cNvPr>
          <p:cNvSpPr>
            <a:spLocks noGrp="1"/>
          </p:cNvSpPr>
          <p:nvPr>
            <p:ph type="body" sz="quarter" idx="34" hasCustomPrompt="1"/>
          </p:nvPr>
        </p:nvSpPr>
        <p:spPr>
          <a:xfrm>
            <a:off x="1691384" y="2731454"/>
            <a:ext cx="1320994" cy="1320994"/>
          </a:xfrm>
          <a:prstGeom prst="arc">
            <a:avLst>
              <a:gd name="adj1" fmla="val 16200000"/>
              <a:gd name="adj2" fmla="val 13391445"/>
            </a:avLst>
          </a:prstGeom>
          <a:noFill/>
          <a:ln w="190500" cap="flat">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Tree>
    <p:extLst>
      <p:ext uri="{BB962C8B-B14F-4D97-AF65-F5344CB8AC3E}">
        <p14:creationId xmlns:p14="http://schemas.microsoft.com/office/powerpoint/2010/main" val="384135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bg>
      <p:bgPr>
        <a:solidFill>
          <a:schemeClr val="tx1"/>
        </a:solidFill>
        <a:effectLst/>
      </p:bgPr>
    </p:bg>
    <p:spTree>
      <p:nvGrpSpPr>
        <p:cNvPr id="1" name=""/>
        <p:cNvGrpSpPr/>
        <p:nvPr/>
      </p:nvGrpSpPr>
      <p:grpSpPr>
        <a:xfrm>
          <a:off x="0" y="0"/>
          <a:ext cx="0" cy="0"/>
          <a:chOff x="0" y="0"/>
          <a:chExt cx="0" cy="0"/>
        </a:xfrm>
      </p:grpSpPr>
      <p:sp>
        <p:nvSpPr>
          <p:cNvPr id="7" name="Рисунок 19">
            <a:extLst>
              <a:ext uri="{FF2B5EF4-FFF2-40B4-BE49-F238E27FC236}">
                <a16:creationId xmlns:a16="http://schemas.microsoft.com/office/drawing/2014/main" id="{A6051B09-DA1A-3E13-A6F8-10F09B9F9673}"/>
              </a:ext>
            </a:extLst>
          </p:cNvPr>
          <p:cNvSpPr>
            <a:spLocks noGrp="1"/>
          </p:cNvSpPr>
          <p:nvPr>
            <p:ph type="pic" sz="quarter" idx="12"/>
          </p:nvPr>
        </p:nvSpPr>
        <p:spPr>
          <a:xfrm>
            <a:off x="587374" y="2869717"/>
            <a:ext cx="8208963" cy="3404084"/>
          </a:xfrm>
          <a:prstGeom prst="roundRect">
            <a:avLst>
              <a:gd name="adj" fmla="val 12063"/>
            </a:avLst>
          </a:prstGeom>
        </p:spPr>
        <p:txBody>
          <a:bodyPr/>
          <a:lstStyle/>
          <a:p>
            <a:endParaRPr lang="ru-RU"/>
          </a:p>
        </p:txBody>
      </p:sp>
      <p:sp>
        <p:nvSpPr>
          <p:cNvPr id="9" name="Заголовок 1">
            <a:extLst>
              <a:ext uri="{FF2B5EF4-FFF2-40B4-BE49-F238E27FC236}">
                <a16:creationId xmlns:a16="http://schemas.microsoft.com/office/drawing/2014/main" id="{4CEB481F-1823-4765-281F-C81410C01EAA}"/>
              </a:ext>
            </a:extLst>
          </p:cNvPr>
          <p:cNvSpPr>
            <a:spLocks noGrp="1"/>
          </p:cNvSpPr>
          <p:nvPr>
            <p:ph type="title" hasCustomPrompt="1"/>
          </p:nvPr>
        </p:nvSpPr>
        <p:spPr>
          <a:xfrm>
            <a:off x="597207" y="1318769"/>
            <a:ext cx="11007418" cy="1329595"/>
          </a:xfrm>
          <a:prstGeom prst="rect">
            <a:avLst/>
          </a:prstGeom>
        </p:spPr>
        <p:txBody>
          <a:bodyPr vert="horz" wrap="square" lIns="0" tIns="0" rIns="0" bIns="0" rtlCol="0" anchor="ctr">
            <a:noAutofit/>
          </a:bodyPr>
          <a:lstStyle>
            <a:lvl1pPr>
              <a:defRPr sz="4800">
                <a:solidFill>
                  <a:schemeClr val="bg1"/>
                </a:solidFill>
              </a:defRPr>
            </a:lvl1pPr>
          </a:lstStyle>
          <a:p>
            <a:pPr lvl="0"/>
            <a:r>
              <a:rPr lang="en-US"/>
              <a:t>Click to edit Master text styles</a:t>
            </a:r>
            <a:endParaRPr lang="ru-RU"/>
          </a:p>
        </p:txBody>
      </p:sp>
      <p:cxnSp>
        <p:nvCxnSpPr>
          <p:cNvPr id="17" name="Прямая соединительная линия 16">
            <a:extLst>
              <a:ext uri="{FF2B5EF4-FFF2-40B4-BE49-F238E27FC236}">
                <a16:creationId xmlns:a16="http://schemas.microsoft.com/office/drawing/2014/main" id="{927F5BA1-F1D8-2CAC-97BA-B165E76109E0}"/>
              </a:ext>
            </a:extLst>
          </p:cNvPr>
          <p:cNvCxnSpPr>
            <a:cxnSpLocks/>
          </p:cNvCxnSpPr>
          <p:nvPr userDrawn="1"/>
        </p:nvCxnSpPr>
        <p:spPr>
          <a:xfrm>
            <a:off x="1512423" y="680091"/>
            <a:ext cx="10092202" cy="0"/>
          </a:xfrm>
          <a:prstGeom prst="line">
            <a:avLst/>
          </a:prstGeom>
          <a:ln w="25400" cap="rnd">
            <a:solidFill>
              <a:schemeClr val="bg1">
                <a:alpha val="20000"/>
              </a:schemeClr>
            </a:solidFill>
            <a:round/>
          </a:ln>
        </p:spPr>
        <p:style>
          <a:lnRef idx="2">
            <a:schemeClr val="accent1"/>
          </a:lnRef>
          <a:fillRef idx="0">
            <a:schemeClr val="accent1"/>
          </a:fillRef>
          <a:effectRef idx="1">
            <a:schemeClr val="accent1"/>
          </a:effectRef>
          <a:fontRef idx="minor">
            <a:schemeClr val="tx1"/>
          </a:fontRef>
        </p:style>
      </p:cxnSp>
      <p:sp>
        <p:nvSpPr>
          <p:cNvPr id="3" name="Ellipse">
            <a:extLst>
              <a:ext uri="{FF2B5EF4-FFF2-40B4-BE49-F238E27FC236}">
                <a16:creationId xmlns:a16="http://schemas.microsoft.com/office/drawing/2014/main" id="{5ACA08E9-A0F7-497A-AE3B-794647A6B01F}"/>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F3A21855-91DD-0F3C-5A4C-18746B79BB99}"/>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392B8F50-6883-091A-C4C2-B9F87717B4A3}"/>
              </a:ext>
            </a:extLst>
          </p:cNvPr>
          <p:cNvSpPr/>
          <p:nvPr userDrawn="1"/>
        </p:nvSpPr>
        <p:spPr>
          <a:xfrm>
            <a:off x="1204074" y="608091"/>
            <a:ext cx="144000" cy="1440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скругленные углы 7">
            <a:extLst>
              <a:ext uri="{FF2B5EF4-FFF2-40B4-BE49-F238E27FC236}">
                <a16:creationId xmlns:a16="http://schemas.microsoft.com/office/drawing/2014/main" id="{7708D77A-7D0D-AD7E-C0A8-290E56784BAA}"/>
              </a:ext>
            </a:extLst>
          </p:cNvPr>
          <p:cNvSpPr/>
          <p:nvPr userDrawn="1"/>
        </p:nvSpPr>
        <p:spPr>
          <a:xfrm>
            <a:off x="9012238" y="2869717"/>
            <a:ext cx="2592387" cy="3404082"/>
          </a:xfrm>
          <a:prstGeom prst="roundRect">
            <a:avLst>
              <a:gd name="adj" fmla="val 1685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rgbClr val="E4E5DF"/>
              </a:solidFill>
            </a:endParaRPr>
          </a:p>
        </p:txBody>
      </p:sp>
      <p:sp>
        <p:nvSpPr>
          <p:cNvPr id="12" name="Овал 11">
            <a:extLst>
              <a:ext uri="{FF2B5EF4-FFF2-40B4-BE49-F238E27FC236}">
                <a16:creationId xmlns:a16="http://schemas.microsoft.com/office/drawing/2014/main" id="{687939C5-1375-2506-AC1A-E4C3980173F0}"/>
              </a:ext>
            </a:extLst>
          </p:cNvPr>
          <p:cNvSpPr/>
          <p:nvPr userDrawn="1"/>
        </p:nvSpPr>
        <p:spPr>
          <a:xfrm>
            <a:off x="9238620" y="307882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pic>
        <p:nvPicPr>
          <p:cNvPr id="13" name="Рисунок 12" descr="Стрелка вниз со сплошной заливкой">
            <a:extLst>
              <a:ext uri="{FF2B5EF4-FFF2-40B4-BE49-F238E27FC236}">
                <a16:creationId xmlns:a16="http://schemas.microsoft.com/office/drawing/2014/main" id="{5FC6818D-A3D7-E8D2-6160-7E6B8FBB7545}"/>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1"/>
          <a:stretch>
            <a:fillRect/>
          </a:stretch>
        </p:blipFill>
        <p:spPr>
          <a:xfrm rot="13500000">
            <a:off x="9179225" y="3162250"/>
            <a:ext cx="562221" cy="255582"/>
          </a:xfrm>
          <a:prstGeom prst="rect">
            <a:avLst/>
          </a:prstGeom>
        </p:spPr>
      </p:pic>
      <p:sp>
        <p:nvSpPr>
          <p:cNvPr id="14" name="Subtitle Placeholder">
            <a:extLst>
              <a:ext uri="{FF2B5EF4-FFF2-40B4-BE49-F238E27FC236}">
                <a16:creationId xmlns:a16="http://schemas.microsoft.com/office/drawing/2014/main" id="{3BA416E9-12CA-F1D4-926B-21435F9F32C7}"/>
              </a:ext>
            </a:extLst>
          </p:cNvPr>
          <p:cNvSpPr>
            <a:spLocks noGrp="1"/>
          </p:cNvSpPr>
          <p:nvPr>
            <p:ph type="body" idx="25" hasCustomPrompt="1"/>
          </p:nvPr>
        </p:nvSpPr>
        <p:spPr>
          <a:xfrm>
            <a:off x="9012634" y="4080589"/>
            <a:ext cx="2591991" cy="2193211"/>
          </a:xfrm>
        </p:spPr>
        <p:txBody>
          <a:bodyPr lIns="216000" tIns="216000" rIns="216000" bIns="432000" anchor="b" anchorCtr="0">
            <a:noAutofit/>
          </a:bodyPr>
          <a:lstStyle>
            <a:lvl1pPr marL="0" indent="0" algn="l">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Tree>
    <p:extLst>
      <p:ext uri="{BB962C8B-B14F-4D97-AF65-F5344CB8AC3E}">
        <p14:creationId xmlns:p14="http://schemas.microsoft.com/office/powerpoint/2010/main" val="20845052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Radial Bars C43V1">
    <p:bg>
      <p:bgPr>
        <a:solidFill>
          <a:schemeClr val="bg1"/>
        </a:solidFill>
        <a:effectLst/>
      </p:bgPr>
    </p:bg>
    <p:spTree>
      <p:nvGrpSpPr>
        <p:cNvPr id="1" name=""/>
        <p:cNvGrpSpPr/>
        <p:nvPr/>
      </p:nvGrpSpPr>
      <p:grpSpPr>
        <a:xfrm>
          <a:off x="0" y="0"/>
          <a:ext cx="0" cy="0"/>
          <a:chOff x="0" y="0"/>
          <a:chExt cx="0" cy="0"/>
        </a:xfrm>
      </p:grpSpPr>
      <p:sp>
        <p:nvSpPr>
          <p:cNvPr id="37" name="Text Placeholder">
            <a:extLst>
              <a:ext uri="{FF2B5EF4-FFF2-40B4-BE49-F238E27FC236}">
                <a16:creationId xmlns:a16="http://schemas.microsoft.com/office/drawing/2014/main" id="{4CFD6951-2B26-71A4-843F-BEC7C30DEC1C}"/>
              </a:ext>
            </a:extLst>
          </p:cNvPr>
          <p:cNvSpPr>
            <a:spLocks noGrp="1"/>
          </p:cNvSpPr>
          <p:nvPr>
            <p:ph type="body" idx="25" hasCustomPrompt="1"/>
          </p:nvPr>
        </p:nvSpPr>
        <p:spPr>
          <a:xfrm>
            <a:off x="587374" y="5024901"/>
            <a:ext cx="2592000" cy="1246495"/>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9381AB56-D8E5-FBC1-7A41-348A0603CD6A}"/>
              </a:ext>
            </a:extLst>
          </p:cNvPr>
          <p:cNvSpPr>
            <a:spLocks noGrp="1"/>
          </p:cNvSpPr>
          <p:nvPr>
            <p:ph type="body" idx="24" hasCustomPrompt="1"/>
          </p:nvPr>
        </p:nvSpPr>
        <p:spPr>
          <a:xfrm>
            <a:off x="587374" y="4112134"/>
            <a:ext cx="2592000" cy="906366"/>
          </a:xfrm>
        </p:spPr>
        <p:txBody>
          <a:bodyPr wrap="square" lIns="108000" tIns="216000" rIns="108000" bIns="72000" anchor="t"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1" name="Text Placeholder">
            <a:extLst>
              <a:ext uri="{FF2B5EF4-FFF2-40B4-BE49-F238E27FC236}">
                <a16:creationId xmlns:a16="http://schemas.microsoft.com/office/drawing/2014/main" id="{49C5B22F-1D00-F62F-6E27-9F7AD620B3B4}"/>
              </a:ext>
            </a:extLst>
          </p:cNvPr>
          <p:cNvSpPr>
            <a:spLocks noGrp="1"/>
          </p:cNvSpPr>
          <p:nvPr>
            <p:ph type="body" idx="26" hasCustomPrompt="1"/>
          </p:nvPr>
        </p:nvSpPr>
        <p:spPr>
          <a:xfrm>
            <a:off x="3396050" y="5024738"/>
            <a:ext cx="2592000" cy="1245600"/>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2" name="Subtitle Placeholder">
            <a:extLst>
              <a:ext uri="{FF2B5EF4-FFF2-40B4-BE49-F238E27FC236}">
                <a16:creationId xmlns:a16="http://schemas.microsoft.com/office/drawing/2014/main" id="{1547E5EC-7DE8-DBB2-79FD-8907197130CB}"/>
              </a:ext>
            </a:extLst>
          </p:cNvPr>
          <p:cNvSpPr>
            <a:spLocks noGrp="1"/>
          </p:cNvSpPr>
          <p:nvPr>
            <p:ph type="body" idx="27" hasCustomPrompt="1"/>
          </p:nvPr>
        </p:nvSpPr>
        <p:spPr>
          <a:xfrm>
            <a:off x="3396050" y="4109730"/>
            <a:ext cx="2592000" cy="906366"/>
          </a:xfrm>
        </p:spPr>
        <p:txBody>
          <a:bodyPr wrap="square" lIns="108000" tIns="216000" rIns="108000" bIns="72000" anchor="t"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5" name="Text Placeholder">
            <a:extLst>
              <a:ext uri="{FF2B5EF4-FFF2-40B4-BE49-F238E27FC236}">
                <a16:creationId xmlns:a16="http://schemas.microsoft.com/office/drawing/2014/main" id="{F891FD97-B7EA-F5E6-E1D0-74D6DBC0F4BC}"/>
              </a:ext>
            </a:extLst>
          </p:cNvPr>
          <p:cNvSpPr>
            <a:spLocks noGrp="1"/>
          </p:cNvSpPr>
          <p:nvPr>
            <p:ph type="body" idx="28" hasCustomPrompt="1"/>
          </p:nvPr>
        </p:nvSpPr>
        <p:spPr>
          <a:xfrm>
            <a:off x="9012626" y="5024738"/>
            <a:ext cx="2592000" cy="1245600"/>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p:txBody>
      </p:sp>
      <p:sp>
        <p:nvSpPr>
          <p:cNvPr id="46" name="Subtitle Placeholder">
            <a:extLst>
              <a:ext uri="{FF2B5EF4-FFF2-40B4-BE49-F238E27FC236}">
                <a16:creationId xmlns:a16="http://schemas.microsoft.com/office/drawing/2014/main" id="{D0EEDCE7-8068-CF9C-885B-9F87E538F3F8}"/>
              </a:ext>
            </a:extLst>
          </p:cNvPr>
          <p:cNvSpPr>
            <a:spLocks noGrp="1"/>
          </p:cNvSpPr>
          <p:nvPr>
            <p:ph type="body" idx="29" hasCustomPrompt="1"/>
          </p:nvPr>
        </p:nvSpPr>
        <p:spPr>
          <a:xfrm>
            <a:off x="9012626" y="4107598"/>
            <a:ext cx="2592000" cy="906366"/>
          </a:xfrm>
        </p:spPr>
        <p:txBody>
          <a:bodyPr wrap="square" lIns="108000" tIns="216000" rIns="108000" bIns="72000" anchor="t"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0" name="Text Placeholder 14">
            <a:extLst>
              <a:ext uri="{FF2B5EF4-FFF2-40B4-BE49-F238E27FC236}">
                <a16:creationId xmlns:a16="http://schemas.microsoft.com/office/drawing/2014/main" id="{7A7BCCB3-D9AA-852F-2A4B-40A25CDB6718}"/>
              </a:ext>
            </a:extLst>
          </p:cNvPr>
          <p:cNvSpPr>
            <a:spLocks noGrp="1"/>
          </p:cNvSpPr>
          <p:nvPr>
            <p:ph type="body" sz="quarter" idx="34" hasCustomPrompt="1"/>
          </p:nvPr>
        </p:nvSpPr>
        <p:spPr>
          <a:xfrm>
            <a:off x="1223071" y="2581114"/>
            <a:ext cx="1320994" cy="1320994"/>
          </a:xfrm>
          <a:prstGeom prst="arc">
            <a:avLst>
              <a:gd name="adj1" fmla="val 16200000"/>
              <a:gd name="adj2" fmla="val 13391445"/>
            </a:avLst>
          </a:prstGeom>
          <a:noFill/>
          <a:ln w="190500" cap="sq">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13" name="Percent Placeholder">
            <a:extLst>
              <a:ext uri="{FF2B5EF4-FFF2-40B4-BE49-F238E27FC236}">
                <a16:creationId xmlns:a16="http://schemas.microsoft.com/office/drawing/2014/main" id="{403BAF33-4CBC-96BE-3BF6-5F0A188F3054}"/>
              </a:ext>
            </a:extLst>
          </p:cNvPr>
          <p:cNvSpPr>
            <a:spLocks noGrp="1"/>
          </p:cNvSpPr>
          <p:nvPr>
            <p:ph type="body" idx="35" hasCustomPrompt="1"/>
          </p:nvPr>
        </p:nvSpPr>
        <p:spPr>
          <a:xfrm>
            <a:off x="1258689" y="293383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20" name="Text Placeholder">
            <a:extLst>
              <a:ext uri="{FF2B5EF4-FFF2-40B4-BE49-F238E27FC236}">
                <a16:creationId xmlns:a16="http://schemas.microsoft.com/office/drawing/2014/main" id="{24A0C4B7-45CF-4564-9DDA-7BA0A5233D79}"/>
              </a:ext>
            </a:extLst>
          </p:cNvPr>
          <p:cNvSpPr>
            <a:spLocks noGrp="1"/>
          </p:cNvSpPr>
          <p:nvPr>
            <p:ph type="body" idx="40" hasCustomPrompt="1"/>
          </p:nvPr>
        </p:nvSpPr>
        <p:spPr>
          <a:xfrm>
            <a:off x="6204338" y="5024738"/>
            <a:ext cx="2592000" cy="1245600"/>
          </a:xfrm>
        </p:spPr>
        <p:txBody>
          <a:bodyPr lIns="108000" tIns="0" rIns="10800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1" name="Subtitle Placeholder">
            <a:extLst>
              <a:ext uri="{FF2B5EF4-FFF2-40B4-BE49-F238E27FC236}">
                <a16:creationId xmlns:a16="http://schemas.microsoft.com/office/drawing/2014/main" id="{93551150-92F6-A4BE-9F9F-BA4E6B49CAAA}"/>
              </a:ext>
            </a:extLst>
          </p:cNvPr>
          <p:cNvSpPr>
            <a:spLocks noGrp="1"/>
          </p:cNvSpPr>
          <p:nvPr>
            <p:ph type="body" idx="41" hasCustomPrompt="1"/>
          </p:nvPr>
        </p:nvSpPr>
        <p:spPr>
          <a:xfrm>
            <a:off x="6204338" y="4109730"/>
            <a:ext cx="2592000" cy="906366"/>
          </a:xfrm>
        </p:spPr>
        <p:txBody>
          <a:bodyPr wrap="square" lIns="108000" tIns="216000" rIns="108000" bIns="72000" anchor="t"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3" name="Percent Placeholder">
            <a:extLst>
              <a:ext uri="{FF2B5EF4-FFF2-40B4-BE49-F238E27FC236}">
                <a16:creationId xmlns:a16="http://schemas.microsoft.com/office/drawing/2014/main" id="{F849CD63-22F6-F711-C454-07CBB202B888}"/>
              </a:ext>
            </a:extLst>
          </p:cNvPr>
          <p:cNvSpPr>
            <a:spLocks noGrp="1"/>
          </p:cNvSpPr>
          <p:nvPr>
            <p:ph type="body" idx="43" hasCustomPrompt="1"/>
          </p:nvPr>
        </p:nvSpPr>
        <p:spPr>
          <a:xfrm>
            <a:off x="4067171" y="293383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24" name="Text Placeholder 14">
            <a:extLst>
              <a:ext uri="{FF2B5EF4-FFF2-40B4-BE49-F238E27FC236}">
                <a16:creationId xmlns:a16="http://schemas.microsoft.com/office/drawing/2014/main" id="{C7C28D45-FC63-EE90-8818-D8043F1EC9F9}"/>
              </a:ext>
            </a:extLst>
          </p:cNvPr>
          <p:cNvSpPr>
            <a:spLocks noGrp="1"/>
          </p:cNvSpPr>
          <p:nvPr>
            <p:ph type="body" sz="quarter" idx="44" hasCustomPrompt="1"/>
          </p:nvPr>
        </p:nvSpPr>
        <p:spPr>
          <a:xfrm>
            <a:off x="6839841" y="2581114"/>
            <a:ext cx="1320994" cy="1320994"/>
          </a:xfrm>
          <a:prstGeom prst="arc">
            <a:avLst>
              <a:gd name="adj1" fmla="val 16200000"/>
              <a:gd name="adj2" fmla="val 13391445"/>
            </a:avLst>
          </a:prstGeom>
          <a:noFill/>
          <a:ln w="190500" cap="flat">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25" name="Percent Placeholder">
            <a:extLst>
              <a:ext uri="{FF2B5EF4-FFF2-40B4-BE49-F238E27FC236}">
                <a16:creationId xmlns:a16="http://schemas.microsoft.com/office/drawing/2014/main" id="{CE9E1205-9918-E822-AB11-AFFD90385826}"/>
              </a:ext>
            </a:extLst>
          </p:cNvPr>
          <p:cNvSpPr>
            <a:spLocks noGrp="1"/>
          </p:cNvSpPr>
          <p:nvPr>
            <p:ph type="body" idx="45" hasCustomPrompt="1"/>
          </p:nvPr>
        </p:nvSpPr>
        <p:spPr>
          <a:xfrm>
            <a:off x="6875459" y="293383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26" name="Text Placeholder 14">
            <a:extLst>
              <a:ext uri="{FF2B5EF4-FFF2-40B4-BE49-F238E27FC236}">
                <a16:creationId xmlns:a16="http://schemas.microsoft.com/office/drawing/2014/main" id="{6B106A70-2C79-1431-1281-9979B3C24369}"/>
              </a:ext>
            </a:extLst>
          </p:cNvPr>
          <p:cNvSpPr>
            <a:spLocks noGrp="1"/>
          </p:cNvSpPr>
          <p:nvPr>
            <p:ph type="body" sz="quarter" idx="46" hasCustomPrompt="1"/>
          </p:nvPr>
        </p:nvSpPr>
        <p:spPr>
          <a:xfrm>
            <a:off x="9648129" y="2581114"/>
            <a:ext cx="1320994" cy="1320994"/>
          </a:xfrm>
          <a:prstGeom prst="arc">
            <a:avLst>
              <a:gd name="adj1" fmla="val 16200000"/>
              <a:gd name="adj2" fmla="val 13391445"/>
            </a:avLst>
          </a:prstGeom>
          <a:noFill/>
          <a:ln w="190500" cap="flat">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
        <p:nvSpPr>
          <p:cNvPr id="27" name="Percent Placeholder">
            <a:extLst>
              <a:ext uri="{FF2B5EF4-FFF2-40B4-BE49-F238E27FC236}">
                <a16:creationId xmlns:a16="http://schemas.microsoft.com/office/drawing/2014/main" id="{6863059D-C300-8BD5-E52E-97B06AE80782}"/>
              </a:ext>
            </a:extLst>
          </p:cNvPr>
          <p:cNvSpPr>
            <a:spLocks noGrp="1"/>
          </p:cNvSpPr>
          <p:nvPr>
            <p:ph type="body" idx="47" hasCustomPrompt="1"/>
          </p:nvPr>
        </p:nvSpPr>
        <p:spPr>
          <a:xfrm>
            <a:off x="9683747" y="2933835"/>
            <a:ext cx="1249759" cy="615553"/>
          </a:xfrm>
        </p:spPr>
        <p:txBody>
          <a:bodyPr lIns="0" tIns="0" rIns="0" bIns="0" anchor="ctr" anchorCtr="0">
            <a:noAutofit/>
          </a:bodyPr>
          <a:lstStyle>
            <a:lvl1pPr marL="0" indent="0" algn="ctr">
              <a:buNone/>
              <a:defRPr sz="32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31" name="Oval 2">
            <a:extLst>
              <a:ext uri="{FF2B5EF4-FFF2-40B4-BE49-F238E27FC236}">
                <a16:creationId xmlns:a16="http://schemas.microsoft.com/office/drawing/2014/main" id="{D2B63D1F-B956-FF34-0C9E-E506874EF6BF}"/>
              </a:ext>
            </a:extLst>
          </p:cNvPr>
          <p:cNvSpPr/>
          <p:nvPr userDrawn="1"/>
        </p:nvSpPr>
        <p:spPr>
          <a:xfrm>
            <a:off x="9648129" y="2580908"/>
            <a:ext cx="1321200" cy="1321200"/>
          </a:xfrm>
          <a:prstGeom prst="ellipse">
            <a:avLst/>
          </a:prstGeom>
          <a:noFill/>
          <a:ln w="190500">
            <a:solidFill>
              <a:schemeClr val="accent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Oval 2">
            <a:extLst>
              <a:ext uri="{FF2B5EF4-FFF2-40B4-BE49-F238E27FC236}">
                <a16:creationId xmlns:a16="http://schemas.microsoft.com/office/drawing/2014/main" id="{B60D29E6-E011-FBD2-7442-3996BDC743A9}"/>
              </a:ext>
            </a:extLst>
          </p:cNvPr>
          <p:cNvSpPr/>
          <p:nvPr userDrawn="1"/>
        </p:nvSpPr>
        <p:spPr>
          <a:xfrm>
            <a:off x="4031553" y="2580908"/>
            <a:ext cx="1321200" cy="1321200"/>
          </a:xfrm>
          <a:prstGeom prst="ellipse">
            <a:avLst/>
          </a:prstGeom>
          <a:noFill/>
          <a:ln w="190500">
            <a:solidFill>
              <a:schemeClr val="accent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Oval 2">
            <a:extLst>
              <a:ext uri="{FF2B5EF4-FFF2-40B4-BE49-F238E27FC236}">
                <a16:creationId xmlns:a16="http://schemas.microsoft.com/office/drawing/2014/main" id="{B3DD13BD-ECC7-A47A-0AA8-2B4843870F39}"/>
              </a:ext>
            </a:extLst>
          </p:cNvPr>
          <p:cNvSpPr/>
          <p:nvPr userDrawn="1"/>
        </p:nvSpPr>
        <p:spPr>
          <a:xfrm>
            <a:off x="6839841" y="2580908"/>
            <a:ext cx="1321200" cy="1321200"/>
          </a:xfrm>
          <a:prstGeom prst="ellipse">
            <a:avLst/>
          </a:prstGeom>
          <a:noFill/>
          <a:ln w="190500">
            <a:solidFill>
              <a:schemeClr val="accent1">
                <a:alpha val="2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Oval 2">
            <a:extLst>
              <a:ext uri="{FF2B5EF4-FFF2-40B4-BE49-F238E27FC236}">
                <a16:creationId xmlns:a16="http://schemas.microsoft.com/office/drawing/2014/main" id="{3BCE7CC1-D125-B57C-AE09-65C0B9050ED2}"/>
              </a:ext>
            </a:extLst>
          </p:cNvPr>
          <p:cNvSpPr/>
          <p:nvPr userDrawn="1"/>
        </p:nvSpPr>
        <p:spPr>
          <a:xfrm>
            <a:off x="1223071" y="2580908"/>
            <a:ext cx="1321200" cy="1321200"/>
          </a:xfrm>
          <a:prstGeom prst="ellipse">
            <a:avLst/>
          </a:prstGeom>
          <a:noFill/>
          <a:ln w="190500">
            <a:solidFill>
              <a:schemeClr val="accent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Заголовок 1">
            <a:extLst>
              <a:ext uri="{FF2B5EF4-FFF2-40B4-BE49-F238E27FC236}">
                <a16:creationId xmlns:a16="http://schemas.microsoft.com/office/drawing/2014/main" id="{B3BA5329-D9B2-E43A-776D-BFDDDF11DC27}"/>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8" name="Footer Placeholder">
            <a:extLst>
              <a:ext uri="{FF2B5EF4-FFF2-40B4-BE49-F238E27FC236}">
                <a16:creationId xmlns:a16="http://schemas.microsoft.com/office/drawing/2014/main" id="{9B20CA71-DB3B-966F-8758-9F0BC456B027}"/>
              </a:ext>
            </a:extLst>
          </p:cNvPr>
          <p:cNvSpPr>
            <a:spLocks noGrp="1"/>
          </p:cNvSpPr>
          <p:nvPr>
            <p:ph type="body" sz="quarter" idx="22" hasCustomPrompt="1"/>
          </p:nvPr>
        </p:nvSpPr>
        <p:spPr>
          <a:xfrm>
            <a:off x="597207"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22" name="Text Placeholder 14">
            <a:extLst>
              <a:ext uri="{FF2B5EF4-FFF2-40B4-BE49-F238E27FC236}">
                <a16:creationId xmlns:a16="http://schemas.microsoft.com/office/drawing/2014/main" id="{03479C6A-7B63-AAD9-7CFB-B8104C690F76}"/>
              </a:ext>
            </a:extLst>
          </p:cNvPr>
          <p:cNvSpPr>
            <a:spLocks noGrp="1"/>
          </p:cNvSpPr>
          <p:nvPr>
            <p:ph type="body" sz="quarter" idx="42" hasCustomPrompt="1"/>
          </p:nvPr>
        </p:nvSpPr>
        <p:spPr>
          <a:xfrm>
            <a:off x="4031553" y="2581114"/>
            <a:ext cx="1320994" cy="1320994"/>
          </a:xfrm>
          <a:prstGeom prst="arc">
            <a:avLst>
              <a:gd name="adj1" fmla="val 16200000"/>
              <a:gd name="adj2" fmla="val 13391445"/>
            </a:avLst>
          </a:prstGeom>
          <a:noFill/>
          <a:ln w="190500" cap="flat">
            <a:solidFill>
              <a:schemeClr val="accent1"/>
            </a:solidFill>
            <a:miter lim="800000"/>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lgn="ctr">
              <a:buNone/>
              <a:defRPr lang="en-GB" sz="1800" dirty="0">
                <a:solidFill>
                  <a:sysClr val="windowText" lastClr="000000"/>
                </a:solidFill>
              </a:defRPr>
            </a:lvl1pPr>
          </a:lstStyle>
          <a:p>
            <a:pPr lvl="0" algn="ctr" defTabSz="914400"/>
            <a:r>
              <a:rPr lang="en-US"/>
              <a:t> </a:t>
            </a:r>
            <a:endParaRPr lang="en-GB"/>
          </a:p>
        </p:txBody>
      </p:sp>
    </p:spTree>
    <p:extLst>
      <p:ext uri="{BB962C8B-B14F-4D97-AF65-F5344CB8AC3E}">
        <p14:creationId xmlns:p14="http://schemas.microsoft.com/office/powerpoint/2010/main" val="323337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hart C44V1">
    <p:bg>
      <p:bgPr>
        <a:solidFill>
          <a:schemeClr val="bg2"/>
        </a:solidFill>
        <a:effectLst/>
      </p:bgPr>
    </p:bg>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6B26CF51-714A-BC6E-7694-F2A5408B1EC9}"/>
              </a:ext>
            </a:extLst>
          </p:cNvPr>
          <p:cNvSpPr/>
          <p:nvPr userDrawn="1"/>
        </p:nvSpPr>
        <p:spPr>
          <a:xfrm>
            <a:off x="587374" y="2827725"/>
            <a:ext cx="5400676" cy="3445200"/>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 Placeholder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587374" y="3632357"/>
            <a:ext cx="5400674" cy="1454400"/>
          </a:xfrm>
        </p:spPr>
        <p:txBody>
          <a:bodyPr lIns="216000" tIns="432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587374" y="5114471"/>
            <a:ext cx="5400674"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 name="Chart Placeholder 3">
            <a:extLst>
              <a:ext uri="{FF2B5EF4-FFF2-40B4-BE49-F238E27FC236}">
                <a16:creationId xmlns:a16="http://schemas.microsoft.com/office/drawing/2014/main" id="{F5A58C7B-689D-CDF8-7A5A-02F95BA44542}"/>
              </a:ext>
            </a:extLst>
          </p:cNvPr>
          <p:cNvSpPr>
            <a:spLocks noGrp="1"/>
          </p:cNvSpPr>
          <p:nvPr>
            <p:ph type="chart" sz="quarter" idx="26"/>
          </p:nvPr>
        </p:nvSpPr>
        <p:spPr>
          <a:xfrm>
            <a:off x="6203950" y="1304925"/>
            <a:ext cx="5400000" cy="4968000"/>
          </a:xfrm>
        </p:spPr>
        <p:txBody>
          <a:bodyPr/>
          <a:lstStyle/>
          <a:p>
            <a:endParaRPr lang="ru-RU"/>
          </a:p>
        </p:txBody>
      </p:sp>
      <p:sp>
        <p:nvSpPr>
          <p:cNvPr id="3" name="Title 1">
            <a:extLst>
              <a:ext uri="{FF2B5EF4-FFF2-40B4-BE49-F238E27FC236}">
                <a16:creationId xmlns:a16="http://schemas.microsoft.com/office/drawing/2014/main" id="{56A8CFD9-2560-BCF0-9680-501E33213DEC}"/>
              </a:ext>
            </a:extLst>
          </p:cNvPr>
          <p:cNvSpPr>
            <a:spLocks noGrp="1"/>
          </p:cNvSpPr>
          <p:nvPr>
            <p:ph type="title" hasCustomPrompt="1"/>
          </p:nvPr>
        </p:nvSpPr>
        <p:spPr>
          <a:xfrm>
            <a:off x="597208" y="1309407"/>
            <a:ext cx="5390840"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2" name="Ellipse">
            <a:extLst>
              <a:ext uri="{FF2B5EF4-FFF2-40B4-BE49-F238E27FC236}">
                <a16:creationId xmlns:a16="http://schemas.microsoft.com/office/drawing/2014/main" id="{3A520D8F-4DF8-E3F4-99F6-CE32A582E1F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995AA934-7349-D02F-9E5E-633DA6B7EDF6}"/>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5E05E83D-4D10-C5E0-650B-467258DB5C9E}"/>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Footer Placeholder">
            <a:extLst>
              <a:ext uri="{FF2B5EF4-FFF2-40B4-BE49-F238E27FC236}">
                <a16:creationId xmlns:a16="http://schemas.microsoft.com/office/drawing/2014/main" id="{02ED58C9-4BA2-1BCF-0067-8AFB2BE21FE6}"/>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8" name="Rectangle: Rounded Corners">
            <a:extLst>
              <a:ext uri="{FF2B5EF4-FFF2-40B4-BE49-F238E27FC236}">
                <a16:creationId xmlns:a16="http://schemas.microsoft.com/office/drawing/2014/main" id="{3CC11930-D2AD-A6C4-44B0-05E49609DB49}"/>
              </a:ext>
            </a:extLst>
          </p:cNvPr>
          <p:cNvSpPr/>
          <p:nvPr userDrawn="1"/>
        </p:nvSpPr>
        <p:spPr>
          <a:xfrm>
            <a:off x="803374" y="3042420"/>
            <a:ext cx="432000" cy="432000"/>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Graphic 11">
            <a:extLst>
              <a:ext uri="{FF2B5EF4-FFF2-40B4-BE49-F238E27FC236}">
                <a16:creationId xmlns:a16="http://schemas.microsoft.com/office/drawing/2014/main" id="{555E8D16-6EAC-5011-8069-8E248E0507A3}"/>
              </a:ext>
            </a:extLst>
          </p:cNvPr>
          <p:cNvPicPr>
            <a:picLocks noChangeAspect="1"/>
          </p:cNvPicPr>
          <p:nvPr userDrawn="1"/>
        </p:nvPicPr>
        <p:blipFill>
          <a:blip r:embed="rId2">
            <a:extLst>
              <a:ext uri="{96DAC541-7B7A-43D3-8B79-37D633B846F1}">
                <asvg:svgBlip xmlns:asvg="http://schemas.microsoft.com/office/drawing/2016/SVG/main" r:embed="rId3"/>
              </a:ext>
            </a:extLst>
          </a:blip>
          <a:srcRect l="-12992" t="-13249" r="-12992" b="-12735"/>
          <a:stretch>
            <a:fillRect/>
          </a:stretch>
        </p:blipFill>
        <p:spPr>
          <a:xfrm flipH="1">
            <a:off x="803374" y="3042420"/>
            <a:ext cx="432000" cy="431999"/>
          </a:xfrm>
          <a:prstGeom prst="rect">
            <a:avLst/>
          </a:prstGeom>
        </p:spPr>
      </p:pic>
    </p:spTree>
    <p:extLst>
      <p:ext uri="{BB962C8B-B14F-4D97-AF65-F5344CB8AC3E}">
        <p14:creationId xmlns:p14="http://schemas.microsoft.com/office/powerpoint/2010/main" val="3734976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hart C44V2">
    <p:bg>
      <p:bgPr>
        <a:solidFill>
          <a:schemeClr val="bg1"/>
        </a:solidFill>
        <a:effectLst/>
      </p:bgPr>
    </p:bg>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6B26CF51-714A-BC6E-7694-F2A5408B1EC9}"/>
              </a:ext>
            </a:extLst>
          </p:cNvPr>
          <p:cNvSpPr/>
          <p:nvPr userDrawn="1"/>
        </p:nvSpPr>
        <p:spPr>
          <a:xfrm>
            <a:off x="8075613" y="1309407"/>
            <a:ext cx="3529012" cy="4964400"/>
          </a:xfrm>
          <a:prstGeom prst="roundRect">
            <a:avLst>
              <a:gd name="adj" fmla="val 1135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4" name="Text Placeholder 2">
            <a:extLst>
              <a:ext uri="{FF2B5EF4-FFF2-40B4-BE49-F238E27FC236}">
                <a16:creationId xmlns:a16="http://schemas.microsoft.com/office/drawing/2014/main" id="{0D141B0A-352C-6023-D264-7520957DA575}"/>
              </a:ext>
            </a:extLst>
          </p:cNvPr>
          <p:cNvSpPr>
            <a:spLocks noGrp="1"/>
          </p:cNvSpPr>
          <p:nvPr>
            <p:ph type="body" idx="25" hasCustomPrompt="1"/>
          </p:nvPr>
        </p:nvSpPr>
        <p:spPr>
          <a:xfrm>
            <a:off x="8075613" y="2289197"/>
            <a:ext cx="3529012" cy="2494800"/>
          </a:xfrm>
        </p:spPr>
        <p:txBody>
          <a:bodyPr lIns="216000" tIns="432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ru-RU"/>
          </a:p>
        </p:txBody>
      </p:sp>
      <p:sp>
        <p:nvSpPr>
          <p:cNvPr id="33" name="Subtitle Placeholder">
            <a:extLst>
              <a:ext uri="{FF2B5EF4-FFF2-40B4-BE49-F238E27FC236}">
                <a16:creationId xmlns:a16="http://schemas.microsoft.com/office/drawing/2014/main" id="{83752713-A816-288F-B1ED-9153BA5CE767}"/>
              </a:ext>
            </a:extLst>
          </p:cNvPr>
          <p:cNvSpPr>
            <a:spLocks noGrp="1"/>
          </p:cNvSpPr>
          <p:nvPr>
            <p:ph type="body" idx="24" hasCustomPrompt="1"/>
          </p:nvPr>
        </p:nvSpPr>
        <p:spPr>
          <a:xfrm>
            <a:off x="8075613" y="4804322"/>
            <a:ext cx="3529012" cy="1468603"/>
          </a:xfrm>
        </p:spPr>
        <p:txBody>
          <a:bodyPr wrap="square" lIns="216000" tIns="108000" rIns="216000" bIns="432000" anchor="ctr"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 name="Chart Placeholder 3">
            <a:extLst>
              <a:ext uri="{FF2B5EF4-FFF2-40B4-BE49-F238E27FC236}">
                <a16:creationId xmlns:a16="http://schemas.microsoft.com/office/drawing/2014/main" id="{0E11A61A-5326-D41C-72A7-0C8CCECD2EE0}"/>
              </a:ext>
            </a:extLst>
          </p:cNvPr>
          <p:cNvSpPr>
            <a:spLocks noGrp="1"/>
          </p:cNvSpPr>
          <p:nvPr>
            <p:ph type="chart" sz="quarter" idx="27"/>
          </p:nvPr>
        </p:nvSpPr>
        <p:spPr>
          <a:xfrm>
            <a:off x="587376" y="2827725"/>
            <a:ext cx="7272338" cy="3445200"/>
          </a:xfrm>
        </p:spPr>
        <p:txBody>
          <a:bodyPr/>
          <a:lstStyle/>
          <a:p>
            <a:endParaRPr lang="ru-RU"/>
          </a:p>
        </p:txBody>
      </p:sp>
      <p:sp>
        <p:nvSpPr>
          <p:cNvPr id="3" name="Title 1">
            <a:extLst>
              <a:ext uri="{FF2B5EF4-FFF2-40B4-BE49-F238E27FC236}">
                <a16:creationId xmlns:a16="http://schemas.microsoft.com/office/drawing/2014/main" id="{FE8A6FC7-0785-9A76-B591-78F07748BEA6}"/>
              </a:ext>
            </a:extLst>
          </p:cNvPr>
          <p:cNvSpPr>
            <a:spLocks noGrp="1"/>
          </p:cNvSpPr>
          <p:nvPr>
            <p:ph type="title" hasCustomPrompt="1"/>
          </p:nvPr>
        </p:nvSpPr>
        <p:spPr>
          <a:xfrm>
            <a:off x="597208" y="1309407"/>
            <a:ext cx="7262506" cy="1329595"/>
          </a:xfrm>
          <a:prstGeom prst="rect">
            <a:avLst/>
          </a:prstGeom>
        </p:spPr>
        <p:txBody>
          <a:bodyPr vert="horz" wrap="square" lIns="0" tIns="0" rIns="0" bIns="0" rtlCol="0" anchor="ctr" anchorCtr="0">
            <a:spAutoFit/>
          </a:bodyPr>
          <a:lstStyle>
            <a:lvl1pPr>
              <a:defRPr sz="4800"/>
            </a:lvl1pPr>
          </a:lstStyle>
          <a:p>
            <a:pPr lvl="0"/>
            <a:r>
              <a:rPr lang="en-US"/>
              <a:t>Click to edit Master text styles</a:t>
            </a:r>
            <a:endParaRPr lang="ru-RU"/>
          </a:p>
        </p:txBody>
      </p:sp>
      <p:sp>
        <p:nvSpPr>
          <p:cNvPr id="2" name="Ellipse">
            <a:extLst>
              <a:ext uri="{FF2B5EF4-FFF2-40B4-BE49-F238E27FC236}">
                <a16:creationId xmlns:a16="http://schemas.microsoft.com/office/drawing/2014/main" id="{2CE77B4F-15F6-89F3-4BA3-F585BAF30DF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E5AA6F94-1051-DB33-C8D1-1805502E8383}"/>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1E80C9CB-FE78-F4A9-844C-357310A335DA}"/>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Footer Placeholder">
            <a:extLst>
              <a:ext uri="{FF2B5EF4-FFF2-40B4-BE49-F238E27FC236}">
                <a16:creationId xmlns:a16="http://schemas.microsoft.com/office/drawing/2014/main" id="{072C6DFB-B653-6CE6-7D82-2E4CAB4D067E}"/>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9" name="Rectangle: Rounded Corners">
            <a:extLst>
              <a:ext uri="{FF2B5EF4-FFF2-40B4-BE49-F238E27FC236}">
                <a16:creationId xmlns:a16="http://schemas.microsoft.com/office/drawing/2014/main" id="{B00FC7B4-CBD3-6888-10F8-9CEC31B2138D}"/>
              </a:ext>
            </a:extLst>
          </p:cNvPr>
          <p:cNvSpPr/>
          <p:nvPr userDrawn="1"/>
        </p:nvSpPr>
        <p:spPr>
          <a:xfrm>
            <a:off x="8291512" y="1505990"/>
            <a:ext cx="432000" cy="432000"/>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Graphic 18">
            <a:extLst>
              <a:ext uri="{FF2B5EF4-FFF2-40B4-BE49-F238E27FC236}">
                <a16:creationId xmlns:a16="http://schemas.microsoft.com/office/drawing/2014/main" id="{9A20AD64-F615-29D3-13A3-1C5265159719}"/>
              </a:ext>
            </a:extLst>
          </p:cNvPr>
          <p:cNvPicPr>
            <a:picLocks noChangeAspect="1"/>
          </p:cNvPicPr>
          <p:nvPr userDrawn="1"/>
        </p:nvPicPr>
        <p:blipFill>
          <a:blip r:embed="rId2">
            <a:extLst>
              <a:ext uri="{96DAC541-7B7A-43D3-8B79-37D633B846F1}">
                <asvg:svgBlip xmlns:asvg="http://schemas.microsoft.com/office/drawing/2016/SVG/main" r:embed="rId3"/>
              </a:ext>
            </a:extLst>
          </a:blip>
          <a:srcRect l="-12992" t="-13249" r="-12992" b="-12735"/>
          <a:stretch>
            <a:fillRect/>
          </a:stretch>
        </p:blipFill>
        <p:spPr>
          <a:xfrm>
            <a:off x="8291512" y="1505107"/>
            <a:ext cx="432000" cy="431999"/>
          </a:xfrm>
          <a:prstGeom prst="rect">
            <a:avLst/>
          </a:prstGeom>
        </p:spPr>
      </p:pic>
    </p:spTree>
    <p:extLst>
      <p:ext uri="{BB962C8B-B14F-4D97-AF65-F5344CB8AC3E}">
        <p14:creationId xmlns:p14="http://schemas.microsoft.com/office/powerpoint/2010/main" val="208692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I60V1">
    <p:bg>
      <p:bgPr>
        <a:solidFill>
          <a:schemeClr val="bg2"/>
        </a:solidFill>
        <a:effectLst/>
      </p:bgPr>
    </p:bg>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BE363D5A-8487-C1EA-EFC3-BB1756FFA87C}"/>
              </a:ext>
            </a:extLst>
          </p:cNvPr>
          <p:cNvSpPr/>
          <p:nvPr userDrawn="1"/>
        </p:nvSpPr>
        <p:spPr>
          <a:xfrm>
            <a:off x="587374" y="3911326"/>
            <a:ext cx="3529014" cy="2362676"/>
          </a:xfrm>
          <a:prstGeom prst="roundRect">
            <a:avLst>
              <a:gd name="adj" fmla="val 19357"/>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 name="Прямоугольник: скругленные углы 2">
            <a:extLst>
              <a:ext uri="{FF2B5EF4-FFF2-40B4-BE49-F238E27FC236}">
                <a16:creationId xmlns:a16="http://schemas.microsoft.com/office/drawing/2014/main" id="{9524451F-A9B0-842E-4E6E-5B23BED0249C}"/>
              </a:ext>
            </a:extLst>
          </p:cNvPr>
          <p:cNvSpPr/>
          <p:nvPr userDrawn="1"/>
        </p:nvSpPr>
        <p:spPr>
          <a:xfrm>
            <a:off x="4332389" y="3913744"/>
            <a:ext cx="3529014" cy="2360056"/>
          </a:xfrm>
          <a:prstGeom prst="roundRect">
            <a:avLst>
              <a:gd name="adj" fmla="val 19365"/>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F0925186-EA6A-BE86-E801-12A1C3190C41}"/>
              </a:ext>
            </a:extLst>
          </p:cNvPr>
          <p:cNvSpPr/>
          <p:nvPr userDrawn="1"/>
        </p:nvSpPr>
        <p:spPr>
          <a:xfrm>
            <a:off x="8075614" y="3913744"/>
            <a:ext cx="3529014" cy="2360056"/>
          </a:xfrm>
          <a:prstGeom prst="roundRect">
            <a:avLst>
              <a:gd name="adj" fmla="val 2095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8471"/>
            <a:ext cx="3529014" cy="865904"/>
          </a:xfrm>
          <a:prstGeom prst="roundRect">
            <a:avLst>
              <a:gd name="adj" fmla="val 50000"/>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5423"/>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41099" y="3142354"/>
            <a:ext cx="562221" cy="238137"/>
          </a:xfrm>
          <a:prstGeom prst="rect">
            <a:avLst/>
          </a:prstGeom>
        </p:spPr>
      </p:pic>
      <p:sp>
        <p:nvSpPr>
          <p:cNvPr id="5" name="Milestone Placeholder">
            <a:extLst>
              <a:ext uri="{FF2B5EF4-FFF2-40B4-BE49-F238E27FC236}">
                <a16:creationId xmlns:a16="http://schemas.microsoft.com/office/drawing/2014/main" id="{712831E2-BC7A-C346-AE12-39D98FBDEC60}"/>
              </a:ext>
            </a:extLst>
          </p:cNvPr>
          <p:cNvSpPr>
            <a:spLocks noGrp="1"/>
          </p:cNvSpPr>
          <p:nvPr>
            <p:ph type="body" idx="35" hasCustomPrompt="1"/>
          </p:nvPr>
        </p:nvSpPr>
        <p:spPr>
          <a:xfrm>
            <a:off x="1258690" y="2953647"/>
            <a:ext cx="2847155" cy="615553"/>
          </a:xfrm>
        </p:spPr>
        <p:txBody>
          <a:bodyPr lIns="72000" tIns="0" rIns="216000" bIns="0" anchor="ctr" anchorCtr="0">
            <a:noAutofit/>
          </a:bodyPr>
          <a:lstStyle>
            <a:lvl1pPr marL="0" indent="0" algn="l">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 name="Прямоугольник: скругленные углы 7">
            <a:extLst>
              <a:ext uri="{FF2B5EF4-FFF2-40B4-BE49-F238E27FC236}">
                <a16:creationId xmlns:a16="http://schemas.microsoft.com/office/drawing/2014/main" id="{3D9D90EE-F6D0-66F3-D441-CE4345A05C45}"/>
              </a:ext>
            </a:extLst>
          </p:cNvPr>
          <p:cNvSpPr/>
          <p:nvPr userDrawn="1"/>
        </p:nvSpPr>
        <p:spPr>
          <a:xfrm>
            <a:off x="4341349" y="2828471"/>
            <a:ext cx="3529014"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 name="Овал 9">
            <a:extLst>
              <a:ext uri="{FF2B5EF4-FFF2-40B4-BE49-F238E27FC236}">
                <a16:creationId xmlns:a16="http://schemas.microsoft.com/office/drawing/2014/main" id="{282BD834-C74E-5456-01FE-1E79096F6BAB}"/>
              </a:ext>
            </a:extLst>
          </p:cNvPr>
          <p:cNvSpPr/>
          <p:nvPr userDrawn="1"/>
        </p:nvSpPr>
        <p:spPr>
          <a:xfrm>
            <a:off x="4557349" y="304542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a:extLst>
              <a:ext uri="{FF2B5EF4-FFF2-40B4-BE49-F238E27FC236}">
                <a16:creationId xmlns:a16="http://schemas.microsoft.com/office/drawing/2014/main" id="{D1CC387C-962F-E9DD-B6AD-2EE5D59E625A}"/>
              </a:ext>
            </a:extLst>
          </p:cNvPr>
          <p:cNvSpPr>
            <a:spLocks noGrp="1"/>
          </p:cNvSpPr>
          <p:nvPr>
            <p:ph type="body" idx="36" hasCustomPrompt="1"/>
          </p:nvPr>
        </p:nvSpPr>
        <p:spPr>
          <a:xfrm>
            <a:off x="4350310" y="3933002"/>
            <a:ext cx="3529014" cy="116698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Subtitle Placeholder">
            <a:extLst>
              <a:ext uri="{FF2B5EF4-FFF2-40B4-BE49-F238E27FC236}">
                <a16:creationId xmlns:a16="http://schemas.microsoft.com/office/drawing/2014/main" id="{E1482F17-790E-E75B-F8F6-55C1B63E919A}"/>
              </a:ext>
            </a:extLst>
          </p:cNvPr>
          <p:cNvSpPr>
            <a:spLocks noGrp="1"/>
          </p:cNvSpPr>
          <p:nvPr>
            <p:ph type="body" idx="37" hasCustomPrompt="1"/>
          </p:nvPr>
        </p:nvSpPr>
        <p:spPr>
          <a:xfrm>
            <a:off x="4350310" y="5110569"/>
            <a:ext cx="3529014" cy="1160827"/>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14" name="Рисунок 13" descr="Стрелка вниз со сплошной заливкой">
            <a:extLst>
              <a:ext uri="{FF2B5EF4-FFF2-40B4-BE49-F238E27FC236}">
                <a16:creationId xmlns:a16="http://schemas.microsoft.com/office/drawing/2014/main" id="{4ED24A69-6581-30DA-E44F-5ADA0E1D28BB}"/>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4495074" y="3142355"/>
            <a:ext cx="562221" cy="238137"/>
          </a:xfrm>
          <a:prstGeom prst="rect">
            <a:avLst/>
          </a:prstGeom>
        </p:spPr>
      </p:pic>
      <p:sp>
        <p:nvSpPr>
          <p:cNvPr id="15" name="Milestone Placeholder">
            <a:extLst>
              <a:ext uri="{FF2B5EF4-FFF2-40B4-BE49-F238E27FC236}">
                <a16:creationId xmlns:a16="http://schemas.microsoft.com/office/drawing/2014/main" id="{BB7BE81F-B869-0BE5-CD05-3DBAE3929ADD}"/>
              </a:ext>
            </a:extLst>
          </p:cNvPr>
          <p:cNvSpPr>
            <a:spLocks noGrp="1"/>
          </p:cNvSpPr>
          <p:nvPr>
            <p:ph type="body" idx="38" hasCustomPrompt="1"/>
          </p:nvPr>
        </p:nvSpPr>
        <p:spPr>
          <a:xfrm>
            <a:off x="5012665" y="2953647"/>
            <a:ext cx="2847155"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18" name="Прямоугольник: скругленные углы 17">
            <a:extLst>
              <a:ext uri="{FF2B5EF4-FFF2-40B4-BE49-F238E27FC236}">
                <a16:creationId xmlns:a16="http://schemas.microsoft.com/office/drawing/2014/main" id="{A94DB04A-177E-E5B8-8E5A-4CB11CF28556}"/>
              </a:ext>
            </a:extLst>
          </p:cNvPr>
          <p:cNvSpPr/>
          <p:nvPr userDrawn="1"/>
        </p:nvSpPr>
        <p:spPr>
          <a:xfrm>
            <a:off x="8095324" y="2828471"/>
            <a:ext cx="3529014"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0" name="Овал 19">
            <a:extLst>
              <a:ext uri="{FF2B5EF4-FFF2-40B4-BE49-F238E27FC236}">
                <a16:creationId xmlns:a16="http://schemas.microsoft.com/office/drawing/2014/main" id="{AB2EA2CE-8F68-C67D-4DD5-94AEAC6E47EC}"/>
              </a:ext>
            </a:extLst>
          </p:cNvPr>
          <p:cNvSpPr/>
          <p:nvPr userDrawn="1"/>
        </p:nvSpPr>
        <p:spPr>
          <a:xfrm>
            <a:off x="8311324" y="304542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 Placeholder">
            <a:extLst>
              <a:ext uri="{FF2B5EF4-FFF2-40B4-BE49-F238E27FC236}">
                <a16:creationId xmlns:a16="http://schemas.microsoft.com/office/drawing/2014/main" id="{71F580E8-5298-1D6B-3ED8-AB74C79B8A66}"/>
              </a:ext>
            </a:extLst>
          </p:cNvPr>
          <p:cNvSpPr>
            <a:spLocks noGrp="1"/>
          </p:cNvSpPr>
          <p:nvPr>
            <p:ph type="body" idx="39" hasCustomPrompt="1"/>
          </p:nvPr>
        </p:nvSpPr>
        <p:spPr>
          <a:xfrm>
            <a:off x="8104285" y="3933002"/>
            <a:ext cx="3529014" cy="116698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2" name="Subtitle Placeholder">
            <a:extLst>
              <a:ext uri="{FF2B5EF4-FFF2-40B4-BE49-F238E27FC236}">
                <a16:creationId xmlns:a16="http://schemas.microsoft.com/office/drawing/2014/main" id="{FA820685-BBD2-568B-6EF8-3D9A4C50DB4E}"/>
              </a:ext>
            </a:extLst>
          </p:cNvPr>
          <p:cNvSpPr>
            <a:spLocks noGrp="1"/>
          </p:cNvSpPr>
          <p:nvPr>
            <p:ph type="body" idx="40" hasCustomPrompt="1"/>
          </p:nvPr>
        </p:nvSpPr>
        <p:spPr>
          <a:xfrm>
            <a:off x="8104285" y="5110569"/>
            <a:ext cx="3529014" cy="1160827"/>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35" name="Рисунок 34" descr="Стрелка вниз со сплошной заливкой">
            <a:extLst>
              <a:ext uri="{FF2B5EF4-FFF2-40B4-BE49-F238E27FC236}">
                <a16:creationId xmlns:a16="http://schemas.microsoft.com/office/drawing/2014/main" id="{1D07F9A7-0EE4-948C-FC0E-048A4612DC67}"/>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8249049" y="3142355"/>
            <a:ext cx="562221" cy="238137"/>
          </a:xfrm>
          <a:prstGeom prst="rect">
            <a:avLst/>
          </a:prstGeom>
        </p:spPr>
      </p:pic>
      <p:sp>
        <p:nvSpPr>
          <p:cNvPr id="36" name="Milestone Placeholder">
            <a:extLst>
              <a:ext uri="{FF2B5EF4-FFF2-40B4-BE49-F238E27FC236}">
                <a16:creationId xmlns:a16="http://schemas.microsoft.com/office/drawing/2014/main" id="{2BEF283F-0FF1-E9FE-4191-2E9D26CAE899}"/>
              </a:ext>
            </a:extLst>
          </p:cNvPr>
          <p:cNvSpPr>
            <a:spLocks noGrp="1"/>
          </p:cNvSpPr>
          <p:nvPr>
            <p:ph type="body" idx="41" hasCustomPrompt="1"/>
          </p:nvPr>
        </p:nvSpPr>
        <p:spPr>
          <a:xfrm>
            <a:off x="8766640" y="2953647"/>
            <a:ext cx="2847155"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cxnSp>
        <p:nvCxnSpPr>
          <p:cNvPr id="40" name="Прямая соединительная линия 39">
            <a:extLst>
              <a:ext uri="{FF2B5EF4-FFF2-40B4-BE49-F238E27FC236}">
                <a16:creationId xmlns:a16="http://schemas.microsoft.com/office/drawing/2014/main" id="{7DD111AA-4096-9ED2-AC73-0888FE4D899F}"/>
              </a:ext>
            </a:extLst>
          </p:cNvPr>
          <p:cNvCxnSpPr>
            <a:cxnSpLocks/>
          </p:cNvCxnSpPr>
          <p:nvPr userDrawn="1"/>
        </p:nvCxnSpPr>
        <p:spPr>
          <a:xfrm flipV="1">
            <a:off x="4125800" y="326173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C7762849-CCA8-639E-40D8-5A6F655E6789}"/>
              </a:ext>
            </a:extLst>
          </p:cNvPr>
          <p:cNvCxnSpPr>
            <a:cxnSpLocks/>
          </p:cNvCxnSpPr>
          <p:nvPr userDrawn="1"/>
        </p:nvCxnSpPr>
        <p:spPr>
          <a:xfrm flipV="1">
            <a:off x="7879326" y="326173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единительная линия 48">
            <a:extLst>
              <a:ext uri="{FF2B5EF4-FFF2-40B4-BE49-F238E27FC236}">
                <a16:creationId xmlns:a16="http://schemas.microsoft.com/office/drawing/2014/main" id="{5B3522AA-0CF1-8CDA-E0B5-9508AC5CCF27}"/>
              </a:ext>
            </a:extLst>
          </p:cNvPr>
          <p:cNvCxnSpPr>
            <a:cxnSpLocks/>
          </p:cNvCxnSpPr>
          <p:nvPr userDrawn="1"/>
        </p:nvCxnSpPr>
        <p:spPr>
          <a:xfrm flipV="1">
            <a:off x="11623207" y="326173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3" name="Text Placeholder">
            <a:extLst>
              <a:ext uri="{FF2B5EF4-FFF2-40B4-BE49-F238E27FC236}">
                <a16:creationId xmlns:a16="http://schemas.microsoft.com/office/drawing/2014/main" id="{483D4E07-2B5D-8779-F5A5-C0D0D63AA84F}"/>
              </a:ext>
            </a:extLst>
          </p:cNvPr>
          <p:cNvSpPr>
            <a:spLocks noGrp="1"/>
          </p:cNvSpPr>
          <p:nvPr>
            <p:ph type="body" idx="42" hasCustomPrompt="1"/>
          </p:nvPr>
        </p:nvSpPr>
        <p:spPr>
          <a:xfrm>
            <a:off x="587374" y="3933002"/>
            <a:ext cx="3529014" cy="1166986"/>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Subtitle Placeholder">
            <a:extLst>
              <a:ext uri="{FF2B5EF4-FFF2-40B4-BE49-F238E27FC236}">
                <a16:creationId xmlns:a16="http://schemas.microsoft.com/office/drawing/2014/main" id="{9809A8A5-796C-BFB1-169A-1EE4E7A5D6CC}"/>
              </a:ext>
            </a:extLst>
          </p:cNvPr>
          <p:cNvSpPr>
            <a:spLocks noGrp="1"/>
          </p:cNvSpPr>
          <p:nvPr>
            <p:ph type="body" idx="43" hasCustomPrompt="1"/>
          </p:nvPr>
        </p:nvSpPr>
        <p:spPr>
          <a:xfrm>
            <a:off x="587374" y="5110569"/>
            <a:ext cx="3529014" cy="1160827"/>
          </a:xfrm>
        </p:spPr>
        <p:txBody>
          <a:bodyPr wrap="square" lIns="216000" tIns="108000" rIns="216000" bIns="432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Заголовок 1">
            <a:extLst>
              <a:ext uri="{FF2B5EF4-FFF2-40B4-BE49-F238E27FC236}">
                <a16:creationId xmlns:a16="http://schemas.microsoft.com/office/drawing/2014/main" id="{0DC8E419-1CC0-2D00-934C-CC82073DD3B8}"/>
              </a:ext>
            </a:extLst>
          </p:cNvPr>
          <p:cNvSpPr>
            <a:spLocks noGrp="1"/>
          </p:cNvSpPr>
          <p:nvPr>
            <p:ph type="title" hasCustomPrompt="1"/>
          </p:nvPr>
        </p:nvSpPr>
        <p:spPr>
          <a:xfrm>
            <a:off x="597207" y="1309407"/>
            <a:ext cx="11007417" cy="1329595"/>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9" name="Ellipse">
            <a:extLst>
              <a:ext uri="{FF2B5EF4-FFF2-40B4-BE49-F238E27FC236}">
                <a16:creationId xmlns:a16="http://schemas.microsoft.com/office/drawing/2014/main" id="{CEC0AAFA-C929-7065-42EC-D3C1F2D870DB}"/>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Ellipse">
            <a:extLst>
              <a:ext uri="{FF2B5EF4-FFF2-40B4-BE49-F238E27FC236}">
                <a16:creationId xmlns:a16="http://schemas.microsoft.com/office/drawing/2014/main" id="{CE2C201E-D0CC-F397-777C-6EE97B75564D}"/>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Ellipse">
            <a:extLst>
              <a:ext uri="{FF2B5EF4-FFF2-40B4-BE49-F238E27FC236}">
                <a16:creationId xmlns:a16="http://schemas.microsoft.com/office/drawing/2014/main" id="{1623A62F-F5E1-91EF-FB2D-87BE6EA8235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Footer Placeholder">
            <a:extLst>
              <a:ext uri="{FF2B5EF4-FFF2-40B4-BE49-F238E27FC236}">
                <a16:creationId xmlns:a16="http://schemas.microsoft.com/office/drawing/2014/main" id="{C5591E55-F2A5-34C6-DABC-CA4B44672529}"/>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790684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I60V2">
    <p:bg>
      <p:bgPr>
        <a:solidFill>
          <a:schemeClr val="bg2"/>
        </a:solidFill>
        <a:effectLst/>
      </p:bgPr>
    </p:bg>
    <p:spTree>
      <p:nvGrpSpPr>
        <p:cNvPr id="1" name=""/>
        <p:cNvGrpSpPr/>
        <p:nvPr/>
      </p:nvGrpSpPr>
      <p:grpSpPr>
        <a:xfrm>
          <a:off x="0" y="0"/>
          <a:ext cx="0" cy="0"/>
          <a:chOff x="0" y="0"/>
          <a:chExt cx="0" cy="0"/>
        </a:xfrm>
      </p:grpSpPr>
      <p:sp>
        <p:nvSpPr>
          <p:cNvPr id="19" name="Прямоугольник: скругленные углы 18">
            <a:extLst>
              <a:ext uri="{FF2B5EF4-FFF2-40B4-BE49-F238E27FC236}">
                <a16:creationId xmlns:a16="http://schemas.microsoft.com/office/drawing/2014/main" id="{EA451C37-D958-750B-4B3C-2B11B4FAF034}"/>
              </a:ext>
            </a:extLst>
          </p:cNvPr>
          <p:cNvSpPr/>
          <p:nvPr userDrawn="1"/>
        </p:nvSpPr>
        <p:spPr>
          <a:xfrm>
            <a:off x="587374" y="3671164"/>
            <a:ext cx="2592389" cy="2602636"/>
          </a:xfrm>
          <a:prstGeom prst="roundRect">
            <a:avLst>
              <a:gd name="adj" fmla="val 1436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1" name="Прямоугольник: скругленные углы 20">
            <a:extLst>
              <a:ext uri="{FF2B5EF4-FFF2-40B4-BE49-F238E27FC236}">
                <a16:creationId xmlns:a16="http://schemas.microsoft.com/office/drawing/2014/main" id="{6706ACC6-04C7-13B8-08BB-E31977982961}"/>
              </a:ext>
            </a:extLst>
          </p:cNvPr>
          <p:cNvSpPr/>
          <p:nvPr userDrawn="1"/>
        </p:nvSpPr>
        <p:spPr>
          <a:xfrm>
            <a:off x="3403449" y="3671164"/>
            <a:ext cx="2592000" cy="260263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скругленные углы 24">
            <a:extLst>
              <a:ext uri="{FF2B5EF4-FFF2-40B4-BE49-F238E27FC236}">
                <a16:creationId xmlns:a16="http://schemas.microsoft.com/office/drawing/2014/main" id="{DEA0A164-56C3-3A3B-E54C-2629184282B0}"/>
              </a:ext>
            </a:extLst>
          </p:cNvPr>
          <p:cNvSpPr/>
          <p:nvPr userDrawn="1"/>
        </p:nvSpPr>
        <p:spPr>
          <a:xfrm>
            <a:off x="6204338" y="3671164"/>
            <a:ext cx="2592000" cy="2602636"/>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скругленные углы 25">
            <a:extLst>
              <a:ext uri="{FF2B5EF4-FFF2-40B4-BE49-F238E27FC236}">
                <a16:creationId xmlns:a16="http://schemas.microsoft.com/office/drawing/2014/main" id="{F7BD5C46-56C1-95F6-04C5-207F20B9199A}"/>
              </a:ext>
            </a:extLst>
          </p:cNvPr>
          <p:cNvSpPr/>
          <p:nvPr userDrawn="1"/>
        </p:nvSpPr>
        <p:spPr>
          <a:xfrm>
            <a:off x="9012626" y="3671164"/>
            <a:ext cx="2592000" cy="2602636"/>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582891"/>
            <a:ext cx="2592000" cy="865904"/>
          </a:xfrm>
          <a:prstGeom prst="roundRect">
            <a:avLst>
              <a:gd name="adj" fmla="val 50000"/>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2799843"/>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41099" y="2896774"/>
            <a:ext cx="562221" cy="238137"/>
          </a:xfrm>
          <a:prstGeom prst="rect">
            <a:avLst/>
          </a:prstGeom>
        </p:spPr>
      </p:pic>
      <p:sp>
        <p:nvSpPr>
          <p:cNvPr id="5" name="Milestone Placeholder">
            <a:extLst>
              <a:ext uri="{FF2B5EF4-FFF2-40B4-BE49-F238E27FC236}">
                <a16:creationId xmlns:a16="http://schemas.microsoft.com/office/drawing/2014/main" id="{712831E2-BC7A-C346-AE12-39D98FBDEC60}"/>
              </a:ext>
            </a:extLst>
          </p:cNvPr>
          <p:cNvSpPr>
            <a:spLocks noGrp="1"/>
          </p:cNvSpPr>
          <p:nvPr>
            <p:ph type="body" idx="35" hasCustomPrompt="1"/>
          </p:nvPr>
        </p:nvSpPr>
        <p:spPr>
          <a:xfrm>
            <a:off x="1258691" y="2708067"/>
            <a:ext cx="1920684" cy="615553"/>
          </a:xfrm>
        </p:spPr>
        <p:txBody>
          <a:bodyPr lIns="72000" tIns="0" rIns="216000" bIns="0" anchor="ctr" anchorCtr="0">
            <a:noAutofit/>
          </a:bodyPr>
          <a:lstStyle>
            <a:lvl1pPr marL="0" indent="0" algn="l">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 name="Прямоугольник: скругленные углы 7">
            <a:extLst>
              <a:ext uri="{FF2B5EF4-FFF2-40B4-BE49-F238E27FC236}">
                <a16:creationId xmlns:a16="http://schemas.microsoft.com/office/drawing/2014/main" id="{3D9D90EE-F6D0-66F3-D441-CE4345A05C45}"/>
              </a:ext>
            </a:extLst>
          </p:cNvPr>
          <p:cNvSpPr/>
          <p:nvPr userDrawn="1"/>
        </p:nvSpPr>
        <p:spPr>
          <a:xfrm>
            <a:off x="3403449" y="2582891"/>
            <a:ext cx="2592000"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 name="Овал 9">
            <a:extLst>
              <a:ext uri="{FF2B5EF4-FFF2-40B4-BE49-F238E27FC236}">
                <a16:creationId xmlns:a16="http://schemas.microsoft.com/office/drawing/2014/main" id="{282BD834-C74E-5456-01FE-1E79096F6BAB}"/>
              </a:ext>
            </a:extLst>
          </p:cNvPr>
          <p:cNvSpPr/>
          <p:nvPr userDrawn="1"/>
        </p:nvSpPr>
        <p:spPr>
          <a:xfrm>
            <a:off x="3619449" y="27998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a:extLst>
              <a:ext uri="{FF2B5EF4-FFF2-40B4-BE49-F238E27FC236}">
                <a16:creationId xmlns:a16="http://schemas.microsoft.com/office/drawing/2014/main" id="{D1CC387C-962F-E9DD-B6AD-2EE5D59E625A}"/>
              </a:ext>
            </a:extLst>
          </p:cNvPr>
          <p:cNvSpPr>
            <a:spLocks noGrp="1"/>
          </p:cNvSpPr>
          <p:nvPr>
            <p:ph type="body" idx="36" hasCustomPrompt="1"/>
          </p:nvPr>
        </p:nvSpPr>
        <p:spPr>
          <a:xfrm>
            <a:off x="3390970" y="3839439"/>
            <a:ext cx="2592000" cy="12564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Subtitle Placeholder">
            <a:extLst>
              <a:ext uri="{FF2B5EF4-FFF2-40B4-BE49-F238E27FC236}">
                <a16:creationId xmlns:a16="http://schemas.microsoft.com/office/drawing/2014/main" id="{E1482F17-790E-E75B-F8F6-55C1B63E919A}"/>
              </a:ext>
            </a:extLst>
          </p:cNvPr>
          <p:cNvSpPr>
            <a:spLocks noGrp="1"/>
          </p:cNvSpPr>
          <p:nvPr>
            <p:ph type="body" idx="37" hasCustomPrompt="1"/>
          </p:nvPr>
        </p:nvSpPr>
        <p:spPr>
          <a:xfrm>
            <a:off x="3390970" y="5118878"/>
            <a:ext cx="2592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14" name="Рисунок 13" descr="Стрелка вниз со сплошной заливкой">
            <a:extLst>
              <a:ext uri="{FF2B5EF4-FFF2-40B4-BE49-F238E27FC236}">
                <a16:creationId xmlns:a16="http://schemas.microsoft.com/office/drawing/2014/main" id="{4ED24A69-6581-30DA-E44F-5ADA0E1D28BB}"/>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3557174" y="2896775"/>
            <a:ext cx="562221" cy="238137"/>
          </a:xfrm>
          <a:prstGeom prst="rect">
            <a:avLst/>
          </a:prstGeom>
        </p:spPr>
      </p:pic>
      <p:sp>
        <p:nvSpPr>
          <p:cNvPr id="15" name="Milestone Placeholder">
            <a:extLst>
              <a:ext uri="{FF2B5EF4-FFF2-40B4-BE49-F238E27FC236}">
                <a16:creationId xmlns:a16="http://schemas.microsoft.com/office/drawing/2014/main" id="{BB7BE81F-B869-0BE5-CD05-3DBAE3929ADD}"/>
              </a:ext>
            </a:extLst>
          </p:cNvPr>
          <p:cNvSpPr>
            <a:spLocks noGrp="1"/>
          </p:cNvSpPr>
          <p:nvPr>
            <p:ph type="body" idx="38" hasCustomPrompt="1"/>
          </p:nvPr>
        </p:nvSpPr>
        <p:spPr>
          <a:xfrm>
            <a:off x="4074766" y="2708067"/>
            <a:ext cx="1920684"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18" name="Прямоугольник: скругленные углы 17">
            <a:extLst>
              <a:ext uri="{FF2B5EF4-FFF2-40B4-BE49-F238E27FC236}">
                <a16:creationId xmlns:a16="http://schemas.microsoft.com/office/drawing/2014/main" id="{A94DB04A-177E-E5B8-8E5A-4CB11CF28556}"/>
              </a:ext>
            </a:extLst>
          </p:cNvPr>
          <p:cNvSpPr/>
          <p:nvPr userDrawn="1"/>
        </p:nvSpPr>
        <p:spPr>
          <a:xfrm>
            <a:off x="6204338" y="2582891"/>
            <a:ext cx="2592000"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0" name="Овал 19">
            <a:extLst>
              <a:ext uri="{FF2B5EF4-FFF2-40B4-BE49-F238E27FC236}">
                <a16:creationId xmlns:a16="http://schemas.microsoft.com/office/drawing/2014/main" id="{AB2EA2CE-8F68-C67D-4DD5-94AEAC6E47EC}"/>
              </a:ext>
            </a:extLst>
          </p:cNvPr>
          <p:cNvSpPr/>
          <p:nvPr userDrawn="1"/>
        </p:nvSpPr>
        <p:spPr>
          <a:xfrm>
            <a:off x="6407472" y="27998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 Placeholder">
            <a:extLst>
              <a:ext uri="{FF2B5EF4-FFF2-40B4-BE49-F238E27FC236}">
                <a16:creationId xmlns:a16="http://schemas.microsoft.com/office/drawing/2014/main" id="{71F580E8-5298-1D6B-3ED8-AB74C79B8A66}"/>
              </a:ext>
            </a:extLst>
          </p:cNvPr>
          <p:cNvSpPr>
            <a:spLocks noGrp="1"/>
          </p:cNvSpPr>
          <p:nvPr>
            <p:ph type="body" idx="39" hasCustomPrompt="1"/>
          </p:nvPr>
        </p:nvSpPr>
        <p:spPr>
          <a:xfrm>
            <a:off x="6204338" y="3839439"/>
            <a:ext cx="2592000" cy="12564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2" name="Subtitle Placeholder">
            <a:extLst>
              <a:ext uri="{FF2B5EF4-FFF2-40B4-BE49-F238E27FC236}">
                <a16:creationId xmlns:a16="http://schemas.microsoft.com/office/drawing/2014/main" id="{FA820685-BBD2-568B-6EF8-3D9A4C50DB4E}"/>
              </a:ext>
            </a:extLst>
          </p:cNvPr>
          <p:cNvSpPr>
            <a:spLocks noGrp="1"/>
          </p:cNvSpPr>
          <p:nvPr>
            <p:ph type="body" idx="40" hasCustomPrompt="1"/>
          </p:nvPr>
        </p:nvSpPr>
        <p:spPr>
          <a:xfrm>
            <a:off x="6204338" y="5118878"/>
            <a:ext cx="2592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35" name="Рисунок 34" descr="Стрелка вниз со сплошной заливкой">
            <a:extLst>
              <a:ext uri="{FF2B5EF4-FFF2-40B4-BE49-F238E27FC236}">
                <a16:creationId xmlns:a16="http://schemas.microsoft.com/office/drawing/2014/main" id="{1D07F9A7-0EE4-948C-FC0E-048A4612DC67}"/>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6345197" y="2896775"/>
            <a:ext cx="562221" cy="238137"/>
          </a:xfrm>
          <a:prstGeom prst="rect">
            <a:avLst/>
          </a:prstGeom>
        </p:spPr>
      </p:pic>
      <p:sp>
        <p:nvSpPr>
          <p:cNvPr id="36" name="Milestone Placeholder">
            <a:extLst>
              <a:ext uri="{FF2B5EF4-FFF2-40B4-BE49-F238E27FC236}">
                <a16:creationId xmlns:a16="http://schemas.microsoft.com/office/drawing/2014/main" id="{2BEF283F-0FF1-E9FE-4191-2E9D26CAE899}"/>
              </a:ext>
            </a:extLst>
          </p:cNvPr>
          <p:cNvSpPr>
            <a:spLocks noGrp="1"/>
          </p:cNvSpPr>
          <p:nvPr>
            <p:ph type="body" idx="41" hasCustomPrompt="1"/>
          </p:nvPr>
        </p:nvSpPr>
        <p:spPr>
          <a:xfrm>
            <a:off x="6862789" y="2708067"/>
            <a:ext cx="1920684"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cxnSp>
        <p:nvCxnSpPr>
          <p:cNvPr id="40" name="Прямая соединительная линия 39">
            <a:extLst>
              <a:ext uri="{FF2B5EF4-FFF2-40B4-BE49-F238E27FC236}">
                <a16:creationId xmlns:a16="http://schemas.microsoft.com/office/drawing/2014/main" id="{7DD111AA-4096-9ED2-AC73-0888FE4D899F}"/>
              </a:ext>
            </a:extLst>
          </p:cNvPr>
          <p:cNvCxnSpPr>
            <a:cxnSpLocks/>
          </p:cNvCxnSpPr>
          <p:nvPr userDrawn="1"/>
        </p:nvCxnSpPr>
        <p:spPr>
          <a:xfrm flipV="1">
            <a:off x="3202691" y="301615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C7762849-CCA8-639E-40D8-5A6F655E6789}"/>
              </a:ext>
            </a:extLst>
          </p:cNvPr>
          <p:cNvCxnSpPr>
            <a:cxnSpLocks/>
          </p:cNvCxnSpPr>
          <p:nvPr userDrawn="1"/>
        </p:nvCxnSpPr>
        <p:spPr>
          <a:xfrm flipV="1">
            <a:off x="6009941" y="301615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единительная линия 48">
            <a:extLst>
              <a:ext uri="{FF2B5EF4-FFF2-40B4-BE49-F238E27FC236}">
                <a16:creationId xmlns:a16="http://schemas.microsoft.com/office/drawing/2014/main" id="{5B3522AA-0CF1-8CDA-E0B5-9508AC5CCF27}"/>
              </a:ext>
            </a:extLst>
          </p:cNvPr>
          <p:cNvCxnSpPr>
            <a:cxnSpLocks/>
          </p:cNvCxnSpPr>
          <p:nvPr userDrawn="1"/>
        </p:nvCxnSpPr>
        <p:spPr>
          <a:xfrm flipV="1">
            <a:off x="11623207" y="301615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3" name="Text Placeholder">
            <a:extLst>
              <a:ext uri="{FF2B5EF4-FFF2-40B4-BE49-F238E27FC236}">
                <a16:creationId xmlns:a16="http://schemas.microsoft.com/office/drawing/2014/main" id="{483D4E07-2B5D-8779-F5A5-C0D0D63AA84F}"/>
              </a:ext>
            </a:extLst>
          </p:cNvPr>
          <p:cNvSpPr>
            <a:spLocks noGrp="1"/>
          </p:cNvSpPr>
          <p:nvPr>
            <p:ph type="body" idx="42" hasCustomPrompt="1"/>
          </p:nvPr>
        </p:nvSpPr>
        <p:spPr>
          <a:xfrm>
            <a:off x="587374" y="3839439"/>
            <a:ext cx="2592000" cy="1256855"/>
          </a:xfrm>
        </p:spPr>
        <p:txBody>
          <a:bodyPr lIns="216000" tIns="21600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Subtitle Placeholder">
            <a:extLst>
              <a:ext uri="{FF2B5EF4-FFF2-40B4-BE49-F238E27FC236}">
                <a16:creationId xmlns:a16="http://schemas.microsoft.com/office/drawing/2014/main" id="{9809A8A5-796C-BFB1-169A-1EE4E7A5D6CC}"/>
              </a:ext>
            </a:extLst>
          </p:cNvPr>
          <p:cNvSpPr>
            <a:spLocks noGrp="1"/>
          </p:cNvSpPr>
          <p:nvPr>
            <p:ph type="body" idx="43" hasCustomPrompt="1"/>
          </p:nvPr>
        </p:nvSpPr>
        <p:spPr>
          <a:xfrm>
            <a:off x="587374" y="5118878"/>
            <a:ext cx="2592000" cy="1160827"/>
          </a:xfrm>
        </p:spPr>
        <p:txBody>
          <a:bodyPr wrap="square" lIns="216000" tIns="108000" rIns="216000" bIns="432000" anchor="t" anchorCtr="0">
            <a:no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8" name="Text Placeholder">
            <a:extLst>
              <a:ext uri="{FF2B5EF4-FFF2-40B4-BE49-F238E27FC236}">
                <a16:creationId xmlns:a16="http://schemas.microsoft.com/office/drawing/2014/main" id="{7ED11787-EAAE-3B9B-32C6-0E663BDFDA6E}"/>
              </a:ext>
            </a:extLst>
          </p:cNvPr>
          <p:cNvSpPr>
            <a:spLocks noGrp="1"/>
          </p:cNvSpPr>
          <p:nvPr>
            <p:ph type="body" idx="44" hasCustomPrompt="1"/>
          </p:nvPr>
        </p:nvSpPr>
        <p:spPr>
          <a:xfrm>
            <a:off x="9012626" y="3839439"/>
            <a:ext cx="2592000" cy="12564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9" name="Subtitle Placeholder">
            <a:extLst>
              <a:ext uri="{FF2B5EF4-FFF2-40B4-BE49-F238E27FC236}">
                <a16:creationId xmlns:a16="http://schemas.microsoft.com/office/drawing/2014/main" id="{92CD3072-51D0-544D-F548-5CB43A15A25A}"/>
              </a:ext>
            </a:extLst>
          </p:cNvPr>
          <p:cNvSpPr>
            <a:spLocks noGrp="1"/>
          </p:cNvSpPr>
          <p:nvPr>
            <p:ph type="body" idx="45" hasCustomPrompt="1"/>
          </p:nvPr>
        </p:nvSpPr>
        <p:spPr>
          <a:xfrm>
            <a:off x="9012626" y="5118878"/>
            <a:ext cx="2592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Прямоугольник: скругленные углы 32">
            <a:extLst>
              <a:ext uri="{FF2B5EF4-FFF2-40B4-BE49-F238E27FC236}">
                <a16:creationId xmlns:a16="http://schemas.microsoft.com/office/drawing/2014/main" id="{3E970911-90F4-DAD0-6A6B-5DBF9F77D447}"/>
              </a:ext>
            </a:extLst>
          </p:cNvPr>
          <p:cNvSpPr/>
          <p:nvPr userDrawn="1"/>
        </p:nvSpPr>
        <p:spPr>
          <a:xfrm>
            <a:off x="9012626" y="2581157"/>
            <a:ext cx="2592000"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Овал 33">
            <a:extLst>
              <a:ext uri="{FF2B5EF4-FFF2-40B4-BE49-F238E27FC236}">
                <a16:creationId xmlns:a16="http://schemas.microsoft.com/office/drawing/2014/main" id="{D468C74F-25B8-AA67-BF15-591D4151F8BE}"/>
              </a:ext>
            </a:extLst>
          </p:cNvPr>
          <p:cNvSpPr/>
          <p:nvPr userDrawn="1"/>
        </p:nvSpPr>
        <p:spPr>
          <a:xfrm>
            <a:off x="9225161" y="2798109"/>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7" name="Рисунок 36" descr="Стрелка вниз со сплошной заливкой">
            <a:extLst>
              <a:ext uri="{FF2B5EF4-FFF2-40B4-BE49-F238E27FC236}">
                <a16:creationId xmlns:a16="http://schemas.microsoft.com/office/drawing/2014/main" id="{ACB3F1F5-94EC-10DA-0170-AEA7BF0DD3DF}"/>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9141866" y="2895041"/>
            <a:ext cx="562221" cy="238137"/>
          </a:xfrm>
          <a:prstGeom prst="rect">
            <a:avLst/>
          </a:prstGeom>
        </p:spPr>
      </p:pic>
      <p:sp>
        <p:nvSpPr>
          <p:cNvPr id="38" name="Milestone Placeholder">
            <a:extLst>
              <a:ext uri="{FF2B5EF4-FFF2-40B4-BE49-F238E27FC236}">
                <a16:creationId xmlns:a16="http://schemas.microsoft.com/office/drawing/2014/main" id="{6D2247FB-21D5-65B0-4709-7692092CC73D}"/>
              </a:ext>
            </a:extLst>
          </p:cNvPr>
          <p:cNvSpPr>
            <a:spLocks noGrp="1"/>
          </p:cNvSpPr>
          <p:nvPr>
            <p:ph type="body" idx="46" hasCustomPrompt="1"/>
          </p:nvPr>
        </p:nvSpPr>
        <p:spPr>
          <a:xfrm>
            <a:off x="9680478" y="2706333"/>
            <a:ext cx="1920684"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cxnSp>
        <p:nvCxnSpPr>
          <p:cNvPr id="39" name="Прямая соединительная линия 38">
            <a:extLst>
              <a:ext uri="{FF2B5EF4-FFF2-40B4-BE49-F238E27FC236}">
                <a16:creationId xmlns:a16="http://schemas.microsoft.com/office/drawing/2014/main" id="{E309BFA7-39B3-BFF5-157B-9D917125E031}"/>
              </a:ext>
            </a:extLst>
          </p:cNvPr>
          <p:cNvCxnSpPr>
            <a:cxnSpLocks/>
          </p:cNvCxnSpPr>
          <p:nvPr userDrawn="1"/>
        </p:nvCxnSpPr>
        <p:spPr>
          <a:xfrm flipV="1">
            <a:off x="8805751" y="3014109"/>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2" name="Заголовок 1">
            <a:extLst>
              <a:ext uri="{FF2B5EF4-FFF2-40B4-BE49-F238E27FC236}">
                <a16:creationId xmlns:a16="http://schemas.microsoft.com/office/drawing/2014/main" id="{F75FB3DE-0A95-9A2F-8B09-BEB52017C55D}"/>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56739974-8885-452C-8931-F6136771AD19}"/>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672EF6ED-D4E2-B5B7-15FF-DAC1C85F3B31}"/>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92ABC65C-2F2C-802B-D986-84069D3C9B86}"/>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Footer Placeholder">
            <a:extLst>
              <a:ext uri="{FF2B5EF4-FFF2-40B4-BE49-F238E27FC236}">
                <a16:creationId xmlns:a16="http://schemas.microsoft.com/office/drawing/2014/main" id="{4453E70F-DFE6-DE39-DE79-26893DEAA24B}"/>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42019028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I60V3">
    <p:bg>
      <p:bgPr>
        <a:solidFill>
          <a:schemeClr val="bg2"/>
        </a:solidFill>
        <a:effectLst/>
      </p:bgPr>
    </p:bg>
    <p:spTree>
      <p:nvGrpSpPr>
        <p:cNvPr id="1" name=""/>
        <p:cNvGrpSpPr/>
        <p:nvPr/>
      </p:nvGrpSpPr>
      <p:grpSpPr>
        <a:xfrm>
          <a:off x="0" y="0"/>
          <a:ext cx="0" cy="0"/>
          <a:chOff x="0" y="0"/>
          <a:chExt cx="0" cy="0"/>
        </a:xfrm>
      </p:grpSpPr>
      <p:sp>
        <p:nvSpPr>
          <p:cNvPr id="19" name="Прямоугольник: скругленные углы 18">
            <a:extLst>
              <a:ext uri="{FF2B5EF4-FFF2-40B4-BE49-F238E27FC236}">
                <a16:creationId xmlns:a16="http://schemas.microsoft.com/office/drawing/2014/main" id="{EA451C37-D958-750B-4B3C-2B11B4FAF034}"/>
              </a:ext>
            </a:extLst>
          </p:cNvPr>
          <p:cNvSpPr/>
          <p:nvPr userDrawn="1"/>
        </p:nvSpPr>
        <p:spPr>
          <a:xfrm>
            <a:off x="587374" y="3213884"/>
            <a:ext cx="2016000" cy="3059916"/>
          </a:xfrm>
          <a:prstGeom prst="roundRect">
            <a:avLst>
              <a:gd name="adj" fmla="val 1436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1" name="Прямоугольник: скругленные углы 20">
            <a:extLst>
              <a:ext uri="{FF2B5EF4-FFF2-40B4-BE49-F238E27FC236}">
                <a16:creationId xmlns:a16="http://schemas.microsoft.com/office/drawing/2014/main" id="{6706ACC6-04C7-13B8-08BB-E31977982961}"/>
              </a:ext>
            </a:extLst>
          </p:cNvPr>
          <p:cNvSpPr/>
          <p:nvPr userDrawn="1"/>
        </p:nvSpPr>
        <p:spPr>
          <a:xfrm>
            <a:off x="2839782" y="3213868"/>
            <a:ext cx="2016000" cy="3059647"/>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скругленные углы 24">
            <a:extLst>
              <a:ext uri="{FF2B5EF4-FFF2-40B4-BE49-F238E27FC236}">
                <a16:creationId xmlns:a16="http://schemas.microsoft.com/office/drawing/2014/main" id="{DEA0A164-56C3-3A3B-E54C-2629184282B0}"/>
              </a:ext>
            </a:extLst>
          </p:cNvPr>
          <p:cNvSpPr/>
          <p:nvPr userDrawn="1"/>
        </p:nvSpPr>
        <p:spPr>
          <a:xfrm>
            <a:off x="5092190" y="3213868"/>
            <a:ext cx="2016000" cy="3059647"/>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скругленные углы 25">
            <a:extLst>
              <a:ext uri="{FF2B5EF4-FFF2-40B4-BE49-F238E27FC236}">
                <a16:creationId xmlns:a16="http://schemas.microsoft.com/office/drawing/2014/main" id="{F7BD5C46-56C1-95F6-04C5-207F20B9199A}"/>
              </a:ext>
            </a:extLst>
          </p:cNvPr>
          <p:cNvSpPr/>
          <p:nvPr userDrawn="1"/>
        </p:nvSpPr>
        <p:spPr>
          <a:xfrm>
            <a:off x="7344598" y="3213868"/>
            <a:ext cx="2016000" cy="3059647"/>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275827"/>
            <a:ext cx="2016000" cy="720000"/>
          </a:xfrm>
          <a:prstGeom prst="roundRect">
            <a:avLst>
              <a:gd name="adj" fmla="val 50000"/>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5" name="Milestone Placeholder">
            <a:extLst>
              <a:ext uri="{FF2B5EF4-FFF2-40B4-BE49-F238E27FC236}">
                <a16:creationId xmlns:a16="http://schemas.microsoft.com/office/drawing/2014/main" id="{712831E2-BC7A-C346-AE12-39D98FBDEC60}"/>
              </a:ext>
            </a:extLst>
          </p:cNvPr>
          <p:cNvSpPr>
            <a:spLocks noGrp="1"/>
          </p:cNvSpPr>
          <p:nvPr>
            <p:ph type="body" idx="35" hasCustomPrompt="1"/>
          </p:nvPr>
        </p:nvSpPr>
        <p:spPr>
          <a:xfrm>
            <a:off x="635032" y="2328050"/>
            <a:ext cx="1920684" cy="615553"/>
          </a:xfrm>
        </p:spPr>
        <p:txBody>
          <a:bodyPr lIns="216000" tIns="0" rIns="216000" bIns="0" anchor="ctr" anchorCtr="0">
            <a:noAutofit/>
          </a:bodyPr>
          <a:lstStyle>
            <a:lvl1pPr marL="0" indent="0" algn="ctr">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 name="Прямоугольник: скругленные углы 7">
            <a:extLst>
              <a:ext uri="{FF2B5EF4-FFF2-40B4-BE49-F238E27FC236}">
                <a16:creationId xmlns:a16="http://schemas.microsoft.com/office/drawing/2014/main" id="{3D9D90EE-F6D0-66F3-D441-CE4345A05C45}"/>
              </a:ext>
            </a:extLst>
          </p:cNvPr>
          <p:cNvSpPr/>
          <p:nvPr userDrawn="1"/>
        </p:nvSpPr>
        <p:spPr>
          <a:xfrm>
            <a:off x="2839782"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1" name="Text Placeholder">
            <a:extLst>
              <a:ext uri="{FF2B5EF4-FFF2-40B4-BE49-F238E27FC236}">
                <a16:creationId xmlns:a16="http://schemas.microsoft.com/office/drawing/2014/main" id="{D1CC387C-962F-E9DD-B6AD-2EE5D59E625A}"/>
              </a:ext>
            </a:extLst>
          </p:cNvPr>
          <p:cNvSpPr>
            <a:spLocks noGrp="1"/>
          </p:cNvSpPr>
          <p:nvPr>
            <p:ph type="body" idx="36" hasCustomPrompt="1"/>
          </p:nvPr>
        </p:nvSpPr>
        <p:spPr>
          <a:xfrm>
            <a:off x="2839782"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Subtitle Placeholder">
            <a:extLst>
              <a:ext uri="{FF2B5EF4-FFF2-40B4-BE49-F238E27FC236}">
                <a16:creationId xmlns:a16="http://schemas.microsoft.com/office/drawing/2014/main" id="{E1482F17-790E-E75B-F8F6-55C1B63E919A}"/>
              </a:ext>
            </a:extLst>
          </p:cNvPr>
          <p:cNvSpPr>
            <a:spLocks noGrp="1"/>
          </p:cNvSpPr>
          <p:nvPr>
            <p:ph type="body" idx="37" hasCustomPrompt="1"/>
          </p:nvPr>
        </p:nvSpPr>
        <p:spPr>
          <a:xfrm>
            <a:off x="2839782" y="4950603"/>
            <a:ext cx="2016000" cy="1324800"/>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8" name="Прямоугольник: скругленные углы 17">
            <a:extLst>
              <a:ext uri="{FF2B5EF4-FFF2-40B4-BE49-F238E27FC236}">
                <a16:creationId xmlns:a16="http://schemas.microsoft.com/office/drawing/2014/main" id="{A94DB04A-177E-E5B8-8E5A-4CB11CF28556}"/>
              </a:ext>
            </a:extLst>
          </p:cNvPr>
          <p:cNvSpPr/>
          <p:nvPr userDrawn="1"/>
        </p:nvSpPr>
        <p:spPr>
          <a:xfrm>
            <a:off x="5092190"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0" name="Text Placeholder">
            <a:extLst>
              <a:ext uri="{FF2B5EF4-FFF2-40B4-BE49-F238E27FC236}">
                <a16:creationId xmlns:a16="http://schemas.microsoft.com/office/drawing/2014/main" id="{71F580E8-5298-1D6B-3ED8-AB74C79B8A66}"/>
              </a:ext>
            </a:extLst>
          </p:cNvPr>
          <p:cNvSpPr>
            <a:spLocks noGrp="1"/>
          </p:cNvSpPr>
          <p:nvPr>
            <p:ph type="body" idx="39" hasCustomPrompt="1"/>
          </p:nvPr>
        </p:nvSpPr>
        <p:spPr>
          <a:xfrm>
            <a:off x="5092190"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2" name="Subtitle Placeholder">
            <a:extLst>
              <a:ext uri="{FF2B5EF4-FFF2-40B4-BE49-F238E27FC236}">
                <a16:creationId xmlns:a16="http://schemas.microsoft.com/office/drawing/2014/main" id="{FA820685-BBD2-568B-6EF8-3D9A4C50DB4E}"/>
              </a:ext>
            </a:extLst>
          </p:cNvPr>
          <p:cNvSpPr>
            <a:spLocks noGrp="1"/>
          </p:cNvSpPr>
          <p:nvPr>
            <p:ph type="body" idx="40" hasCustomPrompt="1"/>
          </p:nvPr>
        </p:nvSpPr>
        <p:spPr>
          <a:xfrm>
            <a:off x="5092190" y="4950603"/>
            <a:ext cx="2016000" cy="1324800"/>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cxnSp>
        <p:nvCxnSpPr>
          <p:cNvPr id="40" name="Прямая соединительная линия 39">
            <a:extLst>
              <a:ext uri="{FF2B5EF4-FFF2-40B4-BE49-F238E27FC236}">
                <a16:creationId xmlns:a16="http://schemas.microsoft.com/office/drawing/2014/main" id="{7DD111AA-4096-9ED2-AC73-0888FE4D899F}"/>
              </a:ext>
            </a:extLst>
          </p:cNvPr>
          <p:cNvCxnSpPr>
            <a:cxnSpLocks/>
          </p:cNvCxnSpPr>
          <p:nvPr userDrawn="1"/>
        </p:nvCxnSpPr>
        <p:spPr>
          <a:xfrm flipV="1">
            <a:off x="2613578"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C7762849-CCA8-639E-40D8-5A6F655E6789}"/>
              </a:ext>
            </a:extLst>
          </p:cNvPr>
          <p:cNvCxnSpPr>
            <a:cxnSpLocks/>
          </p:cNvCxnSpPr>
          <p:nvPr userDrawn="1"/>
        </p:nvCxnSpPr>
        <p:spPr>
          <a:xfrm flipV="1">
            <a:off x="4865986"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единительная линия 48">
            <a:extLst>
              <a:ext uri="{FF2B5EF4-FFF2-40B4-BE49-F238E27FC236}">
                <a16:creationId xmlns:a16="http://schemas.microsoft.com/office/drawing/2014/main" id="{5B3522AA-0CF1-8CDA-E0B5-9508AC5CCF27}"/>
              </a:ext>
            </a:extLst>
          </p:cNvPr>
          <p:cNvCxnSpPr>
            <a:cxnSpLocks/>
          </p:cNvCxnSpPr>
          <p:nvPr userDrawn="1"/>
        </p:nvCxnSpPr>
        <p:spPr>
          <a:xfrm flipV="1">
            <a:off x="11623207"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3" name="Text Placeholder">
            <a:extLst>
              <a:ext uri="{FF2B5EF4-FFF2-40B4-BE49-F238E27FC236}">
                <a16:creationId xmlns:a16="http://schemas.microsoft.com/office/drawing/2014/main" id="{483D4E07-2B5D-8779-F5A5-C0D0D63AA84F}"/>
              </a:ext>
            </a:extLst>
          </p:cNvPr>
          <p:cNvSpPr>
            <a:spLocks noGrp="1"/>
          </p:cNvSpPr>
          <p:nvPr>
            <p:ph type="body" idx="42" hasCustomPrompt="1"/>
          </p:nvPr>
        </p:nvSpPr>
        <p:spPr>
          <a:xfrm>
            <a:off x="587374" y="3266093"/>
            <a:ext cx="2016000" cy="1674000"/>
          </a:xfrm>
        </p:spPr>
        <p:txBody>
          <a:bodyPr lIns="216000" tIns="21600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Subtitle Placeholder">
            <a:extLst>
              <a:ext uri="{FF2B5EF4-FFF2-40B4-BE49-F238E27FC236}">
                <a16:creationId xmlns:a16="http://schemas.microsoft.com/office/drawing/2014/main" id="{9809A8A5-796C-BFB1-169A-1EE4E7A5D6CC}"/>
              </a:ext>
            </a:extLst>
          </p:cNvPr>
          <p:cNvSpPr>
            <a:spLocks noGrp="1"/>
          </p:cNvSpPr>
          <p:nvPr>
            <p:ph type="body" idx="43" hasCustomPrompt="1"/>
          </p:nvPr>
        </p:nvSpPr>
        <p:spPr>
          <a:xfrm>
            <a:off x="587374" y="4950603"/>
            <a:ext cx="2016000" cy="1324800"/>
          </a:xfrm>
        </p:spPr>
        <p:txBody>
          <a:bodyPr wrap="square" lIns="216000" tIns="108000" rIns="216000" bIns="288000" anchor="t" anchorCtr="0">
            <a:no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8" name="Text Placeholder">
            <a:extLst>
              <a:ext uri="{FF2B5EF4-FFF2-40B4-BE49-F238E27FC236}">
                <a16:creationId xmlns:a16="http://schemas.microsoft.com/office/drawing/2014/main" id="{7ED11787-EAAE-3B9B-32C6-0E663BDFDA6E}"/>
              </a:ext>
            </a:extLst>
          </p:cNvPr>
          <p:cNvSpPr>
            <a:spLocks noGrp="1"/>
          </p:cNvSpPr>
          <p:nvPr>
            <p:ph type="body" idx="44" hasCustomPrompt="1"/>
          </p:nvPr>
        </p:nvSpPr>
        <p:spPr>
          <a:xfrm>
            <a:off x="7344598"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9" name="Subtitle Placeholder">
            <a:extLst>
              <a:ext uri="{FF2B5EF4-FFF2-40B4-BE49-F238E27FC236}">
                <a16:creationId xmlns:a16="http://schemas.microsoft.com/office/drawing/2014/main" id="{92CD3072-51D0-544D-F548-5CB43A15A25A}"/>
              </a:ext>
            </a:extLst>
          </p:cNvPr>
          <p:cNvSpPr>
            <a:spLocks noGrp="1"/>
          </p:cNvSpPr>
          <p:nvPr>
            <p:ph type="body" idx="45" hasCustomPrompt="1"/>
          </p:nvPr>
        </p:nvSpPr>
        <p:spPr>
          <a:xfrm>
            <a:off x="7344598" y="4950603"/>
            <a:ext cx="2016000" cy="1323197"/>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Прямоугольник: скругленные углы 32">
            <a:extLst>
              <a:ext uri="{FF2B5EF4-FFF2-40B4-BE49-F238E27FC236}">
                <a16:creationId xmlns:a16="http://schemas.microsoft.com/office/drawing/2014/main" id="{3E970911-90F4-DAD0-6A6B-5DBF9F77D447}"/>
              </a:ext>
            </a:extLst>
          </p:cNvPr>
          <p:cNvSpPr/>
          <p:nvPr userDrawn="1"/>
        </p:nvSpPr>
        <p:spPr>
          <a:xfrm>
            <a:off x="7344598"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39" name="Прямая соединительная линия 38">
            <a:extLst>
              <a:ext uri="{FF2B5EF4-FFF2-40B4-BE49-F238E27FC236}">
                <a16:creationId xmlns:a16="http://schemas.microsoft.com/office/drawing/2014/main" id="{E309BFA7-39B3-BFF5-157B-9D917125E031}"/>
              </a:ext>
            </a:extLst>
          </p:cNvPr>
          <p:cNvCxnSpPr>
            <a:cxnSpLocks/>
          </p:cNvCxnSpPr>
          <p:nvPr userDrawn="1"/>
        </p:nvCxnSpPr>
        <p:spPr>
          <a:xfrm flipV="1">
            <a:off x="7118394"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3" name="Прямоугольник: скругленные углы 2">
            <a:extLst>
              <a:ext uri="{FF2B5EF4-FFF2-40B4-BE49-F238E27FC236}">
                <a16:creationId xmlns:a16="http://schemas.microsoft.com/office/drawing/2014/main" id="{CC1A8C69-4101-B580-BEE3-6F92CDD5D0EB}"/>
              </a:ext>
            </a:extLst>
          </p:cNvPr>
          <p:cNvSpPr/>
          <p:nvPr userDrawn="1"/>
        </p:nvSpPr>
        <p:spPr>
          <a:xfrm>
            <a:off x="9597006"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6" name="Прямая соединительная линия 5">
            <a:extLst>
              <a:ext uri="{FF2B5EF4-FFF2-40B4-BE49-F238E27FC236}">
                <a16:creationId xmlns:a16="http://schemas.microsoft.com/office/drawing/2014/main" id="{289922CE-A819-20EC-8A42-05FC2EDBB788}"/>
              </a:ext>
            </a:extLst>
          </p:cNvPr>
          <p:cNvCxnSpPr>
            <a:cxnSpLocks/>
          </p:cNvCxnSpPr>
          <p:nvPr userDrawn="1"/>
        </p:nvCxnSpPr>
        <p:spPr>
          <a:xfrm flipV="1">
            <a:off x="9370802"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41" name="Milestone Placeholder">
            <a:extLst>
              <a:ext uri="{FF2B5EF4-FFF2-40B4-BE49-F238E27FC236}">
                <a16:creationId xmlns:a16="http://schemas.microsoft.com/office/drawing/2014/main" id="{D1B78CFF-2AEB-3BD7-9F89-4529BFD2530A}"/>
              </a:ext>
            </a:extLst>
          </p:cNvPr>
          <p:cNvSpPr>
            <a:spLocks noGrp="1"/>
          </p:cNvSpPr>
          <p:nvPr>
            <p:ph type="body" idx="48" hasCustomPrompt="1"/>
          </p:nvPr>
        </p:nvSpPr>
        <p:spPr>
          <a:xfrm>
            <a:off x="2887440"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3" name="Milestone Placeholder">
            <a:extLst>
              <a:ext uri="{FF2B5EF4-FFF2-40B4-BE49-F238E27FC236}">
                <a16:creationId xmlns:a16="http://schemas.microsoft.com/office/drawing/2014/main" id="{00D91BDB-D382-1CB8-32A6-72F69E54381F}"/>
              </a:ext>
            </a:extLst>
          </p:cNvPr>
          <p:cNvSpPr>
            <a:spLocks noGrp="1"/>
          </p:cNvSpPr>
          <p:nvPr>
            <p:ph type="body" idx="49" hasCustomPrompt="1"/>
          </p:nvPr>
        </p:nvSpPr>
        <p:spPr>
          <a:xfrm>
            <a:off x="5113613"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4" name="Milestone Placeholder">
            <a:extLst>
              <a:ext uri="{FF2B5EF4-FFF2-40B4-BE49-F238E27FC236}">
                <a16:creationId xmlns:a16="http://schemas.microsoft.com/office/drawing/2014/main" id="{9E3DA347-84DF-CB5E-770D-FEEC8313A018}"/>
              </a:ext>
            </a:extLst>
          </p:cNvPr>
          <p:cNvSpPr>
            <a:spLocks noGrp="1"/>
          </p:cNvSpPr>
          <p:nvPr>
            <p:ph type="body" idx="50" hasCustomPrompt="1"/>
          </p:nvPr>
        </p:nvSpPr>
        <p:spPr>
          <a:xfrm>
            <a:off x="7392256"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5" name="Milestone Placeholder">
            <a:extLst>
              <a:ext uri="{FF2B5EF4-FFF2-40B4-BE49-F238E27FC236}">
                <a16:creationId xmlns:a16="http://schemas.microsoft.com/office/drawing/2014/main" id="{B9B302C0-8874-CE8E-4750-B5BF787B5796}"/>
              </a:ext>
            </a:extLst>
          </p:cNvPr>
          <p:cNvSpPr>
            <a:spLocks noGrp="1"/>
          </p:cNvSpPr>
          <p:nvPr>
            <p:ph type="body" idx="51" hasCustomPrompt="1"/>
          </p:nvPr>
        </p:nvSpPr>
        <p:spPr>
          <a:xfrm>
            <a:off x="9644664"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7" name="Прямоугольник: скругленные углы 46">
            <a:extLst>
              <a:ext uri="{FF2B5EF4-FFF2-40B4-BE49-F238E27FC236}">
                <a16:creationId xmlns:a16="http://schemas.microsoft.com/office/drawing/2014/main" id="{D78AC21A-D626-1C58-C939-110186E009B9}"/>
              </a:ext>
            </a:extLst>
          </p:cNvPr>
          <p:cNvSpPr/>
          <p:nvPr userDrawn="1"/>
        </p:nvSpPr>
        <p:spPr>
          <a:xfrm>
            <a:off x="9597006" y="3213868"/>
            <a:ext cx="2016000" cy="3059647"/>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Text Placeholder">
            <a:extLst>
              <a:ext uri="{FF2B5EF4-FFF2-40B4-BE49-F238E27FC236}">
                <a16:creationId xmlns:a16="http://schemas.microsoft.com/office/drawing/2014/main" id="{11316F0F-7C0E-DAD1-72C4-079BE6D9384C}"/>
              </a:ext>
            </a:extLst>
          </p:cNvPr>
          <p:cNvSpPr>
            <a:spLocks noGrp="1"/>
          </p:cNvSpPr>
          <p:nvPr>
            <p:ph type="body" idx="52" hasCustomPrompt="1"/>
          </p:nvPr>
        </p:nvSpPr>
        <p:spPr>
          <a:xfrm>
            <a:off x="9597006"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1" name="Subtitle Placeholder">
            <a:extLst>
              <a:ext uri="{FF2B5EF4-FFF2-40B4-BE49-F238E27FC236}">
                <a16:creationId xmlns:a16="http://schemas.microsoft.com/office/drawing/2014/main" id="{46315B6F-F2A5-E5F5-B51E-0F80C16D3CA4}"/>
              </a:ext>
            </a:extLst>
          </p:cNvPr>
          <p:cNvSpPr>
            <a:spLocks noGrp="1"/>
          </p:cNvSpPr>
          <p:nvPr>
            <p:ph type="body" idx="53" hasCustomPrompt="1"/>
          </p:nvPr>
        </p:nvSpPr>
        <p:spPr>
          <a:xfrm>
            <a:off x="9597006" y="4950603"/>
            <a:ext cx="2016000" cy="1323197"/>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 name="Заголовок 1">
            <a:extLst>
              <a:ext uri="{FF2B5EF4-FFF2-40B4-BE49-F238E27FC236}">
                <a16:creationId xmlns:a16="http://schemas.microsoft.com/office/drawing/2014/main" id="{D76560AC-8983-4A80-8CB4-32832B7A7E32}"/>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7" name="Ellipse">
            <a:extLst>
              <a:ext uri="{FF2B5EF4-FFF2-40B4-BE49-F238E27FC236}">
                <a16:creationId xmlns:a16="http://schemas.microsoft.com/office/drawing/2014/main" id="{8A6E1B3A-7870-E08C-C845-A09D8E96C60A}"/>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Ellipse">
            <a:extLst>
              <a:ext uri="{FF2B5EF4-FFF2-40B4-BE49-F238E27FC236}">
                <a16:creationId xmlns:a16="http://schemas.microsoft.com/office/drawing/2014/main" id="{7A208CA6-0D7F-B2E9-7C97-101FA36A7B61}"/>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9FD348A-81FD-3253-F1B0-774FA29BB2F4}"/>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Footer Placeholder">
            <a:extLst>
              <a:ext uri="{FF2B5EF4-FFF2-40B4-BE49-F238E27FC236}">
                <a16:creationId xmlns:a16="http://schemas.microsoft.com/office/drawing/2014/main" id="{C32ED264-97AE-563A-B9CF-670F759E43AB}"/>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120822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meline I60V4">
    <p:bg>
      <p:bgPr>
        <a:solidFill>
          <a:schemeClr val="bg2"/>
        </a:solidFill>
        <a:effectLst/>
      </p:bgPr>
    </p:bg>
    <p:spTree>
      <p:nvGrpSpPr>
        <p:cNvPr id="1" name=""/>
        <p:cNvGrpSpPr/>
        <p:nvPr/>
      </p:nvGrpSpPr>
      <p:grpSpPr>
        <a:xfrm>
          <a:off x="0" y="0"/>
          <a:ext cx="0" cy="0"/>
          <a:chOff x="0" y="0"/>
          <a:chExt cx="0" cy="0"/>
        </a:xfrm>
      </p:grpSpPr>
      <p:sp>
        <p:nvSpPr>
          <p:cNvPr id="6" name="Прямоугольник: скругленные углы 5">
            <a:extLst>
              <a:ext uri="{FF2B5EF4-FFF2-40B4-BE49-F238E27FC236}">
                <a16:creationId xmlns:a16="http://schemas.microsoft.com/office/drawing/2014/main" id="{60172E97-6786-F94F-0805-4F68A10F8F8B}"/>
              </a:ext>
            </a:extLst>
          </p:cNvPr>
          <p:cNvSpPr/>
          <p:nvPr userDrawn="1"/>
        </p:nvSpPr>
        <p:spPr>
          <a:xfrm>
            <a:off x="587374" y="2174314"/>
            <a:ext cx="1659600" cy="1659600"/>
          </a:xfrm>
          <a:prstGeom prst="roundRect">
            <a:avLst>
              <a:gd name="adj" fmla="val 50000"/>
            </a:avLst>
          </a:prstGeom>
          <a:solidFill>
            <a:srgbClr val="3535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 name="Milestone Placeholder">
            <a:extLst>
              <a:ext uri="{FF2B5EF4-FFF2-40B4-BE49-F238E27FC236}">
                <a16:creationId xmlns:a16="http://schemas.microsoft.com/office/drawing/2014/main" id="{099A8E1D-94E0-A9BB-A906-8C9B77800C29}"/>
              </a:ext>
            </a:extLst>
          </p:cNvPr>
          <p:cNvSpPr>
            <a:spLocks noGrp="1"/>
          </p:cNvSpPr>
          <p:nvPr>
            <p:ph type="body" idx="35" hasCustomPrompt="1"/>
          </p:nvPr>
        </p:nvSpPr>
        <p:spPr>
          <a:xfrm>
            <a:off x="587374" y="2478228"/>
            <a:ext cx="1659600" cy="1051772"/>
          </a:xfrm>
        </p:spPr>
        <p:txBody>
          <a:bodyPr lIns="108000" tIns="216000" rIns="108000" bIns="216000" anchor="ctr" anchorCtr="0">
            <a:noAutofit/>
          </a:bodyPr>
          <a:lstStyle>
            <a:lvl1pPr marL="0" indent="0" algn="ctr">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 name="Прямоугольник: скругленные углы 7">
            <a:extLst>
              <a:ext uri="{FF2B5EF4-FFF2-40B4-BE49-F238E27FC236}">
                <a16:creationId xmlns:a16="http://schemas.microsoft.com/office/drawing/2014/main" id="{40D4A6F7-1158-5213-3ACE-26192FD7766C}"/>
              </a:ext>
            </a:extLst>
          </p:cNvPr>
          <p:cNvSpPr/>
          <p:nvPr userDrawn="1"/>
        </p:nvSpPr>
        <p:spPr>
          <a:xfrm>
            <a:off x="245890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 name="Прямоугольник: скругленные углы 9">
            <a:extLst>
              <a:ext uri="{FF2B5EF4-FFF2-40B4-BE49-F238E27FC236}">
                <a16:creationId xmlns:a16="http://schemas.microsoft.com/office/drawing/2014/main" id="{0808A7A3-F965-A338-3EEA-DED57B546C48}"/>
              </a:ext>
            </a:extLst>
          </p:cNvPr>
          <p:cNvSpPr/>
          <p:nvPr userDrawn="1"/>
        </p:nvSpPr>
        <p:spPr>
          <a:xfrm>
            <a:off x="433043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11" name="Прямая соединительная линия 10">
            <a:extLst>
              <a:ext uri="{FF2B5EF4-FFF2-40B4-BE49-F238E27FC236}">
                <a16:creationId xmlns:a16="http://schemas.microsoft.com/office/drawing/2014/main" id="{5B890356-F438-AE8A-349A-29C2D6637CAD}"/>
              </a:ext>
            </a:extLst>
          </p:cNvPr>
          <p:cNvCxnSpPr>
            <a:cxnSpLocks/>
          </p:cNvCxnSpPr>
          <p:nvPr userDrawn="1"/>
        </p:nvCxnSpPr>
        <p:spPr>
          <a:xfrm flipV="1">
            <a:off x="224493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90E0EDCD-F7B7-7B7D-0DF0-9A2E9E350CF6}"/>
              </a:ext>
            </a:extLst>
          </p:cNvPr>
          <p:cNvCxnSpPr>
            <a:cxnSpLocks/>
          </p:cNvCxnSpPr>
          <p:nvPr userDrawn="1"/>
        </p:nvCxnSpPr>
        <p:spPr>
          <a:xfrm flipV="1">
            <a:off x="411646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7D6B5192-FD8E-B378-898E-5A6AB378061C}"/>
              </a:ext>
            </a:extLst>
          </p:cNvPr>
          <p:cNvCxnSpPr>
            <a:cxnSpLocks/>
          </p:cNvCxnSpPr>
          <p:nvPr userDrawn="1"/>
        </p:nvCxnSpPr>
        <p:spPr>
          <a:xfrm flipV="1">
            <a:off x="11623207"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4" name="Прямоугольник: скругленные углы 13">
            <a:extLst>
              <a:ext uri="{FF2B5EF4-FFF2-40B4-BE49-F238E27FC236}">
                <a16:creationId xmlns:a16="http://schemas.microsoft.com/office/drawing/2014/main" id="{6DC2C629-08DD-CA62-7D0B-C4E36312ED77}"/>
              </a:ext>
            </a:extLst>
          </p:cNvPr>
          <p:cNvSpPr/>
          <p:nvPr userDrawn="1"/>
        </p:nvSpPr>
        <p:spPr>
          <a:xfrm>
            <a:off x="620196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15" name="Прямая соединительная линия 14">
            <a:extLst>
              <a:ext uri="{FF2B5EF4-FFF2-40B4-BE49-F238E27FC236}">
                <a16:creationId xmlns:a16="http://schemas.microsoft.com/office/drawing/2014/main" id="{2E7DF794-C449-A959-55C0-D4A9F45BE959}"/>
              </a:ext>
            </a:extLst>
          </p:cNvPr>
          <p:cNvCxnSpPr>
            <a:cxnSpLocks/>
          </p:cNvCxnSpPr>
          <p:nvPr userDrawn="1"/>
        </p:nvCxnSpPr>
        <p:spPr>
          <a:xfrm flipV="1">
            <a:off x="598799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3D5E8191-D317-55D5-A28B-FE3B8614C3F1}"/>
              </a:ext>
            </a:extLst>
          </p:cNvPr>
          <p:cNvSpPr/>
          <p:nvPr userDrawn="1"/>
        </p:nvSpPr>
        <p:spPr>
          <a:xfrm>
            <a:off x="807349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17" name="Прямая соединительная линия 16">
            <a:extLst>
              <a:ext uri="{FF2B5EF4-FFF2-40B4-BE49-F238E27FC236}">
                <a16:creationId xmlns:a16="http://schemas.microsoft.com/office/drawing/2014/main" id="{A6BCFFD0-93FA-07CE-5AB5-B88B0D6041BA}"/>
              </a:ext>
            </a:extLst>
          </p:cNvPr>
          <p:cNvCxnSpPr>
            <a:cxnSpLocks/>
          </p:cNvCxnSpPr>
          <p:nvPr userDrawn="1"/>
        </p:nvCxnSpPr>
        <p:spPr>
          <a:xfrm flipV="1">
            <a:off x="973105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8" name="Milestone Placeholder">
            <a:extLst>
              <a:ext uri="{FF2B5EF4-FFF2-40B4-BE49-F238E27FC236}">
                <a16:creationId xmlns:a16="http://schemas.microsoft.com/office/drawing/2014/main" id="{C7A194E5-266F-1A73-E0FF-28597617933D}"/>
              </a:ext>
            </a:extLst>
          </p:cNvPr>
          <p:cNvSpPr>
            <a:spLocks noGrp="1"/>
          </p:cNvSpPr>
          <p:nvPr>
            <p:ph type="body" idx="48" hasCustomPrompt="1"/>
          </p:nvPr>
        </p:nvSpPr>
        <p:spPr>
          <a:xfrm>
            <a:off x="245890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19" name="Milestone Placeholder">
            <a:extLst>
              <a:ext uri="{FF2B5EF4-FFF2-40B4-BE49-F238E27FC236}">
                <a16:creationId xmlns:a16="http://schemas.microsoft.com/office/drawing/2014/main" id="{27DECCCD-E983-94E1-A00D-E725CFA43017}"/>
              </a:ext>
            </a:extLst>
          </p:cNvPr>
          <p:cNvSpPr>
            <a:spLocks noGrp="1"/>
          </p:cNvSpPr>
          <p:nvPr>
            <p:ph type="body" idx="49" hasCustomPrompt="1"/>
          </p:nvPr>
        </p:nvSpPr>
        <p:spPr>
          <a:xfrm>
            <a:off x="433043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0" name="Milestone Placeholder">
            <a:extLst>
              <a:ext uri="{FF2B5EF4-FFF2-40B4-BE49-F238E27FC236}">
                <a16:creationId xmlns:a16="http://schemas.microsoft.com/office/drawing/2014/main" id="{E3B8C048-A5B0-41A5-62DA-3A3F0540781D}"/>
              </a:ext>
            </a:extLst>
          </p:cNvPr>
          <p:cNvSpPr>
            <a:spLocks noGrp="1"/>
          </p:cNvSpPr>
          <p:nvPr>
            <p:ph type="body" idx="50" hasCustomPrompt="1"/>
          </p:nvPr>
        </p:nvSpPr>
        <p:spPr>
          <a:xfrm>
            <a:off x="620196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1" name="Milestone Placeholder">
            <a:extLst>
              <a:ext uri="{FF2B5EF4-FFF2-40B4-BE49-F238E27FC236}">
                <a16:creationId xmlns:a16="http://schemas.microsoft.com/office/drawing/2014/main" id="{92121FB3-4B39-D368-A1B1-EBE4EAFFA60A}"/>
              </a:ext>
            </a:extLst>
          </p:cNvPr>
          <p:cNvSpPr>
            <a:spLocks noGrp="1"/>
          </p:cNvSpPr>
          <p:nvPr>
            <p:ph type="body" idx="51" hasCustomPrompt="1"/>
          </p:nvPr>
        </p:nvSpPr>
        <p:spPr>
          <a:xfrm>
            <a:off x="807349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6" name="Прямоугольник: скругленные углы 25">
            <a:extLst>
              <a:ext uri="{FF2B5EF4-FFF2-40B4-BE49-F238E27FC236}">
                <a16:creationId xmlns:a16="http://schemas.microsoft.com/office/drawing/2014/main" id="{693FE398-6A48-79F0-F6EA-6EE0B07863E9}"/>
              </a:ext>
            </a:extLst>
          </p:cNvPr>
          <p:cNvSpPr/>
          <p:nvPr userDrawn="1"/>
        </p:nvSpPr>
        <p:spPr>
          <a:xfrm>
            <a:off x="994502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27" name="Прямая соединительная линия 26">
            <a:extLst>
              <a:ext uri="{FF2B5EF4-FFF2-40B4-BE49-F238E27FC236}">
                <a16:creationId xmlns:a16="http://schemas.microsoft.com/office/drawing/2014/main" id="{27578781-D078-F1FE-D99F-99F2FA482375}"/>
              </a:ext>
            </a:extLst>
          </p:cNvPr>
          <p:cNvCxnSpPr>
            <a:cxnSpLocks/>
          </p:cNvCxnSpPr>
          <p:nvPr userDrawn="1"/>
        </p:nvCxnSpPr>
        <p:spPr>
          <a:xfrm flipV="1">
            <a:off x="785952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28" name="Milestone Placeholder">
            <a:extLst>
              <a:ext uri="{FF2B5EF4-FFF2-40B4-BE49-F238E27FC236}">
                <a16:creationId xmlns:a16="http://schemas.microsoft.com/office/drawing/2014/main" id="{ABAEFCC8-E37A-D208-98A9-5CDE6D82423E}"/>
              </a:ext>
            </a:extLst>
          </p:cNvPr>
          <p:cNvSpPr>
            <a:spLocks noGrp="1"/>
          </p:cNvSpPr>
          <p:nvPr>
            <p:ph type="body" idx="52" hasCustomPrompt="1"/>
          </p:nvPr>
        </p:nvSpPr>
        <p:spPr>
          <a:xfrm>
            <a:off x="994502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9" name="Text Placeholder">
            <a:extLst>
              <a:ext uri="{FF2B5EF4-FFF2-40B4-BE49-F238E27FC236}">
                <a16:creationId xmlns:a16="http://schemas.microsoft.com/office/drawing/2014/main" id="{10AB0114-639C-5B5C-B9A3-F2015D1FCF89}"/>
              </a:ext>
            </a:extLst>
          </p:cNvPr>
          <p:cNvSpPr>
            <a:spLocks noGrp="1"/>
          </p:cNvSpPr>
          <p:nvPr>
            <p:ph type="body" idx="36" hasCustomPrompt="1"/>
          </p:nvPr>
        </p:nvSpPr>
        <p:spPr>
          <a:xfrm>
            <a:off x="587374" y="4795665"/>
            <a:ext cx="1659600" cy="1454244"/>
          </a:xfrm>
        </p:spPr>
        <p:txBody>
          <a:bodyPr lIns="0" tIns="0" rIns="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30" name="Subtitle Placeholder">
            <a:extLst>
              <a:ext uri="{FF2B5EF4-FFF2-40B4-BE49-F238E27FC236}">
                <a16:creationId xmlns:a16="http://schemas.microsoft.com/office/drawing/2014/main" id="{555C39AA-2FF5-EF12-1560-CFD57041F641}"/>
              </a:ext>
            </a:extLst>
          </p:cNvPr>
          <p:cNvSpPr>
            <a:spLocks noGrp="1"/>
          </p:cNvSpPr>
          <p:nvPr>
            <p:ph type="body" idx="37" hasCustomPrompt="1"/>
          </p:nvPr>
        </p:nvSpPr>
        <p:spPr>
          <a:xfrm>
            <a:off x="587374" y="4033968"/>
            <a:ext cx="1659600" cy="724608"/>
          </a:xfrm>
        </p:spPr>
        <p:txBody>
          <a:bodyPr wrap="square" lIns="0" tIns="0" rIns="0" bIns="108000" anchor="ctr" anchorCtr="0">
            <a:sp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32" name="Text Placeholder">
            <a:extLst>
              <a:ext uri="{FF2B5EF4-FFF2-40B4-BE49-F238E27FC236}">
                <a16:creationId xmlns:a16="http://schemas.microsoft.com/office/drawing/2014/main" id="{B2B90625-0964-DE8F-C7B9-068EF59440A0}"/>
              </a:ext>
            </a:extLst>
          </p:cNvPr>
          <p:cNvSpPr>
            <a:spLocks noGrp="1"/>
          </p:cNvSpPr>
          <p:nvPr>
            <p:ph type="body" idx="53" hasCustomPrompt="1"/>
          </p:nvPr>
        </p:nvSpPr>
        <p:spPr>
          <a:xfrm>
            <a:off x="2458904" y="4795665"/>
            <a:ext cx="1659600" cy="1454400"/>
          </a:xfrm>
        </p:spPr>
        <p:txBody>
          <a:bodyPr lIns="0" tIns="0" rIns="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33" name="Subtitle Placeholder">
            <a:extLst>
              <a:ext uri="{FF2B5EF4-FFF2-40B4-BE49-F238E27FC236}">
                <a16:creationId xmlns:a16="http://schemas.microsoft.com/office/drawing/2014/main" id="{D2B23425-93A6-9FEE-FABD-74FC3D7D5A4E}"/>
              </a:ext>
            </a:extLst>
          </p:cNvPr>
          <p:cNvSpPr>
            <a:spLocks noGrp="1"/>
          </p:cNvSpPr>
          <p:nvPr>
            <p:ph type="body" idx="54" hasCustomPrompt="1"/>
          </p:nvPr>
        </p:nvSpPr>
        <p:spPr>
          <a:xfrm>
            <a:off x="2458904" y="4033968"/>
            <a:ext cx="1659600" cy="724608"/>
          </a:xfrm>
        </p:spPr>
        <p:txBody>
          <a:bodyPr wrap="square" lIns="0" tIns="0" rIns="0" bIns="108000" anchor="ctr" anchorCtr="0">
            <a:sp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34" name="Text Placeholder">
            <a:extLst>
              <a:ext uri="{FF2B5EF4-FFF2-40B4-BE49-F238E27FC236}">
                <a16:creationId xmlns:a16="http://schemas.microsoft.com/office/drawing/2014/main" id="{179E511E-9448-1CC4-975A-3D843D4E67C5}"/>
              </a:ext>
            </a:extLst>
          </p:cNvPr>
          <p:cNvSpPr>
            <a:spLocks noGrp="1"/>
          </p:cNvSpPr>
          <p:nvPr>
            <p:ph type="body" idx="55" hasCustomPrompt="1"/>
          </p:nvPr>
        </p:nvSpPr>
        <p:spPr>
          <a:xfrm>
            <a:off x="4330434" y="4795665"/>
            <a:ext cx="1659600" cy="1454400"/>
          </a:xfrm>
        </p:spPr>
        <p:txBody>
          <a:bodyPr lIns="0" tIns="0" rIns="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35" name="Subtitle Placeholder">
            <a:extLst>
              <a:ext uri="{FF2B5EF4-FFF2-40B4-BE49-F238E27FC236}">
                <a16:creationId xmlns:a16="http://schemas.microsoft.com/office/drawing/2014/main" id="{EE58298D-4828-E0D7-71BF-3651DE581ED4}"/>
              </a:ext>
            </a:extLst>
          </p:cNvPr>
          <p:cNvSpPr>
            <a:spLocks noGrp="1"/>
          </p:cNvSpPr>
          <p:nvPr>
            <p:ph type="body" idx="56" hasCustomPrompt="1"/>
          </p:nvPr>
        </p:nvSpPr>
        <p:spPr>
          <a:xfrm>
            <a:off x="4330434" y="4033968"/>
            <a:ext cx="1659600" cy="724608"/>
          </a:xfrm>
        </p:spPr>
        <p:txBody>
          <a:bodyPr wrap="square" lIns="0" tIns="0" rIns="0" bIns="108000" anchor="ctr" anchorCtr="0">
            <a:sp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36" name="Text Placeholder">
            <a:extLst>
              <a:ext uri="{FF2B5EF4-FFF2-40B4-BE49-F238E27FC236}">
                <a16:creationId xmlns:a16="http://schemas.microsoft.com/office/drawing/2014/main" id="{F8D007FB-B99C-D006-2A2E-B37EE25E6739}"/>
              </a:ext>
            </a:extLst>
          </p:cNvPr>
          <p:cNvSpPr>
            <a:spLocks noGrp="1"/>
          </p:cNvSpPr>
          <p:nvPr>
            <p:ph type="body" idx="57" hasCustomPrompt="1"/>
          </p:nvPr>
        </p:nvSpPr>
        <p:spPr>
          <a:xfrm>
            <a:off x="6201964" y="4795665"/>
            <a:ext cx="1659600" cy="1454400"/>
          </a:xfrm>
        </p:spPr>
        <p:txBody>
          <a:bodyPr lIns="0" tIns="0" rIns="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37" name="Subtitle Placeholder">
            <a:extLst>
              <a:ext uri="{FF2B5EF4-FFF2-40B4-BE49-F238E27FC236}">
                <a16:creationId xmlns:a16="http://schemas.microsoft.com/office/drawing/2014/main" id="{688C91FF-BD8B-D44D-C806-29CC4B0B745D}"/>
              </a:ext>
            </a:extLst>
          </p:cNvPr>
          <p:cNvSpPr>
            <a:spLocks noGrp="1"/>
          </p:cNvSpPr>
          <p:nvPr>
            <p:ph type="body" idx="58" hasCustomPrompt="1"/>
          </p:nvPr>
        </p:nvSpPr>
        <p:spPr>
          <a:xfrm>
            <a:off x="6201964" y="4033968"/>
            <a:ext cx="1659600" cy="724608"/>
          </a:xfrm>
        </p:spPr>
        <p:txBody>
          <a:bodyPr wrap="square" lIns="0" tIns="0" rIns="0" bIns="108000" anchor="ctr" anchorCtr="0">
            <a:sp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38" name="Text Placeholder">
            <a:extLst>
              <a:ext uri="{FF2B5EF4-FFF2-40B4-BE49-F238E27FC236}">
                <a16:creationId xmlns:a16="http://schemas.microsoft.com/office/drawing/2014/main" id="{C5E72114-DCBB-223A-8610-457EA17421F1}"/>
              </a:ext>
            </a:extLst>
          </p:cNvPr>
          <p:cNvSpPr>
            <a:spLocks noGrp="1"/>
          </p:cNvSpPr>
          <p:nvPr>
            <p:ph type="body" idx="59" hasCustomPrompt="1"/>
          </p:nvPr>
        </p:nvSpPr>
        <p:spPr>
          <a:xfrm>
            <a:off x="8073494" y="4795665"/>
            <a:ext cx="1659600" cy="1454400"/>
          </a:xfrm>
        </p:spPr>
        <p:txBody>
          <a:bodyPr lIns="0" tIns="0" rIns="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39" name="Subtitle Placeholder">
            <a:extLst>
              <a:ext uri="{FF2B5EF4-FFF2-40B4-BE49-F238E27FC236}">
                <a16:creationId xmlns:a16="http://schemas.microsoft.com/office/drawing/2014/main" id="{091B2B8F-1A0C-5B68-697A-886333E6FC98}"/>
              </a:ext>
            </a:extLst>
          </p:cNvPr>
          <p:cNvSpPr>
            <a:spLocks noGrp="1"/>
          </p:cNvSpPr>
          <p:nvPr>
            <p:ph type="body" idx="60" hasCustomPrompt="1"/>
          </p:nvPr>
        </p:nvSpPr>
        <p:spPr>
          <a:xfrm>
            <a:off x="8073494" y="4033968"/>
            <a:ext cx="1659600" cy="724608"/>
          </a:xfrm>
        </p:spPr>
        <p:txBody>
          <a:bodyPr wrap="square" lIns="0" tIns="0" rIns="0" bIns="108000" anchor="ctr" anchorCtr="0">
            <a:sp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40" name="Text Placeholder">
            <a:extLst>
              <a:ext uri="{FF2B5EF4-FFF2-40B4-BE49-F238E27FC236}">
                <a16:creationId xmlns:a16="http://schemas.microsoft.com/office/drawing/2014/main" id="{917D001C-F469-9F7A-853C-2FAB5EA999B3}"/>
              </a:ext>
            </a:extLst>
          </p:cNvPr>
          <p:cNvSpPr>
            <a:spLocks noGrp="1"/>
          </p:cNvSpPr>
          <p:nvPr>
            <p:ph type="body" idx="61" hasCustomPrompt="1"/>
          </p:nvPr>
        </p:nvSpPr>
        <p:spPr>
          <a:xfrm>
            <a:off x="9945024" y="4795665"/>
            <a:ext cx="1659600" cy="1454400"/>
          </a:xfrm>
        </p:spPr>
        <p:txBody>
          <a:bodyPr lIns="0" tIns="0" rIns="0" bIns="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41" name="Subtitle Placeholder">
            <a:extLst>
              <a:ext uri="{FF2B5EF4-FFF2-40B4-BE49-F238E27FC236}">
                <a16:creationId xmlns:a16="http://schemas.microsoft.com/office/drawing/2014/main" id="{BAF628F3-99ED-2C1F-610C-E16E79AAE5C9}"/>
              </a:ext>
            </a:extLst>
          </p:cNvPr>
          <p:cNvSpPr>
            <a:spLocks noGrp="1"/>
          </p:cNvSpPr>
          <p:nvPr>
            <p:ph type="body" idx="62" hasCustomPrompt="1"/>
          </p:nvPr>
        </p:nvSpPr>
        <p:spPr>
          <a:xfrm>
            <a:off x="9945024" y="4033968"/>
            <a:ext cx="1659600" cy="724608"/>
          </a:xfrm>
        </p:spPr>
        <p:txBody>
          <a:bodyPr wrap="square" lIns="0" tIns="0" rIns="0" bIns="108000" anchor="ctr" anchorCtr="0">
            <a:sp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2" name="Заголовок 1">
            <a:extLst>
              <a:ext uri="{FF2B5EF4-FFF2-40B4-BE49-F238E27FC236}">
                <a16:creationId xmlns:a16="http://schemas.microsoft.com/office/drawing/2014/main" id="{A661B6B7-D8BE-ED7A-E967-03DAFC38A0ED}"/>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089A29B4-96FA-E480-BC4B-A46A40D8E473}"/>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EDBE2EB4-4A72-49ED-BDFA-2EA550CE30E4}"/>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Ellipse">
            <a:extLst>
              <a:ext uri="{FF2B5EF4-FFF2-40B4-BE49-F238E27FC236}">
                <a16:creationId xmlns:a16="http://schemas.microsoft.com/office/drawing/2014/main" id="{6FE727FD-E415-2AA1-8BC1-01DEF85CF718}"/>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Footer Placeholder">
            <a:extLst>
              <a:ext uri="{FF2B5EF4-FFF2-40B4-BE49-F238E27FC236}">
                <a16:creationId xmlns:a16="http://schemas.microsoft.com/office/drawing/2014/main" id="{F21C698E-4D82-69C8-C174-D2845A5FA8C0}"/>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545191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I60V5">
    <p:bg>
      <p:bgPr>
        <a:solidFill>
          <a:schemeClr val="tx2"/>
        </a:solidFill>
        <a:effectLst/>
      </p:bgPr>
    </p:bg>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BE363D5A-8487-C1EA-EFC3-BB1756FFA87C}"/>
              </a:ext>
            </a:extLst>
          </p:cNvPr>
          <p:cNvSpPr/>
          <p:nvPr userDrawn="1"/>
        </p:nvSpPr>
        <p:spPr>
          <a:xfrm>
            <a:off x="587374" y="3911326"/>
            <a:ext cx="3529014" cy="2362676"/>
          </a:xfrm>
          <a:prstGeom prst="roundRect">
            <a:avLst>
              <a:gd name="adj" fmla="val 1935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 name="Прямоугольник: скругленные углы 2">
            <a:extLst>
              <a:ext uri="{FF2B5EF4-FFF2-40B4-BE49-F238E27FC236}">
                <a16:creationId xmlns:a16="http://schemas.microsoft.com/office/drawing/2014/main" id="{9524451F-A9B0-842E-4E6E-5B23BED0249C}"/>
              </a:ext>
            </a:extLst>
          </p:cNvPr>
          <p:cNvSpPr/>
          <p:nvPr userDrawn="1"/>
        </p:nvSpPr>
        <p:spPr>
          <a:xfrm>
            <a:off x="4332389" y="3913744"/>
            <a:ext cx="3529014" cy="2360056"/>
          </a:xfrm>
          <a:prstGeom prst="roundRect">
            <a:avLst>
              <a:gd name="adj" fmla="val 19365"/>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F0925186-EA6A-BE86-E801-12A1C3190C41}"/>
              </a:ext>
            </a:extLst>
          </p:cNvPr>
          <p:cNvSpPr/>
          <p:nvPr userDrawn="1"/>
        </p:nvSpPr>
        <p:spPr>
          <a:xfrm>
            <a:off x="8075614" y="3913744"/>
            <a:ext cx="3529014" cy="2360056"/>
          </a:xfrm>
          <a:prstGeom prst="roundRect">
            <a:avLst>
              <a:gd name="adj" fmla="val 2095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828471"/>
            <a:ext cx="3529014"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304542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41099" y="3142354"/>
            <a:ext cx="562221" cy="238137"/>
          </a:xfrm>
          <a:prstGeom prst="rect">
            <a:avLst/>
          </a:prstGeom>
        </p:spPr>
      </p:pic>
      <p:sp>
        <p:nvSpPr>
          <p:cNvPr id="5" name="Текст 2">
            <a:extLst>
              <a:ext uri="{FF2B5EF4-FFF2-40B4-BE49-F238E27FC236}">
                <a16:creationId xmlns:a16="http://schemas.microsoft.com/office/drawing/2014/main" id="{712831E2-BC7A-C346-AE12-39D98FBDEC60}"/>
              </a:ext>
            </a:extLst>
          </p:cNvPr>
          <p:cNvSpPr>
            <a:spLocks noGrp="1"/>
          </p:cNvSpPr>
          <p:nvPr>
            <p:ph type="body" idx="35" hasCustomPrompt="1"/>
          </p:nvPr>
        </p:nvSpPr>
        <p:spPr>
          <a:xfrm>
            <a:off x="1258690" y="2953647"/>
            <a:ext cx="2847155"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 name="Прямоугольник: скругленные углы 7">
            <a:extLst>
              <a:ext uri="{FF2B5EF4-FFF2-40B4-BE49-F238E27FC236}">
                <a16:creationId xmlns:a16="http://schemas.microsoft.com/office/drawing/2014/main" id="{3D9D90EE-F6D0-66F3-D441-CE4345A05C45}"/>
              </a:ext>
            </a:extLst>
          </p:cNvPr>
          <p:cNvSpPr/>
          <p:nvPr userDrawn="1"/>
        </p:nvSpPr>
        <p:spPr>
          <a:xfrm>
            <a:off x="4341349" y="2828471"/>
            <a:ext cx="3529014"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 name="Овал 9">
            <a:extLst>
              <a:ext uri="{FF2B5EF4-FFF2-40B4-BE49-F238E27FC236}">
                <a16:creationId xmlns:a16="http://schemas.microsoft.com/office/drawing/2014/main" id="{282BD834-C74E-5456-01FE-1E79096F6BAB}"/>
              </a:ext>
            </a:extLst>
          </p:cNvPr>
          <p:cNvSpPr/>
          <p:nvPr userDrawn="1"/>
        </p:nvSpPr>
        <p:spPr>
          <a:xfrm>
            <a:off x="4557349" y="304542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Текст 2">
            <a:extLst>
              <a:ext uri="{FF2B5EF4-FFF2-40B4-BE49-F238E27FC236}">
                <a16:creationId xmlns:a16="http://schemas.microsoft.com/office/drawing/2014/main" id="{D1CC387C-962F-E9DD-B6AD-2EE5D59E625A}"/>
              </a:ext>
            </a:extLst>
          </p:cNvPr>
          <p:cNvSpPr>
            <a:spLocks noGrp="1"/>
          </p:cNvSpPr>
          <p:nvPr>
            <p:ph type="body" idx="36" hasCustomPrompt="1"/>
          </p:nvPr>
        </p:nvSpPr>
        <p:spPr>
          <a:xfrm>
            <a:off x="4350310" y="3933002"/>
            <a:ext cx="3529014" cy="116698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Текст 2">
            <a:extLst>
              <a:ext uri="{FF2B5EF4-FFF2-40B4-BE49-F238E27FC236}">
                <a16:creationId xmlns:a16="http://schemas.microsoft.com/office/drawing/2014/main" id="{E1482F17-790E-E75B-F8F6-55C1B63E919A}"/>
              </a:ext>
            </a:extLst>
          </p:cNvPr>
          <p:cNvSpPr>
            <a:spLocks noGrp="1"/>
          </p:cNvSpPr>
          <p:nvPr>
            <p:ph type="body" idx="37" hasCustomPrompt="1"/>
          </p:nvPr>
        </p:nvSpPr>
        <p:spPr>
          <a:xfrm>
            <a:off x="4350310" y="5110569"/>
            <a:ext cx="3529014" cy="1160827"/>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14" name="Рисунок 13" descr="Стрелка вниз со сплошной заливкой">
            <a:extLst>
              <a:ext uri="{FF2B5EF4-FFF2-40B4-BE49-F238E27FC236}">
                <a16:creationId xmlns:a16="http://schemas.microsoft.com/office/drawing/2014/main" id="{4ED24A69-6581-30DA-E44F-5ADA0E1D28BB}"/>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4495074" y="3142355"/>
            <a:ext cx="562221" cy="238137"/>
          </a:xfrm>
          <a:prstGeom prst="rect">
            <a:avLst/>
          </a:prstGeom>
        </p:spPr>
      </p:pic>
      <p:sp>
        <p:nvSpPr>
          <p:cNvPr id="15" name="Текст 2">
            <a:extLst>
              <a:ext uri="{FF2B5EF4-FFF2-40B4-BE49-F238E27FC236}">
                <a16:creationId xmlns:a16="http://schemas.microsoft.com/office/drawing/2014/main" id="{BB7BE81F-B869-0BE5-CD05-3DBAE3929ADD}"/>
              </a:ext>
            </a:extLst>
          </p:cNvPr>
          <p:cNvSpPr>
            <a:spLocks noGrp="1"/>
          </p:cNvSpPr>
          <p:nvPr>
            <p:ph type="body" idx="38" hasCustomPrompt="1"/>
          </p:nvPr>
        </p:nvSpPr>
        <p:spPr>
          <a:xfrm>
            <a:off x="5012665" y="2953647"/>
            <a:ext cx="2847155"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18" name="Прямоугольник: скругленные углы 17">
            <a:extLst>
              <a:ext uri="{FF2B5EF4-FFF2-40B4-BE49-F238E27FC236}">
                <a16:creationId xmlns:a16="http://schemas.microsoft.com/office/drawing/2014/main" id="{A94DB04A-177E-E5B8-8E5A-4CB11CF28556}"/>
              </a:ext>
            </a:extLst>
          </p:cNvPr>
          <p:cNvSpPr/>
          <p:nvPr userDrawn="1"/>
        </p:nvSpPr>
        <p:spPr>
          <a:xfrm>
            <a:off x="8095324" y="2828471"/>
            <a:ext cx="3529014" cy="865904"/>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0" name="Овал 19">
            <a:extLst>
              <a:ext uri="{FF2B5EF4-FFF2-40B4-BE49-F238E27FC236}">
                <a16:creationId xmlns:a16="http://schemas.microsoft.com/office/drawing/2014/main" id="{AB2EA2CE-8F68-C67D-4DD5-94AEAC6E47EC}"/>
              </a:ext>
            </a:extLst>
          </p:cNvPr>
          <p:cNvSpPr/>
          <p:nvPr userDrawn="1"/>
        </p:nvSpPr>
        <p:spPr>
          <a:xfrm>
            <a:off x="8311324" y="3045423"/>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0" name="Текст 2">
            <a:extLst>
              <a:ext uri="{FF2B5EF4-FFF2-40B4-BE49-F238E27FC236}">
                <a16:creationId xmlns:a16="http://schemas.microsoft.com/office/drawing/2014/main" id="{71F580E8-5298-1D6B-3ED8-AB74C79B8A66}"/>
              </a:ext>
            </a:extLst>
          </p:cNvPr>
          <p:cNvSpPr>
            <a:spLocks noGrp="1"/>
          </p:cNvSpPr>
          <p:nvPr>
            <p:ph type="body" idx="39" hasCustomPrompt="1"/>
          </p:nvPr>
        </p:nvSpPr>
        <p:spPr>
          <a:xfrm>
            <a:off x="8104285" y="3933002"/>
            <a:ext cx="3529014" cy="1166986"/>
          </a:xfrm>
        </p:spPr>
        <p:txBody>
          <a:bodyPr lIns="216000" tIns="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2" name="Текст 2">
            <a:extLst>
              <a:ext uri="{FF2B5EF4-FFF2-40B4-BE49-F238E27FC236}">
                <a16:creationId xmlns:a16="http://schemas.microsoft.com/office/drawing/2014/main" id="{FA820685-BBD2-568B-6EF8-3D9A4C50DB4E}"/>
              </a:ext>
            </a:extLst>
          </p:cNvPr>
          <p:cNvSpPr>
            <a:spLocks noGrp="1"/>
          </p:cNvSpPr>
          <p:nvPr>
            <p:ph type="body" idx="40" hasCustomPrompt="1"/>
          </p:nvPr>
        </p:nvSpPr>
        <p:spPr>
          <a:xfrm>
            <a:off x="8104285" y="5110569"/>
            <a:ext cx="3529014" cy="1160827"/>
          </a:xfrm>
        </p:spPr>
        <p:txBody>
          <a:bodyPr wrap="square" lIns="216000" tIns="108000" rIns="216000" bIns="432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35" name="Рисунок 34" descr="Стрелка вниз со сплошной заливкой">
            <a:extLst>
              <a:ext uri="{FF2B5EF4-FFF2-40B4-BE49-F238E27FC236}">
                <a16:creationId xmlns:a16="http://schemas.microsoft.com/office/drawing/2014/main" id="{1D07F9A7-0EE4-948C-FC0E-048A4612DC67}"/>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8249049" y="3142355"/>
            <a:ext cx="562221" cy="238137"/>
          </a:xfrm>
          <a:prstGeom prst="rect">
            <a:avLst/>
          </a:prstGeom>
        </p:spPr>
      </p:pic>
      <p:sp>
        <p:nvSpPr>
          <p:cNvPr id="36" name="Текст 2">
            <a:extLst>
              <a:ext uri="{FF2B5EF4-FFF2-40B4-BE49-F238E27FC236}">
                <a16:creationId xmlns:a16="http://schemas.microsoft.com/office/drawing/2014/main" id="{2BEF283F-0FF1-E9FE-4191-2E9D26CAE899}"/>
              </a:ext>
            </a:extLst>
          </p:cNvPr>
          <p:cNvSpPr>
            <a:spLocks noGrp="1"/>
          </p:cNvSpPr>
          <p:nvPr>
            <p:ph type="body" idx="41" hasCustomPrompt="1"/>
          </p:nvPr>
        </p:nvSpPr>
        <p:spPr>
          <a:xfrm>
            <a:off x="8766640" y="2953647"/>
            <a:ext cx="2847155" cy="615553"/>
          </a:xfrm>
        </p:spPr>
        <p:txBody>
          <a:bodyPr lIns="72000" tIns="0" rIns="216000" bIns="0" anchor="ctr" anchorCtr="0">
            <a:noAutofit/>
          </a:bodyPr>
          <a:lstStyle>
            <a:lvl1pPr marL="0" indent="0" algn="l">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cxnSp>
        <p:nvCxnSpPr>
          <p:cNvPr id="40" name="Прямая соединительная линия 39">
            <a:extLst>
              <a:ext uri="{FF2B5EF4-FFF2-40B4-BE49-F238E27FC236}">
                <a16:creationId xmlns:a16="http://schemas.microsoft.com/office/drawing/2014/main" id="{7DD111AA-4096-9ED2-AC73-0888FE4D899F}"/>
              </a:ext>
            </a:extLst>
          </p:cNvPr>
          <p:cNvCxnSpPr>
            <a:cxnSpLocks/>
          </p:cNvCxnSpPr>
          <p:nvPr userDrawn="1"/>
        </p:nvCxnSpPr>
        <p:spPr>
          <a:xfrm flipV="1">
            <a:off x="4125800" y="326173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C7762849-CCA8-639E-40D8-5A6F655E6789}"/>
              </a:ext>
            </a:extLst>
          </p:cNvPr>
          <p:cNvCxnSpPr>
            <a:cxnSpLocks/>
          </p:cNvCxnSpPr>
          <p:nvPr userDrawn="1"/>
        </p:nvCxnSpPr>
        <p:spPr>
          <a:xfrm flipV="1">
            <a:off x="7879326" y="326173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единительная линия 48">
            <a:extLst>
              <a:ext uri="{FF2B5EF4-FFF2-40B4-BE49-F238E27FC236}">
                <a16:creationId xmlns:a16="http://schemas.microsoft.com/office/drawing/2014/main" id="{5B3522AA-0CF1-8CDA-E0B5-9508AC5CCF27}"/>
              </a:ext>
            </a:extLst>
          </p:cNvPr>
          <p:cNvCxnSpPr>
            <a:cxnSpLocks/>
          </p:cNvCxnSpPr>
          <p:nvPr userDrawn="1"/>
        </p:nvCxnSpPr>
        <p:spPr>
          <a:xfrm flipV="1">
            <a:off x="11623207" y="326173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3" name="Текст 2">
            <a:extLst>
              <a:ext uri="{FF2B5EF4-FFF2-40B4-BE49-F238E27FC236}">
                <a16:creationId xmlns:a16="http://schemas.microsoft.com/office/drawing/2014/main" id="{483D4E07-2B5D-8779-F5A5-C0D0D63AA84F}"/>
              </a:ext>
            </a:extLst>
          </p:cNvPr>
          <p:cNvSpPr>
            <a:spLocks noGrp="1"/>
          </p:cNvSpPr>
          <p:nvPr>
            <p:ph type="body" idx="42" hasCustomPrompt="1"/>
          </p:nvPr>
        </p:nvSpPr>
        <p:spPr>
          <a:xfrm>
            <a:off x="587374" y="3933002"/>
            <a:ext cx="3529014" cy="1166986"/>
          </a:xfrm>
        </p:spPr>
        <p:txBody>
          <a:bodyPr lIns="216000" tIns="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Текст 2">
            <a:extLst>
              <a:ext uri="{FF2B5EF4-FFF2-40B4-BE49-F238E27FC236}">
                <a16:creationId xmlns:a16="http://schemas.microsoft.com/office/drawing/2014/main" id="{9809A8A5-796C-BFB1-169A-1EE4E7A5D6CC}"/>
              </a:ext>
            </a:extLst>
          </p:cNvPr>
          <p:cNvSpPr>
            <a:spLocks noGrp="1"/>
          </p:cNvSpPr>
          <p:nvPr>
            <p:ph type="body" idx="43" hasCustomPrompt="1"/>
          </p:nvPr>
        </p:nvSpPr>
        <p:spPr>
          <a:xfrm>
            <a:off x="587374" y="5110569"/>
            <a:ext cx="3529014" cy="1160827"/>
          </a:xfrm>
        </p:spPr>
        <p:txBody>
          <a:bodyPr wrap="square" lIns="216000" tIns="108000" rIns="216000" bIns="432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Ellipse">
            <a:extLst>
              <a:ext uri="{FF2B5EF4-FFF2-40B4-BE49-F238E27FC236}">
                <a16:creationId xmlns:a16="http://schemas.microsoft.com/office/drawing/2014/main" id="{AA77DF7C-5B3A-1CDE-DFBF-9209049DC10C}"/>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Ellipse">
            <a:extLst>
              <a:ext uri="{FF2B5EF4-FFF2-40B4-BE49-F238E27FC236}">
                <a16:creationId xmlns:a16="http://schemas.microsoft.com/office/drawing/2014/main" id="{B80F0B3E-1FC3-FE61-5DE8-B428EC8F934E}"/>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Ellipse">
            <a:extLst>
              <a:ext uri="{FF2B5EF4-FFF2-40B4-BE49-F238E27FC236}">
                <a16:creationId xmlns:a16="http://schemas.microsoft.com/office/drawing/2014/main" id="{1AF05581-41E6-1551-6B85-B6461246C413}"/>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Заголовок 1">
            <a:extLst>
              <a:ext uri="{FF2B5EF4-FFF2-40B4-BE49-F238E27FC236}">
                <a16:creationId xmlns:a16="http://schemas.microsoft.com/office/drawing/2014/main" id="{C21C92EB-D5DC-845F-1B25-743DDA3418BC}"/>
              </a:ext>
            </a:extLst>
          </p:cNvPr>
          <p:cNvSpPr>
            <a:spLocks noGrp="1"/>
          </p:cNvSpPr>
          <p:nvPr>
            <p:ph type="title" hasCustomPrompt="1"/>
          </p:nvPr>
        </p:nvSpPr>
        <p:spPr>
          <a:xfrm>
            <a:off x="597207" y="1309407"/>
            <a:ext cx="11007417" cy="1329595"/>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5F77C85D-683B-12ED-D09E-2A02BD144637}"/>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4162313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I60V6">
    <p:bg>
      <p:bgPr>
        <a:solidFill>
          <a:schemeClr val="tx1"/>
        </a:solidFill>
        <a:effectLst/>
      </p:bgPr>
    </p:bg>
    <p:spTree>
      <p:nvGrpSpPr>
        <p:cNvPr id="1" name=""/>
        <p:cNvGrpSpPr/>
        <p:nvPr/>
      </p:nvGrpSpPr>
      <p:grpSpPr>
        <a:xfrm>
          <a:off x="0" y="0"/>
          <a:ext cx="0" cy="0"/>
          <a:chOff x="0" y="0"/>
          <a:chExt cx="0" cy="0"/>
        </a:xfrm>
      </p:grpSpPr>
      <p:sp>
        <p:nvSpPr>
          <p:cNvPr id="19" name="Прямоугольник: скругленные углы 18">
            <a:extLst>
              <a:ext uri="{FF2B5EF4-FFF2-40B4-BE49-F238E27FC236}">
                <a16:creationId xmlns:a16="http://schemas.microsoft.com/office/drawing/2014/main" id="{EA451C37-D958-750B-4B3C-2B11B4FAF034}"/>
              </a:ext>
            </a:extLst>
          </p:cNvPr>
          <p:cNvSpPr/>
          <p:nvPr userDrawn="1"/>
        </p:nvSpPr>
        <p:spPr>
          <a:xfrm>
            <a:off x="587374" y="3671164"/>
            <a:ext cx="2592389" cy="260263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1" name="Прямоугольник: скругленные углы 20">
            <a:extLst>
              <a:ext uri="{FF2B5EF4-FFF2-40B4-BE49-F238E27FC236}">
                <a16:creationId xmlns:a16="http://schemas.microsoft.com/office/drawing/2014/main" id="{6706ACC6-04C7-13B8-08BB-E31977982961}"/>
              </a:ext>
            </a:extLst>
          </p:cNvPr>
          <p:cNvSpPr/>
          <p:nvPr userDrawn="1"/>
        </p:nvSpPr>
        <p:spPr>
          <a:xfrm>
            <a:off x="3403449" y="3671164"/>
            <a:ext cx="2592000" cy="260263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скругленные углы 24">
            <a:extLst>
              <a:ext uri="{FF2B5EF4-FFF2-40B4-BE49-F238E27FC236}">
                <a16:creationId xmlns:a16="http://schemas.microsoft.com/office/drawing/2014/main" id="{DEA0A164-56C3-3A3B-E54C-2629184282B0}"/>
              </a:ext>
            </a:extLst>
          </p:cNvPr>
          <p:cNvSpPr/>
          <p:nvPr userDrawn="1"/>
        </p:nvSpPr>
        <p:spPr>
          <a:xfrm>
            <a:off x="6204338" y="3671164"/>
            <a:ext cx="2592000" cy="2602636"/>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скругленные углы 25">
            <a:extLst>
              <a:ext uri="{FF2B5EF4-FFF2-40B4-BE49-F238E27FC236}">
                <a16:creationId xmlns:a16="http://schemas.microsoft.com/office/drawing/2014/main" id="{F7BD5C46-56C1-95F6-04C5-207F20B9199A}"/>
              </a:ext>
            </a:extLst>
          </p:cNvPr>
          <p:cNvSpPr/>
          <p:nvPr userDrawn="1"/>
        </p:nvSpPr>
        <p:spPr>
          <a:xfrm>
            <a:off x="9012626" y="3671164"/>
            <a:ext cx="2592000" cy="2602636"/>
          </a:xfrm>
          <a:prstGeom prst="roundRect">
            <a:avLst>
              <a:gd name="adj" fmla="val 1517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скругленные углы 16">
            <a:extLst>
              <a:ext uri="{FF2B5EF4-FFF2-40B4-BE49-F238E27FC236}">
                <a16:creationId xmlns:a16="http://schemas.microsoft.com/office/drawing/2014/main" id="{6B26CF51-714A-BC6E-7694-F2A5408B1EC9}"/>
              </a:ext>
            </a:extLst>
          </p:cNvPr>
          <p:cNvSpPr/>
          <p:nvPr userDrawn="1"/>
        </p:nvSpPr>
        <p:spPr>
          <a:xfrm>
            <a:off x="587374" y="2582891"/>
            <a:ext cx="2592000"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 name="Овал 6">
            <a:extLst>
              <a:ext uri="{FF2B5EF4-FFF2-40B4-BE49-F238E27FC236}">
                <a16:creationId xmlns:a16="http://schemas.microsoft.com/office/drawing/2014/main" id="{FE4E2D84-7B51-3838-AFB2-D38F229F4EDA}"/>
              </a:ext>
            </a:extLst>
          </p:cNvPr>
          <p:cNvSpPr/>
          <p:nvPr userDrawn="1"/>
        </p:nvSpPr>
        <p:spPr>
          <a:xfrm>
            <a:off x="803374" y="27998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pic>
        <p:nvPicPr>
          <p:cNvPr id="27" name="Рисунок 26" descr="Стрелка вниз со сплошной заливкой">
            <a:extLst>
              <a:ext uri="{FF2B5EF4-FFF2-40B4-BE49-F238E27FC236}">
                <a16:creationId xmlns:a16="http://schemas.microsoft.com/office/drawing/2014/main" id="{6A012EAF-0A89-01C6-11A7-77BC029D583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741099" y="2896774"/>
            <a:ext cx="562221" cy="238137"/>
          </a:xfrm>
          <a:prstGeom prst="rect">
            <a:avLst/>
          </a:prstGeom>
        </p:spPr>
      </p:pic>
      <p:sp>
        <p:nvSpPr>
          <p:cNvPr id="5" name="Milestone Placeholder">
            <a:extLst>
              <a:ext uri="{FF2B5EF4-FFF2-40B4-BE49-F238E27FC236}">
                <a16:creationId xmlns:a16="http://schemas.microsoft.com/office/drawing/2014/main" id="{712831E2-BC7A-C346-AE12-39D98FBDEC60}"/>
              </a:ext>
            </a:extLst>
          </p:cNvPr>
          <p:cNvSpPr>
            <a:spLocks noGrp="1"/>
          </p:cNvSpPr>
          <p:nvPr>
            <p:ph type="body" idx="35" hasCustomPrompt="1"/>
          </p:nvPr>
        </p:nvSpPr>
        <p:spPr>
          <a:xfrm>
            <a:off x="1258691" y="2708067"/>
            <a:ext cx="1920684"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 name="Прямоугольник: скругленные углы 7">
            <a:extLst>
              <a:ext uri="{FF2B5EF4-FFF2-40B4-BE49-F238E27FC236}">
                <a16:creationId xmlns:a16="http://schemas.microsoft.com/office/drawing/2014/main" id="{3D9D90EE-F6D0-66F3-D441-CE4345A05C45}"/>
              </a:ext>
            </a:extLst>
          </p:cNvPr>
          <p:cNvSpPr/>
          <p:nvPr userDrawn="1"/>
        </p:nvSpPr>
        <p:spPr>
          <a:xfrm>
            <a:off x="3403449" y="2582891"/>
            <a:ext cx="2592000"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 name="Овал 9">
            <a:extLst>
              <a:ext uri="{FF2B5EF4-FFF2-40B4-BE49-F238E27FC236}">
                <a16:creationId xmlns:a16="http://schemas.microsoft.com/office/drawing/2014/main" id="{282BD834-C74E-5456-01FE-1E79096F6BAB}"/>
              </a:ext>
            </a:extLst>
          </p:cNvPr>
          <p:cNvSpPr/>
          <p:nvPr userDrawn="1"/>
        </p:nvSpPr>
        <p:spPr>
          <a:xfrm>
            <a:off x="3619449" y="27998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a:extLst>
              <a:ext uri="{FF2B5EF4-FFF2-40B4-BE49-F238E27FC236}">
                <a16:creationId xmlns:a16="http://schemas.microsoft.com/office/drawing/2014/main" id="{D1CC387C-962F-E9DD-B6AD-2EE5D59E625A}"/>
              </a:ext>
            </a:extLst>
          </p:cNvPr>
          <p:cNvSpPr>
            <a:spLocks noGrp="1"/>
          </p:cNvSpPr>
          <p:nvPr>
            <p:ph type="body" idx="36" hasCustomPrompt="1"/>
          </p:nvPr>
        </p:nvSpPr>
        <p:spPr>
          <a:xfrm>
            <a:off x="3390970" y="3839439"/>
            <a:ext cx="2592000" cy="12564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Subtitle Placeholder">
            <a:extLst>
              <a:ext uri="{FF2B5EF4-FFF2-40B4-BE49-F238E27FC236}">
                <a16:creationId xmlns:a16="http://schemas.microsoft.com/office/drawing/2014/main" id="{E1482F17-790E-E75B-F8F6-55C1B63E919A}"/>
              </a:ext>
            </a:extLst>
          </p:cNvPr>
          <p:cNvSpPr>
            <a:spLocks noGrp="1"/>
          </p:cNvSpPr>
          <p:nvPr>
            <p:ph type="body" idx="37" hasCustomPrompt="1"/>
          </p:nvPr>
        </p:nvSpPr>
        <p:spPr>
          <a:xfrm>
            <a:off x="3390970" y="5118878"/>
            <a:ext cx="2592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14" name="Рисунок 13" descr="Стрелка вниз со сплошной заливкой">
            <a:extLst>
              <a:ext uri="{FF2B5EF4-FFF2-40B4-BE49-F238E27FC236}">
                <a16:creationId xmlns:a16="http://schemas.microsoft.com/office/drawing/2014/main" id="{4ED24A69-6581-30DA-E44F-5ADA0E1D28BB}"/>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3557174" y="2896775"/>
            <a:ext cx="562221" cy="238137"/>
          </a:xfrm>
          <a:prstGeom prst="rect">
            <a:avLst/>
          </a:prstGeom>
        </p:spPr>
      </p:pic>
      <p:sp>
        <p:nvSpPr>
          <p:cNvPr id="15" name="Milestone Placeholder">
            <a:extLst>
              <a:ext uri="{FF2B5EF4-FFF2-40B4-BE49-F238E27FC236}">
                <a16:creationId xmlns:a16="http://schemas.microsoft.com/office/drawing/2014/main" id="{BB7BE81F-B869-0BE5-CD05-3DBAE3929ADD}"/>
              </a:ext>
            </a:extLst>
          </p:cNvPr>
          <p:cNvSpPr>
            <a:spLocks noGrp="1"/>
          </p:cNvSpPr>
          <p:nvPr>
            <p:ph type="body" idx="38" hasCustomPrompt="1"/>
          </p:nvPr>
        </p:nvSpPr>
        <p:spPr>
          <a:xfrm>
            <a:off x="4074766" y="2708067"/>
            <a:ext cx="1920684"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18" name="Прямоугольник: скругленные углы 17">
            <a:extLst>
              <a:ext uri="{FF2B5EF4-FFF2-40B4-BE49-F238E27FC236}">
                <a16:creationId xmlns:a16="http://schemas.microsoft.com/office/drawing/2014/main" id="{A94DB04A-177E-E5B8-8E5A-4CB11CF28556}"/>
              </a:ext>
            </a:extLst>
          </p:cNvPr>
          <p:cNvSpPr/>
          <p:nvPr userDrawn="1"/>
        </p:nvSpPr>
        <p:spPr>
          <a:xfrm>
            <a:off x="6204338" y="2582891"/>
            <a:ext cx="2592000" cy="865904"/>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0" name="Овал 19">
            <a:extLst>
              <a:ext uri="{FF2B5EF4-FFF2-40B4-BE49-F238E27FC236}">
                <a16:creationId xmlns:a16="http://schemas.microsoft.com/office/drawing/2014/main" id="{AB2EA2CE-8F68-C67D-4DD5-94AEAC6E47EC}"/>
              </a:ext>
            </a:extLst>
          </p:cNvPr>
          <p:cNvSpPr/>
          <p:nvPr userDrawn="1"/>
        </p:nvSpPr>
        <p:spPr>
          <a:xfrm>
            <a:off x="6407472" y="279984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 Placeholder">
            <a:extLst>
              <a:ext uri="{FF2B5EF4-FFF2-40B4-BE49-F238E27FC236}">
                <a16:creationId xmlns:a16="http://schemas.microsoft.com/office/drawing/2014/main" id="{71F580E8-5298-1D6B-3ED8-AB74C79B8A66}"/>
              </a:ext>
            </a:extLst>
          </p:cNvPr>
          <p:cNvSpPr>
            <a:spLocks noGrp="1"/>
          </p:cNvSpPr>
          <p:nvPr>
            <p:ph type="body" idx="39" hasCustomPrompt="1"/>
          </p:nvPr>
        </p:nvSpPr>
        <p:spPr>
          <a:xfrm>
            <a:off x="6204338" y="3839439"/>
            <a:ext cx="2592000" cy="12564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2" name="Subtitle Placeholder">
            <a:extLst>
              <a:ext uri="{FF2B5EF4-FFF2-40B4-BE49-F238E27FC236}">
                <a16:creationId xmlns:a16="http://schemas.microsoft.com/office/drawing/2014/main" id="{FA820685-BBD2-568B-6EF8-3D9A4C50DB4E}"/>
              </a:ext>
            </a:extLst>
          </p:cNvPr>
          <p:cNvSpPr>
            <a:spLocks noGrp="1"/>
          </p:cNvSpPr>
          <p:nvPr>
            <p:ph type="body" idx="40" hasCustomPrompt="1"/>
          </p:nvPr>
        </p:nvSpPr>
        <p:spPr>
          <a:xfrm>
            <a:off x="6204338" y="5118878"/>
            <a:ext cx="2592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35" name="Рисунок 34" descr="Стрелка вниз со сплошной заливкой">
            <a:extLst>
              <a:ext uri="{FF2B5EF4-FFF2-40B4-BE49-F238E27FC236}">
                <a16:creationId xmlns:a16="http://schemas.microsoft.com/office/drawing/2014/main" id="{1D07F9A7-0EE4-948C-FC0E-048A4612DC67}"/>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6345197" y="2896775"/>
            <a:ext cx="562221" cy="238137"/>
          </a:xfrm>
          <a:prstGeom prst="rect">
            <a:avLst/>
          </a:prstGeom>
        </p:spPr>
      </p:pic>
      <p:sp>
        <p:nvSpPr>
          <p:cNvPr id="36" name="Milestone Placeholder">
            <a:extLst>
              <a:ext uri="{FF2B5EF4-FFF2-40B4-BE49-F238E27FC236}">
                <a16:creationId xmlns:a16="http://schemas.microsoft.com/office/drawing/2014/main" id="{2BEF283F-0FF1-E9FE-4191-2E9D26CAE899}"/>
              </a:ext>
            </a:extLst>
          </p:cNvPr>
          <p:cNvSpPr>
            <a:spLocks noGrp="1"/>
          </p:cNvSpPr>
          <p:nvPr>
            <p:ph type="body" idx="41" hasCustomPrompt="1"/>
          </p:nvPr>
        </p:nvSpPr>
        <p:spPr>
          <a:xfrm>
            <a:off x="6862789" y="2708067"/>
            <a:ext cx="1920684" cy="615553"/>
          </a:xfrm>
        </p:spPr>
        <p:txBody>
          <a:bodyPr lIns="72000" tIns="0" rIns="216000" bIns="0" anchor="ctr" anchorCtr="0">
            <a:noAutofit/>
          </a:bodyPr>
          <a:lstStyle>
            <a:lvl1pPr marL="0" indent="0" algn="l">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cxnSp>
        <p:nvCxnSpPr>
          <p:cNvPr id="40" name="Прямая соединительная линия 39">
            <a:extLst>
              <a:ext uri="{FF2B5EF4-FFF2-40B4-BE49-F238E27FC236}">
                <a16:creationId xmlns:a16="http://schemas.microsoft.com/office/drawing/2014/main" id="{7DD111AA-4096-9ED2-AC73-0888FE4D899F}"/>
              </a:ext>
            </a:extLst>
          </p:cNvPr>
          <p:cNvCxnSpPr>
            <a:cxnSpLocks/>
          </p:cNvCxnSpPr>
          <p:nvPr userDrawn="1"/>
        </p:nvCxnSpPr>
        <p:spPr>
          <a:xfrm flipV="1">
            <a:off x="3202691" y="301615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C7762849-CCA8-639E-40D8-5A6F655E6789}"/>
              </a:ext>
            </a:extLst>
          </p:cNvPr>
          <p:cNvCxnSpPr>
            <a:cxnSpLocks/>
          </p:cNvCxnSpPr>
          <p:nvPr userDrawn="1"/>
        </p:nvCxnSpPr>
        <p:spPr>
          <a:xfrm flipV="1">
            <a:off x="6009941" y="301615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9" name="Прямая соединительная линия 48">
            <a:extLst>
              <a:ext uri="{FF2B5EF4-FFF2-40B4-BE49-F238E27FC236}">
                <a16:creationId xmlns:a16="http://schemas.microsoft.com/office/drawing/2014/main" id="{5B3522AA-0CF1-8CDA-E0B5-9508AC5CCF27}"/>
              </a:ext>
            </a:extLst>
          </p:cNvPr>
          <p:cNvCxnSpPr>
            <a:cxnSpLocks/>
          </p:cNvCxnSpPr>
          <p:nvPr userDrawn="1"/>
        </p:nvCxnSpPr>
        <p:spPr>
          <a:xfrm flipV="1">
            <a:off x="11623207" y="3016153"/>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13" name="Text Placeholder">
            <a:extLst>
              <a:ext uri="{FF2B5EF4-FFF2-40B4-BE49-F238E27FC236}">
                <a16:creationId xmlns:a16="http://schemas.microsoft.com/office/drawing/2014/main" id="{483D4E07-2B5D-8779-F5A5-C0D0D63AA84F}"/>
              </a:ext>
            </a:extLst>
          </p:cNvPr>
          <p:cNvSpPr>
            <a:spLocks noGrp="1"/>
          </p:cNvSpPr>
          <p:nvPr>
            <p:ph type="body" idx="42" hasCustomPrompt="1"/>
          </p:nvPr>
        </p:nvSpPr>
        <p:spPr>
          <a:xfrm>
            <a:off x="587374" y="3839439"/>
            <a:ext cx="2592000" cy="1256855"/>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Subtitle Placeholder">
            <a:extLst>
              <a:ext uri="{FF2B5EF4-FFF2-40B4-BE49-F238E27FC236}">
                <a16:creationId xmlns:a16="http://schemas.microsoft.com/office/drawing/2014/main" id="{9809A8A5-796C-BFB1-169A-1EE4E7A5D6CC}"/>
              </a:ext>
            </a:extLst>
          </p:cNvPr>
          <p:cNvSpPr>
            <a:spLocks noGrp="1"/>
          </p:cNvSpPr>
          <p:nvPr>
            <p:ph type="body" idx="43" hasCustomPrompt="1"/>
          </p:nvPr>
        </p:nvSpPr>
        <p:spPr>
          <a:xfrm>
            <a:off x="587374" y="5118878"/>
            <a:ext cx="2592000" cy="1160827"/>
          </a:xfrm>
        </p:spPr>
        <p:txBody>
          <a:bodyPr wrap="square" lIns="216000" tIns="108000" rIns="216000" bIns="432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8" name="Text Placeholder">
            <a:extLst>
              <a:ext uri="{FF2B5EF4-FFF2-40B4-BE49-F238E27FC236}">
                <a16:creationId xmlns:a16="http://schemas.microsoft.com/office/drawing/2014/main" id="{7ED11787-EAAE-3B9B-32C6-0E663BDFDA6E}"/>
              </a:ext>
            </a:extLst>
          </p:cNvPr>
          <p:cNvSpPr>
            <a:spLocks noGrp="1"/>
          </p:cNvSpPr>
          <p:nvPr>
            <p:ph type="body" idx="44" hasCustomPrompt="1"/>
          </p:nvPr>
        </p:nvSpPr>
        <p:spPr>
          <a:xfrm>
            <a:off x="9012626" y="3839439"/>
            <a:ext cx="2592000" cy="1256400"/>
          </a:xfrm>
        </p:spPr>
        <p:txBody>
          <a:bodyPr lIns="216000" tIns="21600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9" name="Subtitle Placeholder">
            <a:extLst>
              <a:ext uri="{FF2B5EF4-FFF2-40B4-BE49-F238E27FC236}">
                <a16:creationId xmlns:a16="http://schemas.microsoft.com/office/drawing/2014/main" id="{92CD3072-51D0-544D-F548-5CB43A15A25A}"/>
              </a:ext>
            </a:extLst>
          </p:cNvPr>
          <p:cNvSpPr>
            <a:spLocks noGrp="1"/>
          </p:cNvSpPr>
          <p:nvPr>
            <p:ph type="body" idx="45" hasCustomPrompt="1"/>
          </p:nvPr>
        </p:nvSpPr>
        <p:spPr>
          <a:xfrm>
            <a:off x="9012626" y="5118878"/>
            <a:ext cx="2592000" cy="1160827"/>
          </a:xfrm>
        </p:spPr>
        <p:txBody>
          <a:bodyPr wrap="square" lIns="216000" tIns="108000" rIns="216000" bIns="432000" anchor="t" anchorCtr="0">
            <a:no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3" name="Прямоугольник: скругленные углы 32">
            <a:extLst>
              <a:ext uri="{FF2B5EF4-FFF2-40B4-BE49-F238E27FC236}">
                <a16:creationId xmlns:a16="http://schemas.microsoft.com/office/drawing/2014/main" id="{3E970911-90F4-DAD0-6A6B-5DBF9F77D447}"/>
              </a:ext>
            </a:extLst>
          </p:cNvPr>
          <p:cNvSpPr/>
          <p:nvPr userDrawn="1"/>
        </p:nvSpPr>
        <p:spPr>
          <a:xfrm>
            <a:off x="9012626" y="2581157"/>
            <a:ext cx="2592000" cy="865904"/>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4" name="Овал 33">
            <a:extLst>
              <a:ext uri="{FF2B5EF4-FFF2-40B4-BE49-F238E27FC236}">
                <a16:creationId xmlns:a16="http://schemas.microsoft.com/office/drawing/2014/main" id="{D468C74F-25B8-AA67-BF15-591D4151F8BE}"/>
              </a:ext>
            </a:extLst>
          </p:cNvPr>
          <p:cNvSpPr/>
          <p:nvPr userDrawn="1"/>
        </p:nvSpPr>
        <p:spPr>
          <a:xfrm>
            <a:off x="9225161" y="279810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7" name="Рисунок 36" descr="Стрелка вниз со сплошной заливкой">
            <a:extLst>
              <a:ext uri="{FF2B5EF4-FFF2-40B4-BE49-F238E27FC236}">
                <a16:creationId xmlns:a16="http://schemas.microsoft.com/office/drawing/2014/main" id="{ACB3F1F5-94EC-10DA-0170-AEA7BF0DD3DF}"/>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9141866" y="2895041"/>
            <a:ext cx="562221" cy="238137"/>
          </a:xfrm>
          <a:prstGeom prst="rect">
            <a:avLst/>
          </a:prstGeom>
        </p:spPr>
      </p:pic>
      <p:sp>
        <p:nvSpPr>
          <p:cNvPr id="38" name="Milestone Placeholder">
            <a:extLst>
              <a:ext uri="{FF2B5EF4-FFF2-40B4-BE49-F238E27FC236}">
                <a16:creationId xmlns:a16="http://schemas.microsoft.com/office/drawing/2014/main" id="{6D2247FB-21D5-65B0-4709-7692092CC73D}"/>
              </a:ext>
            </a:extLst>
          </p:cNvPr>
          <p:cNvSpPr>
            <a:spLocks noGrp="1"/>
          </p:cNvSpPr>
          <p:nvPr>
            <p:ph type="body" idx="46" hasCustomPrompt="1"/>
          </p:nvPr>
        </p:nvSpPr>
        <p:spPr>
          <a:xfrm>
            <a:off x="9680478" y="2706333"/>
            <a:ext cx="1920684" cy="615553"/>
          </a:xfrm>
        </p:spPr>
        <p:txBody>
          <a:bodyPr lIns="72000" tIns="0" rIns="216000" bIns="0" anchor="ctr" anchorCtr="0">
            <a:noAutofit/>
          </a:bodyPr>
          <a:lstStyle>
            <a:lvl1pPr marL="0" indent="0" algn="l">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cxnSp>
        <p:nvCxnSpPr>
          <p:cNvPr id="39" name="Прямая соединительная линия 38">
            <a:extLst>
              <a:ext uri="{FF2B5EF4-FFF2-40B4-BE49-F238E27FC236}">
                <a16:creationId xmlns:a16="http://schemas.microsoft.com/office/drawing/2014/main" id="{E309BFA7-39B3-BFF5-157B-9D917125E031}"/>
              </a:ext>
            </a:extLst>
          </p:cNvPr>
          <p:cNvCxnSpPr>
            <a:cxnSpLocks/>
          </p:cNvCxnSpPr>
          <p:nvPr userDrawn="1"/>
        </p:nvCxnSpPr>
        <p:spPr>
          <a:xfrm flipV="1">
            <a:off x="8805751" y="3014109"/>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2" name="Ellipse">
            <a:extLst>
              <a:ext uri="{FF2B5EF4-FFF2-40B4-BE49-F238E27FC236}">
                <a16:creationId xmlns:a16="http://schemas.microsoft.com/office/drawing/2014/main" id="{5B4ECE45-A017-8C6D-E0B7-B8A11025C83F}"/>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Ellipse">
            <a:extLst>
              <a:ext uri="{FF2B5EF4-FFF2-40B4-BE49-F238E27FC236}">
                <a16:creationId xmlns:a16="http://schemas.microsoft.com/office/drawing/2014/main" id="{9A806AAF-6334-61C7-DD88-E85EE57FC0B7}"/>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35E6FB4B-DC5E-6B47-6682-7564880C2A48}"/>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Заголовок 1">
            <a:extLst>
              <a:ext uri="{FF2B5EF4-FFF2-40B4-BE49-F238E27FC236}">
                <a16:creationId xmlns:a16="http://schemas.microsoft.com/office/drawing/2014/main" id="{8EB98358-4EA3-B363-4444-387DED6F9C2A}"/>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 styles</a:t>
            </a:r>
            <a:endParaRPr lang="ru-RU"/>
          </a:p>
        </p:txBody>
      </p:sp>
      <p:sp>
        <p:nvSpPr>
          <p:cNvPr id="9" name="Footer Placeholder">
            <a:extLst>
              <a:ext uri="{FF2B5EF4-FFF2-40B4-BE49-F238E27FC236}">
                <a16:creationId xmlns:a16="http://schemas.microsoft.com/office/drawing/2014/main" id="{E128F145-E248-4FFC-CB95-FA619173ED2E}"/>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592317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I60V7">
    <p:bg>
      <p:bgPr>
        <a:solidFill>
          <a:schemeClr val="tx1"/>
        </a:solidFill>
        <a:effectLst/>
      </p:bgPr>
    </p:bg>
    <p:spTree>
      <p:nvGrpSpPr>
        <p:cNvPr id="1" name=""/>
        <p:cNvGrpSpPr/>
        <p:nvPr/>
      </p:nvGrpSpPr>
      <p:grpSpPr>
        <a:xfrm>
          <a:off x="0" y="0"/>
          <a:ext cx="0" cy="0"/>
          <a:chOff x="0" y="0"/>
          <a:chExt cx="0" cy="0"/>
        </a:xfrm>
      </p:grpSpPr>
      <p:sp>
        <p:nvSpPr>
          <p:cNvPr id="2" name="Ellipse">
            <a:extLst>
              <a:ext uri="{FF2B5EF4-FFF2-40B4-BE49-F238E27FC236}">
                <a16:creationId xmlns:a16="http://schemas.microsoft.com/office/drawing/2014/main" id="{AE85A5F7-028F-93C3-6D55-5544C7088A7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10873EBE-2CFD-357E-08F1-BF409568B08A}"/>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Ellipse">
            <a:extLst>
              <a:ext uri="{FF2B5EF4-FFF2-40B4-BE49-F238E27FC236}">
                <a16:creationId xmlns:a16="http://schemas.microsoft.com/office/drawing/2014/main" id="{E68797C1-30E3-D941-C424-A205453E9231}"/>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Заголовок 1">
            <a:extLst>
              <a:ext uri="{FF2B5EF4-FFF2-40B4-BE49-F238E27FC236}">
                <a16:creationId xmlns:a16="http://schemas.microsoft.com/office/drawing/2014/main" id="{E6F50F26-D7D1-DA7A-F472-BA66BCDB6AA0}"/>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 styles</a:t>
            </a:r>
            <a:endParaRPr lang="ru-RU"/>
          </a:p>
        </p:txBody>
      </p:sp>
      <p:sp>
        <p:nvSpPr>
          <p:cNvPr id="9" name="Прямоугольник: скругленные углы 8">
            <a:extLst>
              <a:ext uri="{FF2B5EF4-FFF2-40B4-BE49-F238E27FC236}">
                <a16:creationId xmlns:a16="http://schemas.microsoft.com/office/drawing/2014/main" id="{C18ECC8F-5B9A-613E-FB81-453725544AC0}"/>
              </a:ext>
            </a:extLst>
          </p:cNvPr>
          <p:cNvSpPr/>
          <p:nvPr userDrawn="1"/>
        </p:nvSpPr>
        <p:spPr>
          <a:xfrm>
            <a:off x="587374" y="3213884"/>
            <a:ext cx="2016000" cy="3059916"/>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5" name="Прямоугольник: скругленные углы 14">
            <a:extLst>
              <a:ext uri="{FF2B5EF4-FFF2-40B4-BE49-F238E27FC236}">
                <a16:creationId xmlns:a16="http://schemas.microsoft.com/office/drawing/2014/main" id="{9A35D81C-D43C-D288-2A4A-F2A3C5BAE49C}"/>
              </a:ext>
            </a:extLst>
          </p:cNvPr>
          <p:cNvSpPr/>
          <p:nvPr userDrawn="1"/>
        </p:nvSpPr>
        <p:spPr>
          <a:xfrm>
            <a:off x="2839782" y="3213868"/>
            <a:ext cx="2016000" cy="3059647"/>
          </a:xfrm>
          <a:prstGeom prst="roundRect">
            <a:avLst>
              <a:gd name="adj" fmla="val 1436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скругленные углы 19">
            <a:extLst>
              <a:ext uri="{FF2B5EF4-FFF2-40B4-BE49-F238E27FC236}">
                <a16:creationId xmlns:a16="http://schemas.microsoft.com/office/drawing/2014/main" id="{9ADFDD86-F909-9F6A-9945-029297AC7FFE}"/>
              </a:ext>
            </a:extLst>
          </p:cNvPr>
          <p:cNvSpPr/>
          <p:nvPr userDrawn="1"/>
        </p:nvSpPr>
        <p:spPr>
          <a:xfrm>
            <a:off x="5092190" y="3213868"/>
            <a:ext cx="2016000" cy="3059647"/>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скругленные углы 21">
            <a:extLst>
              <a:ext uri="{FF2B5EF4-FFF2-40B4-BE49-F238E27FC236}">
                <a16:creationId xmlns:a16="http://schemas.microsoft.com/office/drawing/2014/main" id="{7019AD19-3942-3F72-475D-6BC8E72D4ECA}"/>
              </a:ext>
            </a:extLst>
          </p:cNvPr>
          <p:cNvSpPr/>
          <p:nvPr userDrawn="1"/>
        </p:nvSpPr>
        <p:spPr>
          <a:xfrm>
            <a:off x="7344598" y="3213868"/>
            <a:ext cx="2016000" cy="3059647"/>
          </a:xfrm>
          <a:prstGeom prst="roundRect">
            <a:avLst>
              <a:gd name="adj" fmla="val 15171"/>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скругленные углы 22">
            <a:extLst>
              <a:ext uri="{FF2B5EF4-FFF2-40B4-BE49-F238E27FC236}">
                <a16:creationId xmlns:a16="http://schemas.microsoft.com/office/drawing/2014/main" id="{BAA048EB-CE1D-5811-500E-1FAFB26C0976}"/>
              </a:ext>
            </a:extLst>
          </p:cNvPr>
          <p:cNvSpPr/>
          <p:nvPr userDrawn="1"/>
        </p:nvSpPr>
        <p:spPr>
          <a:xfrm>
            <a:off x="587374"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2"/>
              </a:solidFill>
            </a:endParaRPr>
          </a:p>
        </p:txBody>
      </p:sp>
      <p:sp>
        <p:nvSpPr>
          <p:cNvPr id="24" name="Milestone Placeholder">
            <a:extLst>
              <a:ext uri="{FF2B5EF4-FFF2-40B4-BE49-F238E27FC236}">
                <a16:creationId xmlns:a16="http://schemas.microsoft.com/office/drawing/2014/main" id="{047DD450-E285-328A-CDC4-E1B582724709}"/>
              </a:ext>
            </a:extLst>
          </p:cNvPr>
          <p:cNvSpPr>
            <a:spLocks noGrp="1"/>
          </p:cNvSpPr>
          <p:nvPr>
            <p:ph type="body" idx="35" hasCustomPrompt="1"/>
          </p:nvPr>
        </p:nvSpPr>
        <p:spPr>
          <a:xfrm>
            <a:off x="635032"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Прямоугольник: скругленные углы 26">
            <a:extLst>
              <a:ext uri="{FF2B5EF4-FFF2-40B4-BE49-F238E27FC236}">
                <a16:creationId xmlns:a16="http://schemas.microsoft.com/office/drawing/2014/main" id="{88C5D456-CAF4-BFD5-8952-D75FA2996283}"/>
              </a:ext>
            </a:extLst>
          </p:cNvPr>
          <p:cNvSpPr/>
          <p:nvPr userDrawn="1"/>
        </p:nvSpPr>
        <p:spPr>
          <a:xfrm>
            <a:off x="2839782"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1" name="Text Placeholder">
            <a:extLst>
              <a:ext uri="{FF2B5EF4-FFF2-40B4-BE49-F238E27FC236}">
                <a16:creationId xmlns:a16="http://schemas.microsoft.com/office/drawing/2014/main" id="{25298523-0B58-D56C-ED17-A30DE34E654D}"/>
              </a:ext>
            </a:extLst>
          </p:cNvPr>
          <p:cNvSpPr>
            <a:spLocks noGrp="1"/>
          </p:cNvSpPr>
          <p:nvPr>
            <p:ph type="body" idx="36" hasCustomPrompt="1"/>
          </p:nvPr>
        </p:nvSpPr>
        <p:spPr>
          <a:xfrm>
            <a:off x="2839782"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4" name="Subtitle Placeholder">
            <a:extLst>
              <a:ext uri="{FF2B5EF4-FFF2-40B4-BE49-F238E27FC236}">
                <a16:creationId xmlns:a16="http://schemas.microsoft.com/office/drawing/2014/main" id="{85390B44-1578-1401-FB81-92EA5B49C485}"/>
              </a:ext>
            </a:extLst>
          </p:cNvPr>
          <p:cNvSpPr>
            <a:spLocks noGrp="1"/>
          </p:cNvSpPr>
          <p:nvPr>
            <p:ph type="body" idx="37" hasCustomPrompt="1"/>
          </p:nvPr>
        </p:nvSpPr>
        <p:spPr>
          <a:xfrm>
            <a:off x="2839782" y="4950603"/>
            <a:ext cx="2016000" cy="1324800"/>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5" name="Прямоугольник: скругленные углы 34">
            <a:extLst>
              <a:ext uri="{FF2B5EF4-FFF2-40B4-BE49-F238E27FC236}">
                <a16:creationId xmlns:a16="http://schemas.microsoft.com/office/drawing/2014/main" id="{331A100F-9DE7-665E-E97B-6C71B0DADD8A}"/>
              </a:ext>
            </a:extLst>
          </p:cNvPr>
          <p:cNvSpPr/>
          <p:nvPr userDrawn="1"/>
        </p:nvSpPr>
        <p:spPr>
          <a:xfrm>
            <a:off x="5092190"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6" name="Text Placeholder">
            <a:extLst>
              <a:ext uri="{FF2B5EF4-FFF2-40B4-BE49-F238E27FC236}">
                <a16:creationId xmlns:a16="http://schemas.microsoft.com/office/drawing/2014/main" id="{66D821D2-DDF3-A109-68BB-A245F1118DDB}"/>
              </a:ext>
            </a:extLst>
          </p:cNvPr>
          <p:cNvSpPr>
            <a:spLocks noGrp="1"/>
          </p:cNvSpPr>
          <p:nvPr>
            <p:ph type="body" idx="39" hasCustomPrompt="1"/>
          </p:nvPr>
        </p:nvSpPr>
        <p:spPr>
          <a:xfrm>
            <a:off x="5092190"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7" name="Subtitle Placeholder">
            <a:extLst>
              <a:ext uri="{FF2B5EF4-FFF2-40B4-BE49-F238E27FC236}">
                <a16:creationId xmlns:a16="http://schemas.microsoft.com/office/drawing/2014/main" id="{68A2F60F-4834-8BFD-D168-6C050B3CCE80}"/>
              </a:ext>
            </a:extLst>
          </p:cNvPr>
          <p:cNvSpPr>
            <a:spLocks noGrp="1"/>
          </p:cNvSpPr>
          <p:nvPr>
            <p:ph type="body" idx="40" hasCustomPrompt="1"/>
          </p:nvPr>
        </p:nvSpPr>
        <p:spPr>
          <a:xfrm>
            <a:off x="5092190" y="4950603"/>
            <a:ext cx="2016000" cy="1324800"/>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cxnSp>
        <p:nvCxnSpPr>
          <p:cNvPr id="38" name="Прямая соединительная линия 37">
            <a:extLst>
              <a:ext uri="{FF2B5EF4-FFF2-40B4-BE49-F238E27FC236}">
                <a16:creationId xmlns:a16="http://schemas.microsoft.com/office/drawing/2014/main" id="{388155CE-94D5-CC1A-D9D5-3604DB7AB52C}"/>
              </a:ext>
            </a:extLst>
          </p:cNvPr>
          <p:cNvCxnSpPr>
            <a:cxnSpLocks/>
          </p:cNvCxnSpPr>
          <p:nvPr userDrawn="1"/>
        </p:nvCxnSpPr>
        <p:spPr>
          <a:xfrm flipV="1">
            <a:off x="2613578"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54727071-2789-3FA6-BC59-EFACD4ECE169}"/>
              </a:ext>
            </a:extLst>
          </p:cNvPr>
          <p:cNvCxnSpPr>
            <a:cxnSpLocks/>
          </p:cNvCxnSpPr>
          <p:nvPr userDrawn="1"/>
        </p:nvCxnSpPr>
        <p:spPr>
          <a:xfrm flipV="1">
            <a:off x="4865986"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6" name="Прямая соединительная линия 45">
            <a:extLst>
              <a:ext uri="{FF2B5EF4-FFF2-40B4-BE49-F238E27FC236}">
                <a16:creationId xmlns:a16="http://schemas.microsoft.com/office/drawing/2014/main" id="{D677E2F5-F7FA-9849-2C97-80F7B042A9C6}"/>
              </a:ext>
            </a:extLst>
          </p:cNvPr>
          <p:cNvCxnSpPr>
            <a:cxnSpLocks/>
          </p:cNvCxnSpPr>
          <p:nvPr userDrawn="1"/>
        </p:nvCxnSpPr>
        <p:spPr>
          <a:xfrm flipV="1">
            <a:off x="11623207"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52" name="Text Placeholder">
            <a:extLst>
              <a:ext uri="{FF2B5EF4-FFF2-40B4-BE49-F238E27FC236}">
                <a16:creationId xmlns:a16="http://schemas.microsoft.com/office/drawing/2014/main" id="{BE8DE4E5-51AE-90F3-EC99-A6E539EECEEA}"/>
              </a:ext>
            </a:extLst>
          </p:cNvPr>
          <p:cNvSpPr>
            <a:spLocks noGrp="1"/>
          </p:cNvSpPr>
          <p:nvPr>
            <p:ph type="body" idx="42" hasCustomPrompt="1"/>
          </p:nvPr>
        </p:nvSpPr>
        <p:spPr>
          <a:xfrm>
            <a:off x="587374"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3" name="Subtitle Placeholder">
            <a:extLst>
              <a:ext uri="{FF2B5EF4-FFF2-40B4-BE49-F238E27FC236}">
                <a16:creationId xmlns:a16="http://schemas.microsoft.com/office/drawing/2014/main" id="{B6F59084-8963-FE15-E54E-C00F8FB091BD}"/>
              </a:ext>
            </a:extLst>
          </p:cNvPr>
          <p:cNvSpPr>
            <a:spLocks noGrp="1"/>
          </p:cNvSpPr>
          <p:nvPr>
            <p:ph type="body" idx="43" hasCustomPrompt="1"/>
          </p:nvPr>
        </p:nvSpPr>
        <p:spPr>
          <a:xfrm>
            <a:off x="587374" y="4950603"/>
            <a:ext cx="2016000" cy="1324800"/>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54" name="Text Placeholder">
            <a:extLst>
              <a:ext uri="{FF2B5EF4-FFF2-40B4-BE49-F238E27FC236}">
                <a16:creationId xmlns:a16="http://schemas.microsoft.com/office/drawing/2014/main" id="{98C82415-AD65-D650-04B8-7BE1BCF9845C}"/>
              </a:ext>
            </a:extLst>
          </p:cNvPr>
          <p:cNvSpPr>
            <a:spLocks noGrp="1"/>
          </p:cNvSpPr>
          <p:nvPr>
            <p:ph type="body" idx="44" hasCustomPrompt="1"/>
          </p:nvPr>
        </p:nvSpPr>
        <p:spPr>
          <a:xfrm>
            <a:off x="7344598" y="3266093"/>
            <a:ext cx="2016000" cy="1674000"/>
          </a:xfrm>
        </p:spPr>
        <p:txBody>
          <a:bodyPr lIns="216000" tIns="216000" rIns="216000" bIns="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5" name="Subtitle Placeholder">
            <a:extLst>
              <a:ext uri="{FF2B5EF4-FFF2-40B4-BE49-F238E27FC236}">
                <a16:creationId xmlns:a16="http://schemas.microsoft.com/office/drawing/2014/main" id="{CB9E83AF-9834-4B55-9D22-7BBF5669732D}"/>
              </a:ext>
            </a:extLst>
          </p:cNvPr>
          <p:cNvSpPr>
            <a:spLocks noGrp="1"/>
          </p:cNvSpPr>
          <p:nvPr>
            <p:ph type="body" idx="45" hasCustomPrompt="1"/>
          </p:nvPr>
        </p:nvSpPr>
        <p:spPr>
          <a:xfrm>
            <a:off x="7344598" y="4950603"/>
            <a:ext cx="2016000" cy="1323197"/>
          </a:xfrm>
        </p:spPr>
        <p:txBody>
          <a:bodyPr wrap="square" lIns="216000" tIns="108000" rIns="216000" bIns="288000" anchor="t"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56" name="Прямоугольник: скругленные углы 55">
            <a:extLst>
              <a:ext uri="{FF2B5EF4-FFF2-40B4-BE49-F238E27FC236}">
                <a16:creationId xmlns:a16="http://schemas.microsoft.com/office/drawing/2014/main" id="{065CE1F3-7EBC-C22F-8633-8406DF2DA7D1}"/>
              </a:ext>
            </a:extLst>
          </p:cNvPr>
          <p:cNvSpPr/>
          <p:nvPr userDrawn="1"/>
        </p:nvSpPr>
        <p:spPr>
          <a:xfrm>
            <a:off x="7344598" y="2275827"/>
            <a:ext cx="2016000" cy="7200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57" name="Прямая соединительная линия 56">
            <a:extLst>
              <a:ext uri="{FF2B5EF4-FFF2-40B4-BE49-F238E27FC236}">
                <a16:creationId xmlns:a16="http://schemas.microsoft.com/office/drawing/2014/main" id="{D9C08971-400B-3414-5B62-A71FC37116C6}"/>
              </a:ext>
            </a:extLst>
          </p:cNvPr>
          <p:cNvCxnSpPr>
            <a:cxnSpLocks/>
          </p:cNvCxnSpPr>
          <p:nvPr userDrawn="1"/>
        </p:nvCxnSpPr>
        <p:spPr>
          <a:xfrm flipV="1">
            <a:off x="7118394"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58" name="Прямоугольник: скругленные углы 57">
            <a:extLst>
              <a:ext uri="{FF2B5EF4-FFF2-40B4-BE49-F238E27FC236}">
                <a16:creationId xmlns:a16="http://schemas.microsoft.com/office/drawing/2014/main" id="{45D32B9F-D0B6-72D0-5BC7-3D18F66A28DA}"/>
              </a:ext>
            </a:extLst>
          </p:cNvPr>
          <p:cNvSpPr/>
          <p:nvPr userDrawn="1"/>
        </p:nvSpPr>
        <p:spPr>
          <a:xfrm>
            <a:off x="9597006" y="2275827"/>
            <a:ext cx="2016000" cy="720000"/>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59" name="Прямая соединительная линия 58">
            <a:extLst>
              <a:ext uri="{FF2B5EF4-FFF2-40B4-BE49-F238E27FC236}">
                <a16:creationId xmlns:a16="http://schemas.microsoft.com/office/drawing/2014/main" id="{E651C224-5EB7-4582-23F0-DD7950E35461}"/>
              </a:ext>
            </a:extLst>
          </p:cNvPr>
          <p:cNvCxnSpPr>
            <a:cxnSpLocks/>
          </p:cNvCxnSpPr>
          <p:nvPr userDrawn="1"/>
        </p:nvCxnSpPr>
        <p:spPr>
          <a:xfrm flipV="1">
            <a:off x="9370802" y="2635827"/>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60" name="Milestone Placeholder">
            <a:extLst>
              <a:ext uri="{FF2B5EF4-FFF2-40B4-BE49-F238E27FC236}">
                <a16:creationId xmlns:a16="http://schemas.microsoft.com/office/drawing/2014/main" id="{974F66B7-BEE2-A657-E136-F73FC1166812}"/>
              </a:ext>
            </a:extLst>
          </p:cNvPr>
          <p:cNvSpPr>
            <a:spLocks noGrp="1"/>
          </p:cNvSpPr>
          <p:nvPr>
            <p:ph type="body" idx="48" hasCustomPrompt="1"/>
          </p:nvPr>
        </p:nvSpPr>
        <p:spPr>
          <a:xfrm>
            <a:off x="2887440"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61" name="Milestone Placeholder">
            <a:extLst>
              <a:ext uri="{FF2B5EF4-FFF2-40B4-BE49-F238E27FC236}">
                <a16:creationId xmlns:a16="http://schemas.microsoft.com/office/drawing/2014/main" id="{0DE4414C-6905-06A9-0CDB-BFA85BEA5875}"/>
              </a:ext>
            </a:extLst>
          </p:cNvPr>
          <p:cNvSpPr>
            <a:spLocks noGrp="1"/>
          </p:cNvSpPr>
          <p:nvPr>
            <p:ph type="body" idx="49" hasCustomPrompt="1"/>
          </p:nvPr>
        </p:nvSpPr>
        <p:spPr>
          <a:xfrm>
            <a:off x="5113613"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62" name="Milestone Placeholder">
            <a:extLst>
              <a:ext uri="{FF2B5EF4-FFF2-40B4-BE49-F238E27FC236}">
                <a16:creationId xmlns:a16="http://schemas.microsoft.com/office/drawing/2014/main" id="{D596F846-ACE4-2C30-AC29-31A2C78C3652}"/>
              </a:ext>
            </a:extLst>
          </p:cNvPr>
          <p:cNvSpPr>
            <a:spLocks noGrp="1"/>
          </p:cNvSpPr>
          <p:nvPr>
            <p:ph type="body" idx="50" hasCustomPrompt="1"/>
          </p:nvPr>
        </p:nvSpPr>
        <p:spPr>
          <a:xfrm>
            <a:off x="7392256" y="2328050"/>
            <a:ext cx="1920684" cy="615553"/>
          </a:xfrm>
        </p:spPr>
        <p:txBody>
          <a:bodyPr lIns="216000" tIns="0" rIns="216000" bIns="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63" name="Milestone Placeholder">
            <a:extLst>
              <a:ext uri="{FF2B5EF4-FFF2-40B4-BE49-F238E27FC236}">
                <a16:creationId xmlns:a16="http://schemas.microsoft.com/office/drawing/2014/main" id="{A95F2E75-8A36-E01F-9FD2-F73D1DC03AC3}"/>
              </a:ext>
            </a:extLst>
          </p:cNvPr>
          <p:cNvSpPr>
            <a:spLocks noGrp="1"/>
          </p:cNvSpPr>
          <p:nvPr>
            <p:ph type="body" idx="51" hasCustomPrompt="1"/>
          </p:nvPr>
        </p:nvSpPr>
        <p:spPr>
          <a:xfrm>
            <a:off x="9644664" y="2328050"/>
            <a:ext cx="1920684" cy="615553"/>
          </a:xfrm>
        </p:spPr>
        <p:txBody>
          <a:bodyPr lIns="216000" tIns="0" rIns="216000" bIns="0" anchor="ctr" anchorCtr="0">
            <a:noAutofit/>
          </a:bodyPr>
          <a:lstStyle>
            <a:lvl1pPr marL="0" indent="0" algn="ctr">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64" name="Прямоугольник: скругленные углы 63">
            <a:extLst>
              <a:ext uri="{FF2B5EF4-FFF2-40B4-BE49-F238E27FC236}">
                <a16:creationId xmlns:a16="http://schemas.microsoft.com/office/drawing/2014/main" id="{40A436D7-D18E-CD23-B9D5-295F18843B16}"/>
              </a:ext>
            </a:extLst>
          </p:cNvPr>
          <p:cNvSpPr/>
          <p:nvPr userDrawn="1"/>
        </p:nvSpPr>
        <p:spPr>
          <a:xfrm>
            <a:off x="9597006" y="3213868"/>
            <a:ext cx="2016000" cy="3059647"/>
          </a:xfrm>
          <a:prstGeom prst="roundRect">
            <a:avLst>
              <a:gd name="adj" fmla="val 1517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 Placeholder">
            <a:extLst>
              <a:ext uri="{FF2B5EF4-FFF2-40B4-BE49-F238E27FC236}">
                <a16:creationId xmlns:a16="http://schemas.microsoft.com/office/drawing/2014/main" id="{F9148CAC-B0F9-97BD-8841-94F1E24572C7}"/>
              </a:ext>
            </a:extLst>
          </p:cNvPr>
          <p:cNvSpPr>
            <a:spLocks noGrp="1"/>
          </p:cNvSpPr>
          <p:nvPr>
            <p:ph type="body" idx="52" hasCustomPrompt="1"/>
          </p:nvPr>
        </p:nvSpPr>
        <p:spPr>
          <a:xfrm>
            <a:off x="9597006" y="3266093"/>
            <a:ext cx="2016000" cy="1674000"/>
          </a:xfrm>
        </p:spPr>
        <p:txBody>
          <a:bodyPr lIns="216000" tIns="216000" rIns="216000" bIns="0" anchor="b"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6" name="Subtitle Placeholder">
            <a:extLst>
              <a:ext uri="{FF2B5EF4-FFF2-40B4-BE49-F238E27FC236}">
                <a16:creationId xmlns:a16="http://schemas.microsoft.com/office/drawing/2014/main" id="{E0D0278B-FC44-11F4-0EF7-B6545D39AE1F}"/>
              </a:ext>
            </a:extLst>
          </p:cNvPr>
          <p:cNvSpPr>
            <a:spLocks noGrp="1"/>
          </p:cNvSpPr>
          <p:nvPr>
            <p:ph type="body" idx="53" hasCustomPrompt="1"/>
          </p:nvPr>
        </p:nvSpPr>
        <p:spPr>
          <a:xfrm>
            <a:off x="9597006" y="4950603"/>
            <a:ext cx="2016000" cy="1323197"/>
          </a:xfrm>
        </p:spPr>
        <p:txBody>
          <a:bodyPr wrap="square" lIns="216000" tIns="108000" rIns="216000" bIns="288000" anchor="t" anchorCtr="0">
            <a:no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 name="Footer Placeholder">
            <a:extLst>
              <a:ext uri="{FF2B5EF4-FFF2-40B4-BE49-F238E27FC236}">
                <a16:creationId xmlns:a16="http://schemas.microsoft.com/office/drawing/2014/main" id="{23FD9F5F-A7EA-1F9D-69E8-222BDB6E79DD}"/>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61518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bg>
      <p:bgPr>
        <a:solidFill>
          <a:schemeClr val="bg1"/>
        </a:solidFill>
        <a:effectLst/>
      </p:bgPr>
    </p:bg>
    <p:spTree>
      <p:nvGrpSpPr>
        <p:cNvPr id="1" name=""/>
        <p:cNvGrpSpPr/>
        <p:nvPr/>
      </p:nvGrpSpPr>
      <p:grpSpPr>
        <a:xfrm>
          <a:off x="0" y="0"/>
          <a:ext cx="0" cy="0"/>
          <a:chOff x="0" y="0"/>
          <a:chExt cx="0" cy="0"/>
        </a:xfrm>
      </p:grpSpPr>
      <p:sp>
        <p:nvSpPr>
          <p:cNvPr id="20" name="Рисунок 19">
            <a:extLst>
              <a:ext uri="{FF2B5EF4-FFF2-40B4-BE49-F238E27FC236}">
                <a16:creationId xmlns:a16="http://schemas.microsoft.com/office/drawing/2014/main" id="{B01F3E5E-5D1C-E562-E561-CADCC5F570B5}"/>
              </a:ext>
            </a:extLst>
          </p:cNvPr>
          <p:cNvSpPr>
            <a:spLocks noGrp="1"/>
          </p:cNvSpPr>
          <p:nvPr>
            <p:ph type="pic" sz="quarter" idx="12"/>
          </p:nvPr>
        </p:nvSpPr>
        <p:spPr>
          <a:xfrm>
            <a:off x="587375" y="2987017"/>
            <a:ext cx="11017250" cy="3286783"/>
          </a:xfrm>
          <a:prstGeom prst="roundRect">
            <a:avLst/>
          </a:prstGeom>
        </p:spPr>
        <p:txBody>
          <a:bodyPr/>
          <a:lstStyle/>
          <a:p>
            <a:endParaRPr lang="ru-RU"/>
          </a:p>
        </p:txBody>
      </p:sp>
      <p:sp>
        <p:nvSpPr>
          <p:cNvPr id="26" name="Subtitle Placeholder">
            <a:extLst>
              <a:ext uri="{FF2B5EF4-FFF2-40B4-BE49-F238E27FC236}">
                <a16:creationId xmlns:a16="http://schemas.microsoft.com/office/drawing/2014/main" id="{703A1FDE-DB7C-B02A-D98B-46601A540191}"/>
              </a:ext>
            </a:extLst>
          </p:cNvPr>
          <p:cNvSpPr>
            <a:spLocks noGrp="1"/>
          </p:cNvSpPr>
          <p:nvPr>
            <p:ph type="body" idx="24" hasCustomPrompt="1"/>
          </p:nvPr>
        </p:nvSpPr>
        <p:spPr>
          <a:xfrm>
            <a:off x="8302157" y="1264653"/>
            <a:ext cx="3301200" cy="1487587"/>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2" name="Прямая соединительная линия 31">
            <a:extLst>
              <a:ext uri="{FF2B5EF4-FFF2-40B4-BE49-F238E27FC236}">
                <a16:creationId xmlns:a16="http://schemas.microsoft.com/office/drawing/2014/main" id="{4A4BAC21-DBC4-B3DD-1FE8-B438F4268D2A}"/>
              </a:ext>
            </a:extLst>
          </p:cNvPr>
          <p:cNvCxnSpPr>
            <a:cxnSpLocks/>
          </p:cNvCxnSpPr>
          <p:nvPr userDrawn="1"/>
        </p:nvCxnSpPr>
        <p:spPr>
          <a:xfrm>
            <a:off x="8075613" y="1264653"/>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3" name="Заголовок 1">
            <a:extLst>
              <a:ext uri="{FF2B5EF4-FFF2-40B4-BE49-F238E27FC236}">
                <a16:creationId xmlns:a16="http://schemas.microsoft.com/office/drawing/2014/main" id="{878E310D-6E8D-132A-19C2-C6FD4F4BD810}"/>
              </a:ext>
            </a:extLst>
          </p:cNvPr>
          <p:cNvSpPr>
            <a:spLocks noGrp="1"/>
          </p:cNvSpPr>
          <p:nvPr>
            <p:ph type="title" hasCustomPrompt="1"/>
          </p:nvPr>
        </p:nvSpPr>
        <p:spPr>
          <a:xfrm>
            <a:off x="597207" y="1318769"/>
            <a:ext cx="7251861" cy="1329595"/>
          </a:xfrm>
          <a:prstGeom prst="rect">
            <a:avLst/>
          </a:prstGeom>
        </p:spPr>
        <p:txBody>
          <a:bodyPr vert="horz" wrap="square" lIns="0" tIns="0" rIns="0" bIns="0" rtlCol="0" anchor="ctr">
            <a:noAutofit/>
          </a:bodyPr>
          <a:lstStyle>
            <a:lvl1pPr>
              <a:defRPr sz="4800"/>
            </a:lvl1pPr>
          </a:lstStyle>
          <a:p>
            <a:pPr lvl="0"/>
            <a:r>
              <a:rPr lang="en-US"/>
              <a:t>Click to edit Master text styles</a:t>
            </a:r>
            <a:endParaRPr lang="ru-RU"/>
          </a:p>
        </p:txBody>
      </p:sp>
      <p:sp>
        <p:nvSpPr>
          <p:cNvPr id="2" name="Ellipse">
            <a:extLst>
              <a:ext uri="{FF2B5EF4-FFF2-40B4-BE49-F238E27FC236}">
                <a16:creationId xmlns:a16="http://schemas.microsoft.com/office/drawing/2014/main" id="{3F3CC92E-D7D3-6E57-6224-6ECB119B7C71}"/>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851AF570-3A3A-0098-A27E-891FFC400CF3}"/>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AD63BA88-0FFC-9310-887D-8EC601E5CF5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Footer Placeholder">
            <a:extLst>
              <a:ext uri="{FF2B5EF4-FFF2-40B4-BE49-F238E27FC236}">
                <a16:creationId xmlns:a16="http://schemas.microsoft.com/office/drawing/2014/main" id="{7EE29289-98AE-1689-C029-BD2ADB0FA9C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9433892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60V8">
    <p:bg>
      <p:bgPr>
        <a:solidFill>
          <a:schemeClr val="tx2"/>
        </a:solidFill>
        <a:effectLst/>
      </p:bgPr>
    </p:bg>
    <p:spTree>
      <p:nvGrpSpPr>
        <p:cNvPr id="1" name=""/>
        <p:cNvGrpSpPr/>
        <p:nvPr/>
      </p:nvGrpSpPr>
      <p:grpSpPr>
        <a:xfrm>
          <a:off x="0" y="0"/>
          <a:ext cx="0" cy="0"/>
          <a:chOff x="0" y="0"/>
          <a:chExt cx="0" cy="0"/>
        </a:xfrm>
      </p:grpSpPr>
      <p:sp>
        <p:nvSpPr>
          <p:cNvPr id="2" name="Ellipse">
            <a:extLst>
              <a:ext uri="{FF2B5EF4-FFF2-40B4-BE49-F238E27FC236}">
                <a16:creationId xmlns:a16="http://schemas.microsoft.com/office/drawing/2014/main" id="{7061ED7D-4EFD-2BC2-BD8F-7EA565F067D7}"/>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Ellipse">
            <a:extLst>
              <a:ext uri="{FF2B5EF4-FFF2-40B4-BE49-F238E27FC236}">
                <a16:creationId xmlns:a16="http://schemas.microsoft.com/office/drawing/2014/main" id="{0C612F22-A2C6-47E5-893F-98D7DB629B81}"/>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49B031B5-A46E-D830-EEB9-FEC4A8BE98A5}"/>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Заголовок 1">
            <a:extLst>
              <a:ext uri="{FF2B5EF4-FFF2-40B4-BE49-F238E27FC236}">
                <a16:creationId xmlns:a16="http://schemas.microsoft.com/office/drawing/2014/main" id="{2AE5C098-54CA-8AD7-E03C-2C0B462E8094}"/>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solidFill>
                  <a:schemeClr val="bg1"/>
                </a:solidFill>
              </a:defRPr>
            </a:lvl1pPr>
          </a:lstStyle>
          <a:p>
            <a:pPr lvl="0"/>
            <a:r>
              <a:rPr lang="en-US"/>
              <a:t>Click to edit Master text styles</a:t>
            </a:r>
            <a:endParaRPr lang="ru-RU"/>
          </a:p>
        </p:txBody>
      </p:sp>
      <p:sp>
        <p:nvSpPr>
          <p:cNvPr id="9" name="Прямоугольник: скругленные углы 8">
            <a:extLst>
              <a:ext uri="{FF2B5EF4-FFF2-40B4-BE49-F238E27FC236}">
                <a16:creationId xmlns:a16="http://schemas.microsoft.com/office/drawing/2014/main" id="{7050BCFA-AAB5-0D99-09D2-EF27CC310A59}"/>
              </a:ext>
            </a:extLst>
          </p:cNvPr>
          <p:cNvSpPr/>
          <p:nvPr userDrawn="1"/>
        </p:nvSpPr>
        <p:spPr>
          <a:xfrm>
            <a:off x="58737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2"/>
              </a:solidFill>
            </a:endParaRPr>
          </a:p>
        </p:txBody>
      </p:sp>
      <p:sp>
        <p:nvSpPr>
          <p:cNvPr id="23" name="Milestone Placeholder">
            <a:extLst>
              <a:ext uri="{FF2B5EF4-FFF2-40B4-BE49-F238E27FC236}">
                <a16:creationId xmlns:a16="http://schemas.microsoft.com/office/drawing/2014/main" id="{9AD3081D-1A46-0CC4-86E4-1DE3707C96A2}"/>
              </a:ext>
            </a:extLst>
          </p:cNvPr>
          <p:cNvSpPr>
            <a:spLocks noGrp="1"/>
          </p:cNvSpPr>
          <p:nvPr>
            <p:ph type="body" idx="35" hasCustomPrompt="1"/>
          </p:nvPr>
        </p:nvSpPr>
        <p:spPr>
          <a:xfrm>
            <a:off x="58737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4" name="Прямоугольник: скругленные углы 23">
            <a:extLst>
              <a:ext uri="{FF2B5EF4-FFF2-40B4-BE49-F238E27FC236}">
                <a16:creationId xmlns:a16="http://schemas.microsoft.com/office/drawing/2014/main" id="{DA310FB8-23A4-E828-5839-22A815053935}"/>
              </a:ext>
            </a:extLst>
          </p:cNvPr>
          <p:cNvSpPr/>
          <p:nvPr userDrawn="1"/>
        </p:nvSpPr>
        <p:spPr>
          <a:xfrm>
            <a:off x="245890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5" name="Прямоугольник: скругленные углы 24">
            <a:extLst>
              <a:ext uri="{FF2B5EF4-FFF2-40B4-BE49-F238E27FC236}">
                <a16:creationId xmlns:a16="http://schemas.microsoft.com/office/drawing/2014/main" id="{3A840694-A645-9EF3-6CED-A853B861B226}"/>
              </a:ext>
            </a:extLst>
          </p:cNvPr>
          <p:cNvSpPr/>
          <p:nvPr userDrawn="1"/>
        </p:nvSpPr>
        <p:spPr>
          <a:xfrm>
            <a:off x="433043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31" name="Прямая соединительная линия 30">
            <a:extLst>
              <a:ext uri="{FF2B5EF4-FFF2-40B4-BE49-F238E27FC236}">
                <a16:creationId xmlns:a16="http://schemas.microsoft.com/office/drawing/2014/main" id="{39AD8041-C375-6896-0FFB-587C2937246D}"/>
              </a:ext>
            </a:extLst>
          </p:cNvPr>
          <p:cNvCxnSpPr>
            <a:cxnSpLocks/>
          </p:cNvCxnSpPr>
          <p:nvPr userDrawn="1"/>
        </p:nvCxnSpPr>
        <p:spPr>
          <a:xfrm flipV="1">
            <a:off x="224493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255E0A5E-0CAC-328A-CBF8-A60BA6E71CD6}"/>
              </a:ext>
            </a:extLst>
          </p:cNvPr>
          <p:cNvCxnSpPr>
            <a:cxnSpLocks/>
          </p:cNvCxnSpPr>
          <p:nvPr userDrawn="1"/>
        </p:nvCxnSpPr>
        <p:spPr>
          <a:xfrm flipV="1">
            <a:off x="411646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cxnSp>
        <p:nvCxnSpPr>
          <p:cNvPr id="43" name="Прямая соединительная линия 42">
            <a:extLst>
              <a:ext uri="{FF2B5EF4-FFF2-40B4-BE49-F238E27FC236}">
                <a16:creationId xmlns:a16="http://schemas.microsoft.com/office/drawing/2014/main" id="{283B9AA2-3068-A59F-B407-428339DEB5A8}"/>
              </a:ext>
            </a:extLst>
          </p:cNvPr>
          <p:cNvCxnSpPr>
            <a:cxnSpLocks/>
          </p:cNvCxnSpPr>
          <p:nvPr userDrawn="1"/>
        </p:nvCxnSpPr>
        <p:spPr>
          <a:xfrm flipV="1">
            <a:off x="11623207"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44" name="Прямоугольник: скругленные углы 43">
            <a:extLst>
              <a:ext uri="{FF2B5EF4-FFF2-40B4-BE49-F238E27FC236}">
                <a16:creationId xmlns:a16="http://schemas.microsoft.com/office/drawing/2014/main" id="{A92F0194-C2A4-4024-371D-79E7EB0106B8}"/>
              </a:ext>
            </a:extLst>
          </p:cNvPr>
          <p:cNvSpPr/>
          <p:nvPr userDrawn="1"/>
        </p:nvSpPr>
        <p:spPr>
          <a:xfrm>
            <a:off x="620196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45" name="Прямая соединительная линия 44">
            <a:extLst>
              <a:ext uri="{FF2B5EF4-FFF2-40B4-BE49-F238E27FC236}">
                <a16:creationId xmlns:a16="http://schemas.microsoft.com/office/drawing/2014/main" id="{08E4E28C-F184-64B6-9F79-ED953206C445}"/>
              </a:ext>
            </a:extLst>
          </p:cNvPr>
          <p:cNvCxnSpPr>
            <a:cxnSpLocks/>
          </p:cNvCxnSpPr>
          <p:nvPr userDrawn="1"/>
        </p:nvCxnSpPr>
        <p:spPr>
          <a:xfrm flipV="1">
            <a:off x="598799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46" name="Прямоугольник: скругленные углы 45">
            <a:extLst>
              <a:ext uri="{FF2B5EF4-FFF2-40B4-BE49-F238E27FC236}">
                <a16:creationId xmlns:a16="http://schemas.microsoft.com/office/drawing/2014/main" id="{D2E7EEF2-3AA3-A4B5-ABC3-94C7E7448B84}"/>
              </a:ext>
            </a:extLst>
          </p:cNvPr>
          <p:cNvSpPr/>
          <p:nvPr userDrawn="1"/>
        </p:nvSpPr>
        <p:spPr>
          <a:xfrm>
            <a:off x="8073494" y="2174314"/>
            <a:ext cx="1659600" cy="1659600"/>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47" name="Прямая соединительная линия 46">
            <a:extLst>
              <a:ext uri="{FF2B5EF4-FFF2-40B4-BE49-F238E27FC236}">
                <a16:creationId xmlns:a16="http://schemas.microsoft.com/office/drawing/2014/main" id="{39194542-AFF5-1380-86CE-4562AC3852D0}"/>
              </a:ext>
            </a:extLst>
          </p:cNvPr>
          <p:cNvCxnSpPr>
            <a:cxnSpLocks/>
          </p:cNvCxnSpPr>
          <p:nvPr userDrawn="1"/>
        </p:nvCxnSpPr>
        <p:spPr>
          <a:xfrm flipV="1">
            <a:off x="973105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48" name="Milestone Placeholder">
            <a:extLst>
              <a:ext uri="{FF2B5EF4-FFF2-40B4-BE49-F238E27FC236}">
                <a16:creationId xmlns:a16="http://schemas.microsoft.com/office/drawing/2014/main" id="{B2A2F2EB-AE37-62D6-6C71-CAFB700C9F8E}"/>
              </a:ext>
            </a:extLst>
          </p:cNvPr>
          <p:cNvSpPr>
            <a:spLocks noGrp="1"/>
          </p:cNvSpPr>
          <p:nvPr>
            <p:ph type="body" idx="48" hasCustomPrompt="1"/>
          </p:nvPr>
        </p:nvSpPr>
        <p:spPr>
          <a:xfrm>
            <a:off x="245890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49" name="Milestone Placeholder">
            <a:extLst>
              <a:ext uri="{FF2B5EF4-FFF2-40B4-BE49-F238E27FC236}">
                <a16:creationId xmlns:a16="http://schemas.microsoft.com/office/drawing/2014/main" id="{0559AE3B-3627-93EF-E971-A3B6127BE467}"/>
              </a:ext>
            </a:extLst>
          </p:cNvPr>
          <p:cNvSpPr>
            <a:spLocks noGrp="1"/>
          </p:cNvSpPr>
          <p:nvPr>
            <p:ph type="body" idx="49" hasCustomPrompt="1"/>
          </p:nvPr>
        </p:nvSpPr>
        <p:spPr>
          <a:xfrm>
            <a:off x="433043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50" name="Milestone Placeholder">
            <a:extLst>
              <a:ext uri="{FF2B5EF4-FFF2-40B4-BE49-F238E27FC236}">
                <a16:creationId xmlns:a16="http://schemas.microsoft.com/office/drawing/2014/main" id="{D2E06EBF-CD0D-59D4-C2A3-DAD5BDE7A500}"/>
              </a:ext>
            </a:extLst>
          </p:cNvPr>
          <p:cNvSpPr>
            <a:spLocks noGrp="1"/>
          </p:cNvSpPr>
          <p:nvPr>
            <p:ph type="body" idx="50" hasCustomPrompt="1"/>
          </p:nvPr>
        </p:nvSpPr>
        <p:spPr>
          <a:xfrm>
            <a:off x="620196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51" name="Milestone Placeholder">
            <a:extLst>
              <a:ext uri="{FF2B5EF4-FFF2-40B4-BE49-F238E27FC236}">
                <a16:creationId xmlns:a16="http://schemas.microsoft.com/office/drawing/2014/main" id="{105ED9A0-2EF5-5D93-FE7C-D4CBFC39D66A}"/>
              </a:ext>
            </a:extLst>
          </p:cNvPr>
          <p:cNvSpPr>
            <a:spLocks noGrp="1"/>
          </p:cNvSpPr>
          <p:nvPr>
            <p:ph type="body" idx="51" hasCustomPrompt="1"/>
          </p:nvPr>
        </p:nvSpPr>
        <p:spPr>
          <a:xfrm>
            <a:off x="8073494" y="2478228"/>
            <a:ext cx="1659600" cy="1051772"/>
          </a:xfrm>
        </p:spPr>
        <p:txBody>
          <a:bodyPr lIns="108000" tIns="216000" rIns="108000" bIns="216000" anchor="ctr" anchorCtr="0">
            <a:noAutofit/>
          </a:bodyPr>
          <a:lstStyle>
            <a:lvl1pPr marL="0" indent="0" algn="ctr">
              <a:buNone/>
              <a:defRPr sz="19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52" name="Прямоугольник: скругленные углы 51">
            <a:extLst>
              <a:ext uri="{FF2B5EF4-FFF2-40B4-BE49-F238E27FC236}">
                <a16:creationId xmlns:a16="http://schemas.microsoft.com/office/drawing/2014/main" id="{992F25A3-EE7D-0123-0822-7DB095AD1F36}"/>
              </a:ext>
            </a:extLst>
          </p:cNvPr>
          <p:cNvSpPr/>
          <p:nvPr userDrawn="1"/>
        </p:nvSpPr>
        <p:spPr>
          <a:xfrm>
            <a:off x="9945024" y="2174314"/>
            <a:ext cx="1659600" cy="1659600"/>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cxnSp>
        <p:nvCxnSpPr>
          <p:cNvPr id="53" name="Прямая соединительная линия 52">
            <a:extLst>
              <a:ext uri="{FF2B5EF4-FFF2-40B4-BE49-F238E27FC236}">
                <a16:creationId xmlns:a16="http://schemas.microsoft.com/office/drawing/2014/main" id="{131A1756-C098-4B1D-E082-63983E27C96E}"/>
              </a:ext>
            </a:extLst>
          </p:cNvPr>
          <p:cNvCxnSpPr>
            <a:cxnSpLocks/>
          </p:cNvCxnSpPr>
          <p:nvPr userDrawn="1"/>
        </p:nvCxnSpPr>
        <p:spPr>
          <a:xfrm flipV="1">
            <a:off x="7859529" y="3004114"/>
            <a:ext cx="216000" cy="1"/>
          </a:xfrm>
          <a:prstGeom prst="line">
            <a:avLst/>
          </a:prstGeom>
          <a:ln w="25400" cap="rnd">
            <a:solidFill>
              <a:schemeClr val="accent1"/>
            </a:solidFill>
            <a:prstDash val="sysDot"/>
            <a:round/>
            <a:tailEnd type="triangle" w="lg" len="lg"/>
          </a:ln>
        </p:spPr>
        <p:style>
          <a:lnRef idx="2">
            <a:schemeClr val="accent1"/>
          </a:lnRef>
          <a:fillRef idx="0">
            <a:schemeClr val="accent1"/>
          </a:fillRef>
          <a:effectRef idx="1">
            <a:schemeClr val="accent1"/>
          </a:effectRef>
          <a:fontRef idx="minor">
            <a:schemeClr val="tx1"/>
          </a:fontRef>
        </p:style>
      </p:cxnSp>
      <p:sp>
        <p:nvSpPr>
          <p:cNvPr id="54" name="Milestone Placeholder">
            <a:extLst>
              <a:ext uri="{FF2B5EF4-FFF2-40B4-BE49-F238E27FC236}">
                <a16:creationId xmlns:a16="http://schemas.microsoft.com/office/drawing/2014/main" id="{E32E51FC-12B9-D31B-E61A-03C3A059E24F}"/>
              </a:ext>
            </a:extLst>
          </p:cNvPr>
          <p:cNvSpPr>
            <a:spLocks noGrp="1"/>
          </p:cNvSpPr>
          <p:nvPr>
            <p:ph type="body" idx="52" hasCustomPrompt="1"/>
          </p:nvPr>
        </p:nvSpPr>
        <p:spPr>
          <a:xfrm>
            <a:off x="9945024" y="2478228"/>
            <a:ext cx="1659600" cy="1051772"/>
          </a:xfrm>
        </p:spPr>
        <p:txBody>
          <a:bodyPr lIns="108000" tIns="216000" rIns="108000" bIns="216000" anchor="ctr" anchorCtr="0">
            <a:noAutofit/>
          </a:bodyPr>
          <a:lstStyle>
            <a:lvl1pPr marL="0" indent="0" algn="ctr">
              <a:buNone/>
              <a:defRPr sz="19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55" name="Text Placeholder">
            <a:extLst>
              <a:ext uri="{FF2B5EF4-FFF2-40B4-BE49-F238E27FC236}">
                <a16:creationId xmlns:a16="http://schemas.microsoft.com/office/drawing/2014/main" id="{62CC474D-2F5E-4500-F396-93204659BE89}"/>
              </a:ext>
            </a:extLst>
          </p:cNvPr>
          <p:cNvSpPr>
            <a:spLocks noGrp="1"/>
          </p:cNvSpPr>
          <p:nvPr>
            <p:ph type="body" idx="36" hasCustomPrompt="1"/>
          </p:nvPr>
        </p:nvSpPr>
        <p:spPr>
          <a:xfrm>
            <a:off x="587374" y="4795665"/>
            <a:ext cx="1659600" cy="1454244"/>
          </a:xfrm>
        </p:spPr>
        <p:txBody>
          <a:bodyPr lIns="0" tIns="0" rIns="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56" name="Subtitle Placeholder">
            <a:extLst>
              <a:ext uri="{FF2B5EF4-FFF2-40B4-BE49-F238E27FC236}">
                <a16:creationId xmlns:a16="http://schemas.microsoft.com/office/drawing/2014/main" id="{1361FA07-81D2-50B1-0192-560E128E11E1}"/>
              </a:ext>
            </a:extLst>
          </p:cNvPr>
          <p:cNvSpPr>
            <a:spLocks noGrp="1"/>
          </p:cNvSpPr>
          <p:nvPr>
            <p:ph type="body" idx="37" hasCustomPrompt="1"/>
          </p:nvPr>
        </p:nvSpPr>
        <p:spPr>
          <a:xfrm>
            <a:off x="587374" y="4033968"/>
            <a:ext cx="1659600" cy="724608"/>
          </a:xfrm>
        </p:spPr>
        <p:txBody>
          <a:bodyPr wrap="square" lIns="0" tIns="0" rIns="0" bIns="108000" anchor="ctr" anchorCtr="0">
            <a:sp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57" name="Text Placeholder">
            <a:extLst>
              <a:ext uri="{FF2B5EF4-FFF2-40B4-BE49-F238E27FC236}">
                <a16:creationId xmlns:a16="http://schemas.microsoft.com/office/drawing/2014/main" id="{187D33D9-C649-4DA4-1736-5927E92E0A23}"/>
              </a:ext>
            </a:extLst>
          </p:cNvPr>
          <p:cNvSpPr>
            <a:spLocks noGrp="1"/>
          </p:cNvSpPr>
          <p:nvPr>
            <p:ph type="body" idx="53" hasCustomPrompt="1"/>
          </p:nvPr>
        </p:nvSpPr>
        <p:spPr>
          <a:xfrm>
            <a:off x="2458904" y="4795665"/>
            <a:ext cx="1659600" cy="1454400"/>
          </a:xfrm>
        </p:spPr>
        <p:txBody>
          <a:bodyPr lIns="0" tIns="0" rIns="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58" name="Subtitle Placeholder">
            <a:extLst>
              <a:ext uri="{FF2B5EF4-FFF2-40B4-BE49-F238E27FC236}">
                <a16:creationId xmlns:a16="http://schemas.microsoft.com/office/drawing/2014/main" id="{FC103AE9-3554-FCFB-1052-920D26129B1C}"/>
              </a:ext>
            </a:extLst>
          </p:cNvPr>
          <p:cNvSpPr>
            <a:spLocks noGrp="1"/>
          </p:cNvSpPr>
          <p:nvPr>
            <p:ph type="body" idx="54" hasCustomPrompt="1"/>
          </p:nvPr>
        </p:nvSpPr>
        <p:spPr>
          <a:xfrm>
            <a:off x="2458904" y="4033968"/>
            <a:ext cx="1659600" cy="724608"/>
          </a:xfrm>
        </p:spPr>
        <p:txBody>
          <a:bodyPr wrap="square" lIns="0" tIns="0" rIns="0" bIns="108000" anchor="ctr" anchorCtr="0">
            <a:sp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59" name="Text Placeholder">
            <a:extLst>
              <a:ext uri="{FF2B5EF4-FFF2-40B4-BE49-F238E27FC236}">
                <a16:creationId xmlns:a16="http://schemas.microsoft.com/office/drawing/2014/main" id="{75CA65EE-0607-6E87-5216-7D2C72303548}"/>
              </a:ext>
            </a:extLst>
          </p:cNvPr>
          <p:cNvSpPr>
            <a:spLocks noGrp="1"/>
          </p:cNvSpPr>
          <p:nvPr>
            <p:ph type="body" idx="55" hasCustomPrompt="1"/>
          </p:nvPr>
        </p:nvSpPr>
        <p:spPr>
          <a:xfrm>
            <a:off x="4330434" y="4795665"/>
            <a:ext cx="1659600" cy="1454400"/>
          </a:xfrm>
        </p:spPr>
        <p:txBody>
          <a:bodyPr lIns="0" tIns="0" rIns="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0" name="Subtitle Placeholder">
            <a:extLst>
              <a:ext uri="{FF2B5EF4-FFF2-40B4-BE49-F238E27FC236}">
                <a16:creationId xmlns:a16="http://schemas.microsoft.com/office/drawing/2014/main" id="{49186FC3-85E0-6063-05D0-290F1DDBC116}"/>
              </a:ext>
            </a:extLst>
          </p:cNvPr>
          <p:cNvSpPr>
            <a:spLocks noGrp="1"/>
          </p:cNvSpPr>
          <p:nvPr>
            <p:ph type="body" idx="56" hasCustomPrompt="1"/>
          </p:nvPr>
        </p:nvSpPr>
        <p:spPr>
          <a:xfrm>
            <a:off x="4330434" y="4033968"/>
            <a:ext cx="1659600" cy="724608"/>
          </a:xfrm>
        </p:spPr>
        <p:txBody>
          <a:bodyPr wrap="square" lIns="0" tIns="0" rIns="0" bIns="108000" anchor="ctr" anchorCtr="0">
            <a:sp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61" name="Text Placeholder">
            <a:extLst>
              <a:ext uri="{FF2B5EF4-FFF2-40B4-BE49-F238E27FC236}">
                <a16:creationId xmlns:a16="http://schemas.microsoft.com/office/drawing/2014/main" id="{D889856E-3997-3571-DE15-618890E0C8D0}"/>
              </a:ext>
            </a:extLst>
          </p:cNvPr>
          <p:cNvSpPr>
            <a:spLocks noGrp="1"/>
          </p:cNvSpPr>
          <p:nvPr>
            <p:ph type="body" idx="57" hasCustomPrompt="1"/>
          </p:nvPr>
        </p:nvSpPr>
        <p:spPr>
          <a:xfrm>
            <a:off x="6201964" y="4795665"/>
            <a:ext cx="1659600" cy="1454400"/>
          </a:xfrm>
        </p:spPr>
        <p:txBody>
          <a:bodyPr lIns="0" tIns="0" rIns="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2" name="Subtitle Placeholder">
            <a:extLst>
              <a:ext uri="{FF2B5EF4-FFF2-40B4-BE49-F238E27FC236}">
                <a16:creationId xmlns:a16="http://schemas.microsoft.com/office/drawing/2014/main" id="{02807B9A-BAC0-A2D6-9582-08DE475BDC1F}"/>
              </a:ext>
            </a:extLst>
          </p:cNvPr>
          <p:cNvSpPr>
            <a:spLocks noGrp="1"/>
          </p:cNvSpPr>
          <p:nvPr>
            <p:ph type="body" idx="58" hasCustomPrompt="1"/>
          </p:nvPr>
        </p:nvSpPr>
        <p:spPr>
          <a:xfrm>
            <a:off x="6201964" y="4033968"/>
            <a:ext cx="1659600" cy="724608"/>
          </a:xfrm>
        </p:spPr>
        <p:txBody>
          <a:bodyPr wrap="square" lIns="0" tIns="0" rIns="0" bIns="108000" anchor="ctr" anchorCtr="0">
            <a:sp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63" name="Text Placeholder">
            <a:extLst>
              <a:ext uri="{FF2B5EF4-FFF2-40B4-BE49-F238E27FC236}">
                <a16:creationId xmlns:a16="http://schemas.microsoft.com/office/drawing/2014/main" id="{EE17B391-9107-0D4F-BE4F-B0C291DF17D7}"/>
              </a:ext>
            </a:extLst>
          </p:cNvPr>
          <p:cNvSpPr>
            <a:spLocks noGrp="1"/>
          </p:cNvSpPr>
          <p:nvPr>
            <p:ph type="body" idx="59" hasCustomPrompt="1"/>
          </p:nvPr>
        </p:nvSpPr>
        <p:spPr>
          <a:xfrm>
            <a:off x="8073494" y="4795665"/>
            <a:ext cx="1659600" cy="1454400"/>
          </a:xfrm>
        </p:spPr>
        <p:txBody>
          <a:bodyPr lIns="0" tIns="0" rIns="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4" name="Subtitle Placeholder">
            <a:extLst>
              <a:ext uri="{FF2B5EF4-FFF2-40B4-BE49-F238E27FC236}">
                <a16:creationId xmlns:a16="http://schemas.microsoft.com/office/drawing/2014/main" id="{F1F76C10-A5A2-237F-964B-999673241172}"/>
              </a:ext>
            </a:extLst>
          </p:cNvPr>
          <p:cNvSpPr>
            <a:spLocks noGrp="1"/>
          </p:cNvSpPr>
          <p:nvPr>
            <p:ph type="body" idx="60" hasCustomPrompt="1"/>
          </p:nvPr>
        </p:nvSpPr>
        <p:spPr>
          <a:xfrm>
            <a:off x="8073494" y="4033968"/>
            <a:ext cx="1659600" cy="724608"/>
          </a:xfrm>
        </p:spPr>
        <p:txBody>
          <a:bodyPr wrap="square" lIns="0" tIns="0" rIns="0" bIns="108000" anchor="ctr" anchorCtr="0">
            <a:sp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65" name="Text Placeholder">
            <a:extLst>
              <a:ext uri="{FF2B5EF4-FFF2-40B4-BE49-F238E27FC236}">
                <a16:creationId xmlns:a16="http://schemas.microsoft.com/office/drawing/2014/main" id="{D8A2B8D4-A9E4-8F05-8ABD-61AA114F0454}"/>
              </a:ext>
            </a:extLst>
          </p:cNvPr>
          <p:cNvSpPr>
            <a:spLocks noGrp="1"/>
          </p:cNvSpPr>
          <p:nvPr>
            <p:ph type="body" idx="61" hasCustomPrompt="1"/>
          </p:nvPr>
        </p:nvSpPr>
        <p:spPr>
          <a:xfrm>
            <a:off x="9945024" y="4795665"/>
            <a:ext cx="1659600" cy="1454400"/>
          </a:xfrm>
        </p:spPr>
        <p:txBody>
          <a:bodyPr lIns="0" tIns="0" rIns="0" bIns="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6" name="Subtitle Placeholder">
            <a:extLst>
              <a:ext uri="{FF2B5EF4-FFF2-40B4-BE49-F238E27FC236}">
                <a16:creationId xmlns:a16="http://schemas.microsoft.com/office/drawing/2014/main" id="{4F5D5C01-B9C4-4649-6EC3-97AC57E32640}"/>
              </a:ext>
            </a:extLst>
          </p:cNvPr>
          <p:cNvSpPr>
            <a:spLocks noGrp="1"/>
          </p:cNvSpPr>
          <p:nvPr>
            <p:ph type="body" idx="62" hasCustomPrompt="1"/>
          </p:nvPr>
        </p:nvSpPr>
        <p:spPr>
          <a:xfrm>
            <a:off x="9945024" y="4033968"/>
            <a:ext cx="1659600" cy="724608"/>
          </a:xfrm>
        </p:spPr>
        <p:txBody>
          <a:bodyPr wrap="square" lIns="0" tIns="0" rIns="0" bIns="108000" anchor="ctr" anchorCtr="0">
            <a:sp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endParaRPr lang="ru-RU"/>
          </a:p>
        </p:txBody>
      </p:sp>
      <p:sp>
        <p:nvSpPr>
          <p:cNvPr id="6" name="Footer Placeholder">
            <a:extLst>
              <a:ext uri="{FF2B5EF4-FFF2-40B4-BE49-F238E27FC236}">
                <a16:creationId xmlns:a16="http://schemas.microsoft.com/office/drawing/2014/main" id="{4E4E209B-7831-82AE-E6C4-D2786B70BD5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3072421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 Us S05V1">
    <p:bg>
      <p:bgPr>
        <a:solidFill>
          <a:schemeClr val="bg1"/>
        </a:solidFill>
        <a:effectLst/>
      </p:bgPr>
    </p:bg>
    <p:spTree>
      <p:nvGrpSpPr>
        <p:cNvPr id="1" name=""/>
        <p:cNvGrpSpPr/>
        <p:nvPr/>
      </p:nvGrpSpPr>
      <p:grpSpPr>
        <a:xfrm>
          <a:off x="0" y="0"/>
          <a:ext cx="0" cy="0"/>
          <a:chOff x="0" y="0"/>
          <a:chExt cx="0" cy="0"/>
        </a:xfrm>
      </p:grpSpPr>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Заголовок 1">
            <a:extLst>
              <a:ext uri="{FF2B5EF4-FFF2-40B4-BE49-F238E27FC236}">
                <a16:creationId xmlns:a16="http://schemas.microsoft.com/office/drawing/2014/main" id="{B950E827-7744-06CC-4A92-ED84FADCB8C9}"/>
              </a:ext>
            </a:extLst>
          </p:cNvPr>
          <p:cNvSpPr>
            <a:spLocks noGrp="1"/>
          </p:cNvSpPr>
          <p:nvPr>
            <p:ph type="title" hasCustomPrompt="1"/>
          </p:nvPr>
        </p:nvSpPr>
        <p:spPr>
          <a:xfrm>
            <a:off x="597208" y="1309407"/>
            <a:ext cx="5400674" cy="1329595"/>
          </a:xfrm>
          <a:prstGeom prst="rect">
            <a:avLst/>
          </a:prstGeom>
        </p:spPr>
        <p:txBody>
          <a:bodyPr vert="horz" wrap="square" lIns="0" tIns="0" rIns="0" bIns="0" rtlCol="0" anchor="ctr" anchorCtr="0">
            <a:noAutofit/>
          </a:bodyPr>
          <a:lstStyle>
            <a:lvl1pPr>
              <a:defRPr sz="4800"/>
            </a:lvl1pPr>
          </a:lstStyle>
          <a:p>
            <a:pPr lvl="0"/>
            <a:r>
              <a:rPr lang="en-US"/>
              <a:t>Click to edit Master text styles</a:t>
            </a:r>
            <a:endParaRPr lang="ru-RU"/>
          </a:p>
        </p:txBody>
      </p:sp>
      <p:sp>
        <p:nvSpPr>
          <p:cNvPr id="74" name="Прямоугольник: скругленные углы 73">
            <a:extLst>
              <a:ext uri="{FF2B5EF4-FFF2-40B4-BE49-F238E27FC236}">
                <a16:creationId xmlns:a16="http://schemas.microsoft.com/office/drawing/2014/main" id="{DCFDCFAF-A56E-A8A6-862C-5DAC926C881C}"/>
              </a:ext>
            </a:extLst>
          </p:cNvPr>
          <p:cNvSpPr/>
          <p:nvPr userDrawn="1"/>
        </p:nvSpPr>
        <p:spPr>
          <a:xfrm>
            <a:off x="587376" y="2980135"/>
            <a:ext cx="5400674" cy="1536200"/>
          </a:xfrm>
          <a:prstGeom prst="roundRect">
            <a:avLst>
              <a:gd name="adj" fmla="val 1787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7" name="Text Placeholder">
            <a:extLst>
              <a:ext uri="{FF2B5EF4-FFF2-40B4-BE49-F238E27FC236}">
                <a16:creationId xmlns:a16="http://schemas.microsoft.com/office/drawing/2014/main" id="{27CBD874-7E6F-8193-0471-01066214C396}"/>
              </a:ext>
            </a:extLst>
          </p:cNvPr>
          <p:cNvSpPr>
            <a:spLocks noGrp="1"/>
          </p:cNvSpPr>
          <p:nvPr>
            <p:ph type="body" idx="33" hasCustomPrompt="1"/>
          </p:nvPr>
        </p:nvSpPr>
        <p:spPr>
          <a:xfrm>
            <a:off x="1740742" y="3846226"/>
            <a:ext cx="4247309" cy="643968"/>
          </a:xfrm>
        </p:spPr>
        <p:txBody>
          <a:bodyPr wrap="square" lIns="144000" tIns="0" rIns="216000" bIns="432000" anchor="t" anchorCtr="0">
            <a:sp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8" name="Subtitle Placeholder">
            <a:extLst>
              <a:ext uri="{FF2B5EF4-FFF2-40B4-BE49-F238E27FC236}">
                <a16:creationId xmlns:a16="http://schemas.microsoft.com/office/drawing/2014/main" id="{0CE0E01D-BA17-DE21-D89B-E2A84E715261}"/>
              </a:ext>
            </a:extLst>
          </p:cNvPr>
          <p:cNvSpPr>
            <a:spLocks noGrp="1"/>
          </p:cNvSpPr>
          <p:nvPr>
            <p:ph type="body" idx="34" hasCustomPrompt="1"/>
          </p:nvPr>
        </p:nvSpPr>
        <p:spPr>
          <a:xfrm>
            <a:off x="1740742" y="2978279"/>
            <a:ext cx="4247309" cy="853050"/>
          </a:xfrm>
        </p:spPr>
        <p:txBody>
          <a:bodyPr wrap="square" lIns="144000" tIns="432000" rIns="216000" bIns="108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9" name="Овал 78">
            <a:extLst>
              <a:ext uri="{FF2B5EF4-FFF2-40B4-BE49-F238E27FC236}">
                <a16:creationId xmlns:a16="http://schemas.microsoft.com/office/drawing/2014/main" id="{B5B99856-14E4-C188-DA84-5D735938BA59}"/>
              </a:ext>
            </a:extLst>
          </p:cNvPr>
          <p:cNvSpPr/>
          <p:nvPr userDrawn="1"/>
        </p:nvSpPr>
        <p:spPr>
          <a:xfrm>
            <a:off x="996445" y="3388235"/>
            <a:ext cx="720000" cy="720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81" name="Рисунок 80" descr="Земля контур">
            <a:extLst>
              <a:ext uri="{FF2B5EF4-FFF2-40B4-BE49-F238E27FC236}">
                <a16:creationId xmlns:a16="http://schemas.microsoft.com/office/drawing/2014/main" id="{78D6DFD2-5460-60F2-3B48-CC7011D002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22445" y="3514235"/>
            <a:ext cx="468000" cy="468000"/>
          </a:xfrm>
          <a:prstGeom prst="rect">
            <a:avLst/>
          </a:prstGeom>
        </p:spPr>
      </p:pic>
      <p:sp>
        <p:nvSpPr>
          <p:cNvPr id="82" name="Прямоугольник: скругленные углы 81">
            <a:extLst>
              <a:ext uri="{FF2B5EF4-FFF2-40B4-BE49-F238E27FC236}">
                <a16:creationId xmlns:a16="http://schemas.microsoft.com/office/drawing/2014/main" id="{2806CA73-889E-99BD-AB74-17AA660B1C68}"/>
              </a:ext>
            </a:extLst>
          </p:cNvPr>
          <p:cNvSpPr/>
          <p:nvPr userDrawn="1"/>
        </p:nvSpPr>
        <p:spPr>
          <a:xfrm>
            <a:off x="587376" y="4741127"/>
            <a:ext cx="5400674" cy="1536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3" name="Text Placeholder">
            <a:extLst>
              <a:ext uri="{FF2B5EF4-FFF2-40B4-BE49-F238E27FC236}">
                <a16:creationId xmlns:a16="http://schemas.microsoft.com/office/drawing/2014/main" id="{0379CA01-EF34-B362-1236-0A56ECAF35A5}"/>
              </a:ext>
            </a:extLst>
          </p:cNvPr>
          <p:cNvSpPr>
            <a:spLocks noGrp="1"/>
          </p:cNvSpPr>
          <p:nvPr>
            <p:ph type="body" idx="35" hasCustomPrompt="1"/>
          </p:nvPr>
        </p:nvSpPr>
        <p:spPr>
          <a:xfrm>
            <a:off x="1740742" y="5607218"/>
            <a:ext cx="4247309" cy="643968"/>
          </a:xfrm>
        </p:spPr>
        <p:txBody>
          <a:bodyPr wrap="square" lIns="144000" tIns="0" rIns="216000" bIns="432000" anchor="t" anchorCtr="0">
            <a:sp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4" name="Subtitle Placeholder">
            <a:extLst>
              <a:ext uri="{FF2B5EF4-FFF2-40B4-BE49-F238E27FC236}">
                <a16:creationId xmlns:a16="http://schemas.microsoft.com/office/drawing/2014/main" id="{8D5ACFE6-7DD5-AD0D-F9DF-EFDF27B91773}"/>
              </a:ext>
            </a:extLst>
          </p:cNvPr>
          <p:cNvSpPr>
            <a:spLocks noGrp="1"/>
          </p:cNvSpPr>
          <p:nvPr>
            <p:ph type="body" idx="36" hasCustomPrompt="1"/>
          </p:nvPr>
        </p:nvSpPr>
        <p:spPr>
          <a:xfrm>
            <a:off x="1740742" y="4739271"/>
            <a:ext cx="4247309" cy="853050"/>
          </a:xfrm>
        </p:spPr>
        <p:txBody>
          <a:bodyPr wrap="square" lIns="144000" tIns="432000" rIns="216000" bIns="108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5" name="Овал 84">
            <a:extLst>
              <a:ext uri="{FF2B5EF4-FFF2-40B4-BE49-F238E27FC236}">
                <a16:creationId xmlns:a16="http://schemas.microsoft.com/office/drawing/2014/main" id="{2371F72E-1D8B-631A-4332-CD24BEB3B292}"/>
              </a:ext>
            </a:extLst>
          </p:cNvPr>
          <p:cNvSpPr/>
          <p:nvPr userDrawn="1"/>
        </p:nvSpPr>
        <p:spPr>
          <a:xfrm>
            <a:off x="996445" y="5149227"/>
            <a:ext cx="720000" cy="72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86" name="Рисунок 85" descr="Конверт контур">
            <a:extLst>
              <a:ext uri="{FF2B5EF4-FFF2-40B4-BE49-F238E27FC236}">
                <a16:creationId xmlns:a16="http://schemas.microsoft.com/office/drawing/2014/main" id="{8CBBE48F-5968-79CF-E25D-6EFC5A7EBA4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122445" y="5275227"/>
            <a:ext cx="468000" cy="468000"/>
          </a:xfrm>
          <a:prstGeom prst="rect">
            <a:avLst/>
          </a:prstGeom>
        </p:spPr>
      </p:pic>
      <p:sp>
        <p:nvSpPr>
          <p:cNvPr id="87" name="Прямоугольник: скругленные углы 86">
            <a:extLst>
              <a:ext uri="{FF2B5EF4-FFF2-40B4-BE49-F238E27FC236}">
                <a16:creationId xmlns:a16="http://schemas.microsoft.com/office/drawing/2014/main" id="{FDBAC5C0-B2D0-22D5-FB6D-AC671B25CEFD}"/>
              </a:ext>
            </a:extLst>
          </p:cNvPr>
          <p:cNvSpPr/>
          <p:nvPr userDrawn="1"/>
        </p:nvSpPr>
        <p:spPr>
          <a:xfrm>
            <a:off x="6203950" y="2974204"/>
            <a:ext cx="5400674" cy="1536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8" name="Text Placeholder">
            <a:extLst>
              <a:ext uri="{FF2B5EF4-FFF2-40B4-BE49-F238E27FC236}">
                <a16:creationId xmlns:a16="http://schemas.microsoft.com/office/drawing/2014/main" id="{88722988-0AC6-CA7A-58F2-01AE10C33127}"/>
              </a:ext>
            </a:extLst>
          </p:cNvPr>
          <p:cNvSpPr>
            <a:spLocks noGrp="1"/>
          </p:cNvSpPr>
          <p:nvPr>
            <p:ph type="body" idx="37" hasCustomPrompt="1"/>
          </p:nvPr>
        </p:nvSpPr>
        <p:spPr>
          <a:xfrm>
            <a:off x="7357316" y="3840295"/>
            <a:ext cx="4247309" cy="643968"/>
          </a:xfrm>
        </p:spPr>
        <p:txBody>
          <a:bodyPr wrap="square" lIns="144000" tIns="0" rIns="216000" bIns="432000" anchor="t" anchorCtr="0">
            <a:sp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9" name="Subtitle Placeholder">
            <a:extLst>
              <a:ext uri="{FF2B5EF4-FFF2-40B4-BE49-F238E27FC236}">
                <a16:creationId xmlns:a16="http://schemas.microsoft.com/office/drawing/2014/main" id="{465688B2-7F50-43A5-E8F0-1F05104DD300}"/>
              </a:ext>
            </a:extLst>
          </p:cNvPr>
          <p:cNvSpPr>
            <a:spLocks noGrp="1"/>
          </p:cNvSpPr>
          <p:nvPr>
            <p:ph type="body" idx="38" hasCustomPrompt="1"/>
          </p:nvPr>
        </p:nvSpPr>
        <p:spPr>
          <a:xfrm>
            <a:off x="7357316" y="2972348"/>
            <a:ext cx="4247309" cy="853050"/>
          </a:xfrm>
        </p:spPr>
        <p:txBody>
          <a:bodyPr wrap="square" lIns="144000" tIns="432000" rIns="216000" bIns="108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0" name="Овал 89">
            <a:extLst>
              <a:ext uri="{FF2B5EF4-FFF2-40B4-BE49-F238E27FC236}">
                <a16:creationId xmlns:a16="http://schemas.microsoft.com/office/drawing/2014/main" id="{49A0DA05-F703-F696-2F35-DFB771E43ED8}"/>
              </a:ext>
            </a:extLst>
          </p:cNvPr>
          <p:cNvSpPr/>
          <p:nvPr userDrawn="1"/>
        </p:nvSpPr>
        <p:spPr>
          <a:xfrm>
            <a:off x="6613019" y="3382304"/>
            <a:ext cx="720000" cy="72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91" name="Рисунок 90" descr="Телефонная трубка контур">
            <a:extLst>
              <a:ext uri="{FF2B5EF4-FFF2-40B4-BE49-F238E27FC236}">
                <a16:creationId xmlns:a16="http://schemas.microsoft.com/office/drawing/2014/main" id="{A5FD44D0-A87A-BF77-BF02-4C33813660A5}"/>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739019" y="3508304"/>
            <a:ext cx="468000" cy="468000"/>
          </a:xfrm>
          <a:prstGeom prst="rect">
            <a:avLst/>
          </a:prstGeom>
        </p:spPr>
      </p:pic>
      <p:sp>
        <p:nvSpPr>
          <p:cNvPr id="92" name="Прямоугольник: скругленные углы 91">
            <a:extLst>
              <a:ext uri="{FF2B5EF4-FFF2-40B4-BE49-F238E27FC236}">
                <a16:creationId xmlns:a16="http://schemas.microsoft.com/office/drawing/2014/main" id="{107468C7-CBD6-7EA7-DA67-999D39C36E9B}"/>
              </a:ext>
            </a:extLst>
          </p:cNvPr>
          <p:cNvSpPr/>
          <p:nvPr userDrawn="1"/>
        </p:nvSpPr>
        <p:spPr>
          <a:xfrm>
            <a:off x="6203950" y="4735196"/>
            <a:ext cx="5400674" cy="15362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3" name="Text Placeholder">
            <a:extLst>
              <a:ext uri="{FF2B5EF4-FFF2-40B4-BE49-F238E27FC236}">
                <a16:creationId xmlns:a16="http://schemas.microsoft.com/office/drawing/2014/main" id="{75F1955C-F892-EFEB-2FB8-41DF267CEC0F}"/>
              </a:ext>
            </a:extLst>
          </p:cNvPr>
          <p:cNvSpPr>
            <a:spLocks noGrp="1"/>
          </p:cNvSpPr>
          <p:nvPr>
            <p:ph type="body" idx="39" hasCustomPrompt="1"/>
          </p:nvPr>
        </p:nvSpPr>
        <p:spPr>
          <a:xfrm>
            <a:off x="7357316" y="5601287"/>
            <a:ext cx="4247309" cy="643968"/>
          </a:xfrm>
        </p:spPr>
        <p:txBody>
          <a:bodyPr wrap="square" lIns="144000" tIns="0" rIns="216000" bIns="432000" anchor="t" anchorCtr="0">
            <a:sp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4" name="Subtitle Placeholder">
            <a:extLst>
              <a:ext uri="{FF2B5EF4-FFF2-40B4-BE49-F238E27FC236}">
                <a16:creationId xmlns:a16="http://schemas.microsoft.com/office/drawing/2014/main" id="{44619C4C-788B-63FF-E997-77FF0521EF5C}"/>
              </a:ext>
            </a:extLst>
          </p:cNvPr>
          <p:cNvSpPr>
            <a:spLocks noGrp="1"/>
          </p:cNvSpPr>
          <p:nvPr>
            <p:ph type="body" idx="40" hasCustomPrompt="1"/>
          </p:nvPr>
        </p:nvSpPr>
        <p:spPr>
          <a:xfrm>
            <a:off x="7357316" y="4733340"/>
            <a:ext cx="4247309" cy="853050"/>
          </a:xfrm>
        </p:spPr>
        <p:txBody>
          <a:bodyPr wrap="square" lIns="144000" tIns="432000" rIns="216000" bIns="108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5" name="Овал 94">
            <a:extLst>
              <a:ext uri="{FF2B5EF4-FFF2-40B4-BE49-F238E27FC236}">
                <a16:creationId xmlns:a16="http://schemas.microsoft.com/office/drawing/2014/main" id="{33900621-60F7-D7F7-B656-943412E484D3}"/>
              </a:ext>
            </a:extLst>
          </p:cNvPr>
          <p:cNvSpPr/>
          <p:nvPr userDrawn="1"/>
        </p:nvSpPr>
        <p:spPr>
          <a:xfrm>
            <a:off x="6613019" y="5143296"/>
            <a:ext cx="720000" cy="720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96" name="Рисунок 95" descr="Карта с кнопкой контур">
            <a:extLst>
              <a:ext uri="{FF2B5EF4-FFF2-40B4-BE49-F238E27FC236}">
                <a16:creationId xmlns:a16="http://schemas.microsoft.com/office/drawing/2014/main" id="{D6E0B35F-D83D-A9C2-E68A-D1D7D220D845}"/>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6739019" y="5269296"/>
            <a:ext cx="468000" cy="468000"/>
          </a:xfrm>
          <a:prstGeom prst="rect">
            <a:avLst/>
          </a:prstGeom>
        </p:spPr>
      </p:pic>
      <p:sp>
        <p:nvSpPr>
          <p:cNvPr id="2" name="Footer Placeholder">
            <a:extLst>
              <a:ext uri="{FF2B5EF4-FFF2-40B4-BE49-F238E27FC236}">
                <a16:creationId xmlns:a16="http://schemas.microsoft.com/office/drawing/2014/main" id="{64420ED3-B3A6-3C7A-8059-0287F6677C1E}"/>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4027155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act Us S05V2">
    <p:bg>
      <p:bgPr>
        <a:solidFill>
          <a:schemeClr val="tx1"/>
        </a:solidFill>
        <a:effectLst/>
      </p:bgPr>
    </p:bg>
    <p:spTree>
      <p:nvGrpSpPr>
        <p:cNvPr id="1" name=""/>
        <p:cNvGrpSpPr/>
        <p:nvPr/>
      </p:nvGrpSpPr>
      <p:grpSpPr>
        <a:xfrm>
          <a:off x="0" y="0"/>
          <a:ext cx="0" cy="0"/>
          <a:chOff x="0" y="0"/>
          <a:chExt cx="0" cy="0"/>
        </a:xfrm>
      </p:grpSpPr>
      <p:sp>
        <p:nvSpPr>
          <p:cNvPr id="70" name="Заголовок 1">
            <a:extLst>
              <a:ext uri="{FF2B5EF4-FFF2-40B4-BE49-F238E27FC236}">
                <a16:creationId xmlns:a16="http://schemas.microsoft.com/office/drawing/2014/main" id="{B950E827-7744-06CC-4A92-ED84FADCB8C9}"/>
              </a:ext>
            </a:extLst>
          </p:cNvPr>
          <p:cNvSpPr>
            <a:spLocks noGrp="1"/>
          </p:cNvSpPr>
          <p:nvPr>
            <p:ph type="title" hasCustomPrompt="1"/>
          </p:nvPr>
        </p:nvSpPr>
        <p:spPr>
          <a:xfrm>
            <a:off x="597208" y="1309407"/>
            <a:ext cx="5400674"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 Master text styles</a:t>
            </a:r>
            <a:endParaRPr lang="ru-RU"/>
          </a:p>
        </p:txBody>
      </p:sp>
      <p:sp>
        <p:nvSpPr>
          <p:cNvPr id="74" name="Прямоугольник: скругленные углы 73">
            <a:extLst>
              <a:ext uri="{FF2B5EF4-FFF2-40B4-BE49-F238E27FC236}">
                <a16:creationId xmlns:a16="http://schemas.microsoft.com/office/drawing/2014/main" id="{DCFDCFAF-A56E-A8A6-862C-5DAC926C881C}"/>
              </a:ext>
            </a:extLst>
          </p:cNvPr>
          <p:cNvSpPr/>
          <p:nvPr userDrawn="1"/>
        </p:nvSpPr>
        <p:spPr>
          <a:xfrm>
            <a:off x="587376" y="2980135"/>
            <a:ext cx="5400674" cy="15362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77" name="Text Placeholder">
            <a:extLst>
              <a:ext uri="{FF2B5EF4-FFF2-40B4-BE49-F238E27FC236}">
                <a16:creationId xmlns:a16="http://schemas.microsoft.com/office/drawing/2014/main" id="{27CBD874-7E6F-8193-0471-01066214C396}"/>
              </a:ext>
            </a:extLst>
          </p:cNvPr>
          <p:cNvSpPr>
            <a:spLocks noGrp="1"/>
          </p:cNvSpPr>
          <p:nvPr>
            <p:ph type="body" idx="33" hasCustomPrompt="1"/>
          </p:nvPr>
        </p:nvSpPr>
        <p:spPr>
          <a:xfrm>
            <a:off x="1740742" y="3846226"/>
            <a:ext cx="4247309" cy="643968"/>
          </a:xfrm>
        </p:spPr>
        <p:txBody>
          <a:bodyPr wrap="square" lIns="144000" tIns="0" rIns="216000" bIns="432000" anchor="t" anchorCtr="0">
            <a:sp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8" name="Subtitle Placeholder">
            <a:extLst>
              <a:ext uri="{FF2B5EF4-FFF2-40B4-BE49-F238E27FC236}">
                <a16:creationId xmlns:a16="http://schemas.microsoft.com/office/drawing/2014/main" id="{0CE0E01D-BA17-DE21-D89B-E2A84E715261}"/>
              </a:ext>
            </a:extLst>
          </p:cNvPr>
          <p:cNvSpPr>
            <a:spLocks noGrp="1"/>
          </p:cNvSpPr>
          <p:nvPr>
            <p:ph type="body" idx="34" hasCustomPrompt="1"/>
          </p:nvPr>
        </p:nvSpPr>
        <p:spPr>
          <a:xfrm>
            <a:off x="1740742" y="2978279"/>
            <a:ext cx="4247309" cy="853050"/>
          </a:xfrm>
        </p:spPr>
        <p:txBody>
          <a:bodyPr wrap="square" lIns="144000" tIns="432000" rIns="216000" bIns="108000" anchor="ctr" anchorCtr="0">
            <a:spAutoFit/>
          </a:bodyPr>
          <a:lstStyle>
            <a:lvl1pPr marL="0" indent="0" algn="l">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79" name="Овал 78">
            <a:extLst>
              <a:ext uri="{FF2B5EF4-FFF2-40B4-BE49-F238E27FC236}">
                <a16:creationId xmlns:a16="http://schemas.microsoft.com/office/drawing/2014/main" id="{B5B99856-14E4-C188-DA84-5D735938BA59}"/>
              </a:ext>
            </a:extLst>
          </p:cNvPr>
          <p:cNvSpPr/>
          <p:nvPr userDrawn="1"/>
        </p:nvSpPr>
        <p:spPr>
          <a:xfrm>
            <a:off x="996445" y="3388235"/>
            <a:ext cx="720000" cy="720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81" name="Рисунок 80" descr="Земля контур">
            <a:extLst>
              <a:ext uri="{FF2B5EF4-FFF2-40B4-BE49-F238E27FC236}">
                <a16:creationId xmlns:a16="http://schemas.microsoft.com/office/drawing/2014/main" id="{78D6DFD2-5460-60F2-3B48-CC7011D002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22445" y="3514235"/>
            <a:ext cx="468000" cy="468000"/>
          </a:xfrm>
          <a:prstGeom prst="rect">
            <a:avLst/>
          </a:prstGeom>
        </p:spPr>
      </p:pic>
      <p:sp>
        <p:nvSpPr>
          <p:cNvPr id="82" name="Прямоугольник: скругленные углы 81">
            <a:extLst>
              <a:ext uri="{FF2B5EF4-FFF2-40B4-BE49-F238E27FC236}">
                <a16:creationId xmlns:a16="http://schemas.microsoft.com/office/drawing/2014/main" id="{2806CA73-889E-99BD-AB74-17AA660B1C68}"/>
              </a:ext>
            </a:extLst>
          </p:cNvPr>
          <p:cNvSpPr/>
          <p:nvPr userDrawn="1"/>
        </p:nvSpPr>
        <p:spPr>
          <a:xfrm>
            <a:off x="587376" y="4741127"/>
            <a:ext cx="5400674" cy="1536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3" name="Text Placeholder">
            <a:extLst>
              <a:ext uri="{FF2B5EF4-FFF2-40B4-BE49-F238E27FC236}">
                <a16:creationId xmlns:a16="http://schemas.microsoft.com/office/drawing/2014/main" id="{0379CA01-EF34-B362-1236-0A56ECAF35A5}"/>
              </a:ext>
            </a:extLst>
          </p:cNvPr>
          <p:cNvSpPr>
            <a:spLocks noGrp="1"/>
          </p:cNvSpPr>
          <p:nvPr>
            <p:ph type="body" idx="35" hasCustomPrompt="1"/>
          </p:nvPr>
        </p:nvSpPr>
        <p:spPr>
          <a:xfrm>
            <a:off x="1740742" y="5607218"/>
            <a:ext cx="4247309" cy="643968"/>
          </a:xfrm>
        </p:spPr>
        <p:txBody>
          <a:bodyPr wrap="square" lIns="144000" tIns="0" rIns="216000" bIns="432000" anchor="t" anchorCtr="0">
            <a:sp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4" name="Subtitle Placeholder">
            <a:extLst>
              <a:ext uri="{FF2B5EF4-FFF2-40B4-BE49-F238E27FC236}">
                <a16:creationId xmlns:a16="http://schemas.microsoft.com/office/drawing/2014/main" id="{8D5ACFE6-7DD5-AD0D-F9DF-EFDF27B91773}"/>
              </a:ext>
            </a:extLst>
          </p:cNvPr>
          <p:cNvSpPr>
            <a:spLocks noGrp="1"/>
          </p:cNvSpPr>
          <p:nvPr>
            <p:ph type="body" idx="36" hasCustomPrompt="1"/>
          </p:nvPr>
        </p:nvSpPr>
        <p:spPr>
          <a:xfrm>
            <a:off x="1740742" y="4739271"/>
            <a:ext cx="4247309" cy="853050"/>
          </a:xfrm>
        </p:spPr>
        <p:txBody>
          <a:bodyPr wrap="square" lIns="144000" tIns="432000" rIns="216000" bIns="108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5" name="Овал 84">
            <a:extLst>
              <a:ext uri="{FF2B5EF4-FFF2-40B4-BE49-F238E27FC236}">
                <a16:creationId xmlns:a16="http://schemas.microsoft.com/office/drawing/2014/main" id="{2371F72E-1D8B-631A-4332-CD24BEB3B292}"/>
              </a:ext>
            </a:extLst>
          </p:cNvPr>
          <p:cNvSpPr/>
          <p:nvPr userDrawn="1"/>
        </p:nvSpPr>
        <p:spPr>
          <a:xfrm>
            <a:off x="996445" y="5149227"/>
            <a:ext cx="720000" cy="72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86" name="Рисунок 85" descr="Конверт контур">
            <a:extLst>
              <a:ext uri="{FF2B5EF4-FFF2-40B4-BE49-F238E27FC236}">
                <a16:creationId xmlns:a16="http://schemas.microsoft.com/office/drawing/2014/main" id="{8CBBE48F-5968-79CF-E25D-6EFC5A7EBA4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122445" y="5275227"/>
            <a:ext cx="468000" cy="468000"/>
          </a:xfrm>
          <a:prstGeom prst="rect">
            <a:avLst/>
          </a:prstGeom>
        </p:spPr>
      </p:pic>
      <p:sp>
        <p:nvSpPr>
          <p:cNvPr id="87" name="Прямоугольник: скругленные углы 86">
            <a:extLst>
              <a:ext uri="{FF2B5EF4-FFF2-40B4-BE49-F238E27FC236}">
                <a16:creationId xmlns:a16="http://schemas.microsoft.com/office/drawing/2014/main" id="{FDBAC5C0-B2D0-22D5-FB6D-AC671B25CEFD}"/>
              </a:ext>
            </a:extLst>
          </p:cNvPr>
          <p:cNvSpPr/>
          <p:nvPr userDrawn="1"/>
        </p:nvSpPr>
        <p:spPr>
          <a:xfrm>
            <a:off x="6203950" y="2974204"/>
            <a:ext cx="5400674" cy="1536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8" name="Text Placeholder">
            <a:extLst>
              <a:ext uri="{FF2B5EF4-FFF2-40B4-BE49-F238E27FC236}">
                <a16:creationId xmlns:a16="http://schemas.microsoft.com/office/drawing/2014/main" id="{88722988-0AC6-CA7A-58F2-01AE10C33127}"/>
              </a:ext>
            </a:extLst>
          </p:cNvPr>
          <p:cNvSpPr>
            <a:spLocks noGrp="1"/>
          </p:cNvSpPr>
          <p:nvPr>
            <p:ph type="body" idx="37" hasCustomPrompt="1"/>
          </p:nvPr>
        </p:nvSpPr>
        <p:spPr>
          <a:xfrm>
            <a:off x="7357316" y="3840295"/>
            <a:ext cx="4247309" cy="643968"/>
          </a:xfrm>
        </p:spPr>
        <p:txBody>
          <a:bodyPr wrap="square" lIns="144000" tIns="0" rIns="216000" bIns="432000" anchor="t" anchorCtr="0">
            <a:sp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89" name="Subtitle Placeholder">
            <a:extLst>
              <a:ext uri="{FF2B5EF4-FFF2-40B4-BE49-F238E27FC236}">
                <a16:creationId xmlns:a16="http://schemas.microsoft.com/office/drawing/2014/main" id="{465688B2-7F50-43A5-E8F0-1F05104DD300}"/>
              </a:ext>
            </a:extLst>
          </p:cNvPr>
          <p:cNvSpPr>
            <a:spLocks noGrp="1"/>
          </p:cNvSpPr>
          <p:nvPr>
            <p:ph type="body" idx="38" hasCustomPrompt="1"/>
          </p:nvPr>
        </p:nvSpPr>
        <p:spPr>
          <a:xfrm>
            <a:off x="7357316" y="2972348"/>
            <a:ext cx="4247309" cy="853050"/>
          </a:xfrm>
        </p:spPr>
        <p:txBody>
          <a:bodyPr wrap="square" lIns="144000" tIns="432000" rIns="216000" bIns="108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0" name="Овал 89">
            <a:extLst>
              <a:ext uri="{FF2B5EF4-FFF2-40B4-BE49-F238E27FC236}">
                <a16:creationId xmlns:a16="http://schemas.microsoft.com/office/drawing/2014/main" id="{49A0DA05-F703-F696-2F35-DFB771E43ED8}"/>
              </a:ext>
            </a:extLst>
          </p:cNvPr>
          <p:cNvSpPr/>
          <p:nvPr userDrawn="1"/>
        </p:nvSpPr>
        <p:spPr>
          <a:xfrm>
            <a:off x="6613019" y="3382304"/>
            <a:ext cx="720000" cy="72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91" name="Рисунок 90" descr="Телефонная трубка контур">
            <a:extLst>
              <a:ext uri="{FF2B5EF4-FFF2-40B4-BE49-F238E27FC236}">
                <a16:creationId xmlns:a16="http://schemas.microsoft.com/office/drawing/2014/main" id="{A5FD44D0-A87A-BF77-BF02-4C33813660A5}"/>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6739019" y="3508304"/>
            <a:ext cx="468000" cy="468000"/>
          </a:xfrm>
          <a:prstGeom prst="rect">
            <a:avLst/>
          </a:prstGeom>
        </p:spPr>
      </p:pic>
      <p:sp>
        <p:nvSpPr>
          <p:cNvPr id="92" name="Прямоугольник: скругленные углы 91">
            <a:extLst>
              <a:ext uri="{FF2B5EF4-FFF2-40B4-BE49-F238E27FC236}">
                <a16:creationId xmlns:a16="http://schemas.microsoft.com/office/drawing/2014/main" id="{107468C7-CBD6-7EA7-DA67-999D39C36E9B}"/>
              </a:ext>
            </a:extLst>
          </p:cNvPr>
          <p:cNvSpPr/>
          <p:nvPr userDrawn="1"/>
        </p:nvSpPr>
        <p:spPr>
          <a:xfrm>
            <a:off x="6203950" y="4735196"/>
            <a:ext cx="5400674" cy="1536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3" name="Text Placeholder">
            <a:extLst>
              <a:ext uri="{FF2B5EF4-FFF2-40B4-BE49-F238E27FC236}">
                <a16:creationId xmlns:a16="http://schemas.microsoft.com/office/drawing/2014/main" id="{75F1955C-F892-EFEB-2FB8-41DF267CEC0F}"/>
              </a:ext>
            </a:extLst>
          </p:cNvPr>
          <p:cNvSpPr>
            <a:spLocks noGrp="1"/>
          </p:cNvSpPr>
          <p:nvPr>
            <p:ph type="body" idx="39" hasCustomPrompt="1"/>
          </p:nvPr>
        </p:nvSpPr>
        <p:spPr>
          <a:xfrm>
            <a:off x="7357316" y="5601287"/>
            <a:ext cx="4247309" cy="643968"/>
          </a:xfrm>
        </p:spPr>
        <p:txBody>
          <a:bodyPr wrap="square" lIns="144000" tIns="0" rIns="216000" bIns="432000" anchor="t" anchorCtr="0">
            <a:sp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4" name="Subtitle Placeholder">
            <a:extLst>
              <a:ext uri="{FF2B5EF4-FFF2-40B4-BE49-F238E27FC236}">
                <a16:creationId xmlns:a16="http://schemas.microsoft.com/office/drawing/2014/main" id="{44619C4C-788B-63FF-E997-77FF0521EF5C}"/>
              </a:ext>
            </a:extLst>
          </p:cNvPr>
          <p:cNvSpPr>
            <a:spLocks noGrp="1"/>
          </p:cNvSpPr>
          <p:nvPr>
            <p:ph type="body" idx="40" hasCustomPrompt="1"/>
          </p:nvPr>
        </p:nvSpPr>
        <p:spPr>
          <a:xfrm>
            <a:off x="7357316" y="4733340"/>
            <a:ext cx="4247309" cy="853050"/>
          </a:xfrm>
        </p:spPr>
        <p:txBody>
          <a:bodyPr wrap="square" lIns="144000" tIns="432000" rIns="216000" bIns="108000" anchor="ctr" anchorCtr="0">
            <a:sp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5" name="Овал 94">
            <a:extLst>
              <a:ext uri="{FF2B5EF4-FFF2-40B4-BE49-F238E27FC236}">
                <a16:creationId xmlns:a16="http://schemas.microsoft.com/office/drawing/2014/main" id="{33900621-60F7-D7F7-B656-943412E484D3}"/>
              </a:ext>
            </a:extLst>
          </p:cNvPr>
          <p:cNvSpPr/>
          <p:nvPr userDrawn="1"/>
        </p:nvSpPr>
        <p:spPr>
          <a:xfrm>
            <a:off x="6613019" y="5143296"/>
            <a:ext cx="720000" cy="72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 </a:t>
            </a:r>
            <a:endParaRPr lang="ru-RU"/>
          </a:p>
        </p:txBody>
      </p:sp>
      <p:pic>
        <p:nvPicPr>
          <p:cNvPr id="96" name="Рисунок 95" descr="Карта с кнопкой контур">
            <a:extLst>
              <a:ext uri="{FF2B5EF4-FFF2-40B4-BE49-F238E27FC236}">
                <a16:creationId xmlns:a16="http://schemas.microsoft.com/office/drawing/2014/main" id="{D6E0B35F-D83D-A9C2-E68A-D1D7D220D845}"/>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6739019" y="5269296"/>
            <a:ext cx="468000" cy="468000"/>
          </a:xfrm>
          <a:prstGeom prst="rect">
            <a:avLst/>
          </a:prstGeom>
        </p:spPr>
      </p:pic>
      <p:sp>
        <p:nvSpPr>
          <p:cNvPr id="2" name="Ellipse">
            <a:extLst>
              <a:ext uri="{FF2B5EF4-FFF2-40B4-BE49-F238E27FC236}">
                <a16:creationId xmlns:a16="http://schemas.microsoft.com/office/drawing/2014/main" id="{4888AF0B-A4F3-2D44-01FB-F32B9982E87F}"/>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Ellipse">
            <a:extLst>
              <a:ext uri="{FF2B5EF4-FFF2-40B4-BE49-F238E27FC236}">
                <a16:creationId xmlns:a16="http://schemas.microsoft.com/office/drawing/2014/main" id="{230749D6-BD3D-8F9B-E980-582F7A7422D1}"/>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7A476165-27F1-01EB-EA7F-441DAA76CE3E}"/>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Footer Placeholder">
            <a:extLst>
              <a:ext uri="{FF2B5EF4-FFF2-40B4-BE49-F238E27FC236}">
                <a16:creationId xmlns:a16="http://schemas.microsoft.com/office/drawing/2014/main" id="{2D51EE57-78EA-A021-742F-07A0F3B9CA8D}"/>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7654061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06V1">
    <p:bg>
      <p:bgPr>
        <a:solidFill>
          <a:schemeClr val="bg1"/>
        </a:solidFill>
        <a:effectLst/>
      </p:bgPr>
    </p:bg>
    <p:spTree>
      <p:nvGrpSpPr>
        <p:cNvPr id="1" name=""/>
        <p:cNvGrpSpPr/>
        <p:nvPr/>
      </p:nvGrpSpPr>
      <p:grpSpPr>
        <a:xfrm>
          <a:off x="0" y="0"/>
          <a:ext cx="0" cy="0"/>
          <a:chOff x="0" y="0"/>
          <a:chExt cx="0" cy="0"/>
        </a:xfrm>
      </p:grpSpPr>
      <p:sp>
        <p:nvSpPr>
          <p:cNvPr id="12" name="Прямоугольник: скругленные углы 11">
            <a:extLst>
              <a:ext uri="{FF2B5EF4-FFF2-40B4-BE49-F238E27FC236}">
                <a16:creationId xmlns:a16="http://schemas.microsoft.com/office/drawing/2014/main" id="{F596C771-9D6A-2271-B4EC-97A223305F32}"/>
              </a:ext>
            </a:extLst>
          </p:cNvPr>
          <p:cNvSpPr/>
          <p:nvPr userDrawn="1"/>
        </p:nvSpPr>
        <p:spPr>
          <a:xfrm>
            <a:off x="587376" y="2189088"/>
            <a:ext cx="8208964" cy="2452360"/>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 Placeholder">
            <a:extLst>
              <a:ext uri="{FF2B5EF4-FFF2-40B4-BE49-F238E27FC236}">
                <a16:creationId xmlns:a16="http://schemas.microsoft.com/office/drawing/2014/main" id="{46DB1D11-6333-65CA-5629-8182080EC8C5}"/>
              </a:ext>
            </a:extLst>
          </p:cNvPr>
          <p:cNvSpPr>
            <a:spLocks noGrp="1"/>
          </p:cNvSpPr>
          <p:nvPr>
            <p:ph type="body" idx="24" hasCustomPrompt="1"/>
          </p:nvPr>
        </p:nvSpPr>
        <p:spPr>
          <a:xfrm>
            <a:off x="815187" y="5645931"/>
            <a:ext cx="5172859" cy="615553"/>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 name="Прямая соединительная линия 2">
            <a:extLst>
              <a:ext uri="{FF2B5EF4-FFF2-40B4-BE49-F238E27FC236}">
                <a16:creationId xmlns:a16="http://schemas.microsoft.com/office/drawing/2014/main" id="{A84532CF-A476-D8D8-5C40-BD34B1036356}"/>
              </a:ext>
            </a:extLst>
          </p:cNvPr>
          <p:cNvCxnSpPr>
            <a:cxnSpLocks/>
          </p:cNvCxnSpPr>
          <p:nvPr userDrawn="1"/>
        </p:nvCxnSpPr>
        <p:spPr>
          <a:xfrm>
            <a:off x="588644" y="5645884"/>
            <a:ext cx="0" cy="6156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4" name="Заголовок 1">
            <a:extLst>
              <a:ext uri="{FF2B5EF4-FFF2-40B4-BE49-F238E27FC236}">
                <a16:creationId xmlns:a16="http://schemas.microsoft.com/office/drawing/2014/main" id="{D3F44A23-4EA5-1DB9-8B48-499A732671B1}"/>
              </a:ext>
            </a:extLst>
          </p:cNvPr>
          <p:cNvSpPr>
            <a:spLocks noGrp="1"/>
          </p:cNvSpPr>
          <p:nvPr>
            <p:ph type="title" hasCustomPrompt="1"/>
          </p:nvPr>
        </p:nvSpPr>
        <p:spPr>
          <a:xfrm>
            <a:off x="587375" y="2439416"/>
            <a:ext cx="8208964" cy="2202032"/>
          </a:xfrm>
          <a:prstGeom prst="rect">
            <a:avLst/>
          </a:prstGeom>
        </p:spPr>
        <p:txBody>
          <a:bodyPr vert="horz" wrap="square" lIns="432000" tIns="432000" rIns="432000" bIns="432000" rtlCol="0" anchor="b" anchorCtr="0">
            <a:spAutoFit/>
          </a:bodyPr>
          <a:lstStyle>
            <a:lvl1pPr>
              <a:defRPr sz="4800"/>
            </a:lvl1pPr>
          </a:lstStyle>
          <a:p>
            <a:pPr lvl="0"/>
            <a:r>
              <a:rPr lang="en-US"/>
              <a:t>Click to edit Master text styles</a:t>
            </a:r>
            <a:endParaRPr lang="ru-RU"/>
          </a:p>
        </p:txBody>
      </p:sp>
      <p:sp>
        <p:nvSpPr>
          <p:cNvPr id="13" name="Овал 12">
            <a:extLst>
              <a:ext uri="{FF2B5EF4-FFF2-40B4-BE49-F238E27FC236}">
                <a16:creationId xmlns:a16="http://schemas.microsoft.com/office/drawing/2014/main" id="{CE47C43A-9388-6C35-51DB-7CCACAD686A8}"/>
              </a:ext>
            </a:extLst>
          </p:cNvPr>
          <p:cNvSpPr/>
          <p:nvPr userDrawn="1"/>
        </p:nvSpPr>
        <p:spPr>
          <a:xfrm>
            <a:off x="811139" y="2407449"/>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descr="Стрелка вниз со сплошной заливкой">
            <a:extLst>
              <a:ext uri="{FF2B5EF4-FFF2-40B4-BE49-F238E27FC236}">
                <a16:creationId xmlns:a16="http://schemas.microsoft.com/office/drawing/2014/main" id="{94F9BAF3-3580-4769-7701-1F5A5C73CF6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734454" y="2504381"/>
            <a:ext cx="562221" cy="238137"/>
          </a:xfrm>
          <a:prstGeom prst="rect">
            <a:avLst/>
          </a:prstGeom>
        </p:spPr>
      </p:pic>
      <p:sp>
        <p:nvSpPr>
          <p:cNvPr id="18" name="Рисунок 19">
            <a:extLst>
              <a:ext uri="{FF2B5EF4-FFF2-40B4-BE49-F238E27FC236}">
                <a16:creationId xmlns:a16="http://schemas.microsoft.com/office/drawing/2014/main" id="{3DB6C672-70F7-F37E-58E2-144E303FA9CB}"/>
              </a:ext>
            </a:extLst>
          </p:cNvPr>
          <p:cNvSpPr>
            <a:spLocks noGrp="1"/>
          </p:cNvSpPr>
          <p:nvPr>
            <p:ph type="pic" sz="quarter" idx="30"/>
          </p:nvPr>
        </p:nvSpPr>
        <p:spPr>
          <a:xfrm>
            <a:off x="9022881" y="584200"/>
            <a:ext cx="2581744" cy="5682659"/>
          </a:xfrm>
          <a:prstGeom prst="roundRect">
            <a:avLst>
              <a:gd name="adj" fmla="val 15237"/>
            </a:avLst>
          </a:prstGeom>
        </p:spPr>
        <p:txBody>
          <a:bodyPr/>
          <a:lstStyle/>
          <a:p>
            <a:endParaRPr lang="ru-RU"/>
          </a:p>
        </p:txBody>
      </p:sp>
      <p:sp>
        <p:nvSpPr>
          <p:cNvPr id="5" name="Footer Placeholder">
            <a:extLst>
              <a:ext uri="{FF2B5EF4-FFF2-40B4-BE49-F238E27FC236}">
                <a16:creationId xmlns:a16="http://schemas.microsoft.com/office/drawing/2014/main" id="{C2D1FA36-DBB6-6EE0-F1E5-F64B26A0200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0500425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S06V2">
    <p:bg>
      <p:bgPr>
        <a:solidFill>
          <a:schemeClr val="bg1"/>
        </a:solidFill>
        <a:effectLst/>
      </p:bgPr>
    </p:bg>
    <p:spTree>
      <p:nvGrpSpPr>
        <p:cNvPr id="1" name=""/>
        <p:cNvGrpSpPr/>
        <p:nvPr/>
      </p:nvGrpSpPr>
      <p:grpSpPr>
        <a:xfrm>
          <a:off x="0" y="0"/>
          <a:ext cx="0" cy="0"/>
          <a:chOff x="0" y="0"/>
          <a:chExt cx="0" cy="0"/>
        </a:xfrm>
      </p:grpSpPr>
      <p:sp>
        <p:nvSpPr>
          <p:cNvPr id="12" name="Прямоугольник: скругленные углы 11">
            <a:extLst>
              <a:ext uri="{FF2B5EF4-FFF2-40B4-BE49-F238E27FC236}">
                <a16:creationId xmlns:a16="http://schemas.microsoft.com/office/drawing/2014/main" id="{F596C771-9D6A-2271-B4EC-97A223305F32}"/>
              </a:ext>
            </a:extLst>
          </p:cNvPr>
          <p:cNvSpPr/>
          <p:nvPr userDrawn="1"/>
        </p:nvSpPr>
        <p:spPr>
          <a:xfrm>
            <a:off x="587377" y="1957036"/>
            <a:ext cx="5400670" cy="2943927"/>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 Placeholder">
            <a:extLst>
              <a:ext uri="{FF2B5EF4-FFF2-40B4-BE49-F238E27FC236}">
                <a16:creationId xmlns:a16="http://schemas.microsoft.com/office/drawing/2014/main" id="{46DB1D11-6333-65CA-5629-8182080EC8C5}"/>
              </a:ext>
            </a:extLst>
          </p:cNvPr>
          <p:cNvSpPr>
            <a:spLocks noGrp="1"/>
          </p:cNvSpPr>
          <p:nvPr>
            <p:ph type="body" idx="24" hasCustomPrompt="1"/>
          </p:nvPr>
        </p:nvSpPr>
        <p:spPr>
          <a:xfrm>
            <a:off x="815187" y="5645931"/>
            <a:ext cx="5172859" cy="615553"/>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 name="Прямая соединительная линия 2">
            <a:extLst>
              <a:ext uri="{FF2B5EF4-FFF2-40B4-BE49-F238E27FC236}">
                <a16:creationId xmlns:a16="http://schemas.microsoft.com/office/drawing/2014/main" id="{A84532CF-A476-D8D8-5C40-BD34B1036356}"/>
              </a:ext>
            </a:extLst>
          </p:cNvPr>
          <p:cNvCxnSpPr>
            <a:cxnSpLocks/>
          </p:cNvCxnSpPr>
          <p:nvPr userDrawn="1"/>
        </p:nvCxnSpPr>
        <p:spPr>
          <a:xfrm>
            <a:off x="588644" y="5645884"/>
            <a:ext cx="0" cy="6156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4" name="Заголовок 1">
            <a:extLst>
              <a:ext uri="{FF2B5EF4-FFF2-40B4-BE49-F238E27FC236}">
                <a16:creationId xmlns:a16="http://schemas.microsoft.com/office/drawing/2014/main" id="{D3F44A23-4EA5-1DB9-8B48-499A732671B1}"/>
              </a:ext>
            </a:extLst>
          </p:cNvPr>
          <p:cNvSpPr>
            <a:spLocks noGrp="1"/>
          </p:cNvSpPr>
          <p:nvPr>
            <p:ph type="title" hasCustomPrompt="1"/>
          </p:nvPr>
        </p:nvSpPr>
        <p:spPr>
          <a:xfrm>
            <a:off x="587375" y="2698931"/>
            <a:ext cx="5400675" cy="2202032"/>
          </a:xfrm>
          <a:prstGeom prst="rect">
            <a:avLst/>
          </a:prstGeom>
        </p:spPr>
        <p:txBody>
          <a:bodyPr vert="horz" wrap="square" lIns="432000" tIns="432000" rIns="432000" bIns="432000" rtlCol="0" anchor="ctr">
            <a:noAutofit/>
          </a:bodyPr>
          <a:lstStyle>
            <a:lvl1pPr>
              <a:defRPr sz="4800"/>
            </a:lvl1pPr>
          </a:lstStyle>
          <a:p>
            <a:pPr lvl="0"/>
            <a:r>
              <a:rPr lang="en-US"/>
              <a:t>Click to edit Master text styles</a:t>
            </a:r>
            <a:endParaRPr lang="ru-RU"/>
          </a:p>
        </p:txBody>
      </p:sp>
      <p:sp>
        <p:nvSpPr>
          <p:cNvPr id="13" name="Овал 12">
            <a:extLst>
              <a:ext uri="{FF2B5EF4-FFF2-40B4-BE49-F238E27FC236}">
                <a16:creationId xmlns:a16="http://schemas.microsoft.com/office/drawing/2014/main" id="{CE47C43A-9388-6C35-51DB-7CCACAD686A8}"/>
              </a:ext>
            </a:extLst>
          </p:cNvPr>
          <p:cNvSpPr/>
          <p:nvPr userDrawn="1"/>
        </p:nvSpPr>
        <p:spPr>
          <a:xfrm>
            <a:off x="811139" y="2175398"/>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descr="Стрелка вниз со сплошной заливкой">
            <a:extLst>
              <a:ext uri="{FF2B5EF4-FFF2-40B4-BE49-F238E27FC236}">
                <a16:creationId xmlns:a16="http://schemas.microsoft.com/office/drawing/2014/main" id="{94F9BAF3-3580-4769-7701-1F5A5C73CF60}"/>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734454" y="2272330"/>
            <a:ext cx="562221" cy="238137"/>
          </a:xfrm>
          <a:prstGeom prst="rect">
            <a:avLst/>
          </a:prstGeom>
        </p:spPr>
      </p:pic>
      <p:sp>
        <p:nvSpPr>
          <p:cNvPr id="5" name="Рисунок 19">
            <a:extLst>
              <a:ext uri="{FF2B5EF4-FFF2-40B4-BE49-F238E27FC236}">
                <a16:creationId xmlns:a16="http://schemas.microsoft.com/office/drawing/2014/main" id="{37BCFA4B-632C-8E6C-4526-7508245EED41}"/>
              </a:ext>
            </a:extLst>
          </p:cNvPr>
          <p:cNvSpPr>
            <a:spLocks noGrp="1"/>
          </p:cNvSpPr>
          <p:nvPr>
            <p:ph type="pic" sz="quarter" idx="30"/>
          </p:nvPr>
        </p:nvSpPr>
        <p:spPr>
          <a:xfrm>
            <a:off x="6214589" y="584200"/>
            <a:ext cx="5390036" cy="5682659"/>
          </a:xfrm>
          <a:prstGeom prst="roundRect">
            <a:avLst>
              <a:gd name="adj" fmla="val 7615"/>
            </a:avLst>
          </a:prstGeom>
        </p:spPr>
        <p:txBody>
          <a:bodyPr/>
          <a:lstStyle/>
          <a:p>
            <a:endParaRPr lang="ru-RU"/>
          </a:p>
        </p:txBody>
      </p:sp>
      <p:sp>
        <p:nvSpPr>
          <p:cNvPr id="7" name="Footer Placeholder">
            <a:extLst>
              <a:ext uri="{FF2B5EF4-FFF2-40B4-BE49-F238E27FC236}">
                <a16:creationId xmlns:a16="http://schemas.microsoft.com/office/drawing/2014/main" id="{52C7BA5C-558F-9131-AA04-0854F448B81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1146920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S06V3">
    <p:bg>
      <p:bgPr>
        <a:solidFill>
          <a:schemeClr val="tx1"/>
        </a:solidFill>
        <a:effectLst/>
      </p:bgPr>
    </p:bg>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46DB1D11-6333-65CA-5629-8182080EC8C5}"/>
              </a:ext>
            </a:extLst>
          </p:cNvPr>
          <p:cNvSpPr>
            <a:spLocks noGrp="1"/>
          </p:cNvSpPr>
          <p:nvPr>
            <p:ph type="body" idx="24" hasCustomPrompt="1"/>
          </p:nvPr>
        </p:nvSpPr>
        <p:spPr>
          <a:xfrm>
            <a:off x="3631529" y="5658247"/>
            <a:ext cx="5164809" cy="615553"/>
          </a:xfrm>
        </p:spPr>
        <p:txBody>
          <a:bodyPr lIns="0" tIns="0" rIns="0" bIns="0" anchor="ctr" anchorCtr="0">
            <a:noAutofit/>
          </a:bodyPr>
          <a:lstStyle>
            <a:lvl1pPr marL="0" indent="0" algn="l">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 name="Прямая соединительная линия 2">
            <a:extLst>
              <a:ext uri="{FF2B5EF4-FFF2-40B4-BE49-F238E27FC236}">
                <a16:creationId xmlns:a16="http://schemas.microsoft.com/office/drawing/2014/main" id="{A84532CF-A476-D8D8-5C40-BD34B1036356}"/>
              </a:ext>
            </a:extLst>
          </p:cNvPr>
          <p:cNvCxnSpPr>
            <a:cxnSpLocks/>
          </p:cNvCxnSpPr>
          <p:nvPr userDrawn="1"/>
        </p:nvCxnSpPr>
        <p:spPr>
          <a:xfrm>
            <a:off x="3404986" y="5658200"/>
            <a:ext cx="0" cy="6156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5" name="Ellipse">
            <a:extLst>
              <a:ext uri="{FF2B5EF4-FFF2-40B4-BE49-F238E27FC236}">
                <a16:creationId xmlns:a16="http://schemas.microsoft.com/office/drawing/2014/main" id="{A2BE6F29-F259-720B-0292-124B3E1AD82C}"/>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Ellipse">
            <a:extLst>
              <a:ext uri="{FF2B5EF4-FFF2-40B4-BE49-F238E27FC236}">
                <a16:creationId xmlns:a16="http://schemas.microsoft.com/office/drawing/2014/main" id="{1A8039CF-4BCF-86D2-C4EE-FFF6BA46837C}"/>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Ellipse">
            <a:extLst>
              <a:ext uri="{FF2B5EF4-FFF2-40B4-BE49-F238E27FC236}">
                <a16:creationId xmlns:a16="http://schemas.microsoft.com/office/drawing/2014/main" id="{8654CC54-C14F-3D9F-4D36-909C41E9AC22}"/>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скругленные углы 15">
            <a:extLst>
              <a:ext uri="{FF2B5EF4-FFF2-40B4-BE49-F238E27FC236}">
                <a16:creationId xmlns:a16="http://schemas.microsoft.com/office/drawing/2014/main" id="{9EE84E95-6D3C-AE80-501B-1775DDB5F2B4}"/>
              </a:ext>
            </a:extLst>
          </p:cNvPr>
          <p:cNvSpPr/>
          <p:nvPr userDrawn="1"/>
        </p:nvSpPr>
        <p:spPr>
          <a:xfrm>
            <a:off x="3395661" y="2189088"/>
            <a:ext cx="8208964" cy="2452360"/>
          </a:xfrm>
          <a:prstGeom prst="roundRect">
            <a:avLst>
              <a:gd name="adj" fmla="val 1192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Заголовок 1">
            <a:extLst>
              <a:ext uri="{FF2B5EF4-FFF2-40B4-BE49-F238E27FC236}">
                <a16:creationId xmlns:a16="http://schemas.microsoft.com/office/drawing/2014/main" id="{2EF94149-2595-C1B0-1598-4D4C28928220}"/>
              </a:ext>
            </a:extLst>
          </p:cNvPr>
          <p:cNvSpPr>
            <a:spLocks noGrp="1"/>
          </p:cNvSpPr>
          <p:nvPr>
            <p:ph type="title" hasCustomPrompt="1"/>
          </p:nvPr>
        </p:nvSpPr>
        <p:spPr>
          <a:xfrm>
            <a:off x="3395660" y="2439416"/>
            <a:ext cx="8208964" cy="2202032"/>
          </a:xfrm>
          <a:prstGeom prst="rect">
            <a:avLst/>
          </a:prstGeom>
        </p:spPr>
        <p:txBody>
          <a:bodyPr vert="horz" wrap="square" lIns="432000" tIns="432000" rIns="432000" bIns="432000" rtlCol="0" anchor="b" anchorCtr="0">
            <a:spAutoFit/>
          </a:bodyPr>
          <a:lstStyle>
            <a:lvl1pPr>
              <a:defRPr sz="4800">
                <a:solidFill>
                  <a:schemeClr val="bg1"/>
                </a:solidFill>
              </a:defRPr>
            </a:lvl1pPr>
          </a:lstStyle>
          <a:p>
            <a:pPr lvl="0"/>
            <a:r>
              <a:rPr lang="en-US"/>
              <a:t>Click to edit Master text styles</a:t>
            </a:r>
            <a:endParaRPr lang="ru-RU"/>
          </a:p>
        </p:txBody>
      </p:sp>
      <p:sp>
        <p:nvSpPr>
          <p:cNvPr id="18" name="Овал 17">
            <a:extLst>
              <a:ext uri="{FF2B5EF4-FFF2-40B4-BE49-F238E27FC236}">
                <a16:creationId xmlns:a16="http://schemas.microsoft.com/office/drawing/2014/main" id="{752AE3F4-427A-FCD7-DB83-ABBB289B71A3}"/>
              </a:ext>
            </a:extLst>
          </p:cNvPr>
          <p:cNvSpPr/>
          <p:nvPr userDrawn="1"/>
        </p:nvSpPr>
        <p:spPr>
          <a:xfrm>
            <a:off x="3619424" y="240744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Рисунок 18" descr="Стрелка вниз со сплошной заливкой">
            <a:extLst>
              <a:ext uri="{FF2B5EF4-FFF2-40B4-BE49-F238E27FC236}">
                <a16:creationId xmlns:a16="http://schemas.microsoft.com/office/drawing/2014/main" id="{D5F8561D-33EF-4066-DB18-9687FA11C4AD}"/>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8900000">
            <a:off x="3542739" y="2504381"/>
            <a:ext cx="562221" cy="238137"/>
          </a:xfrm>
          <a:prstGeom prst="rect">
            <a:avLst/>
          </a:prstGeom>
        </p:spPr>
      </p:pic>
      <p:sp>
        <p:nvSpPr>
          <p:cNvPr id="4" name="Footer Placeholder">
            <a:extLst>
              <a:ext uri="{FF2B5EF4-FFF2-40B4-BE49-F238E27FC236}">
                <a16:creationId xmlns:a16="http://schemas.microsoft.com/office/drawing/2014/main" id="{DC9092AA-B974-4C2E-0C53-02E3484F263D}"/>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999241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am S07V1">
    <p:bg>
      <p:bgPr>
        <a:solidFill>
          <a:schemeClr val="bg1"/>
        </a:solidFill>
        <a:effectLst/>
      </p:bgPr>
    </p:bg>
    <p:spTree>
      <p:nvGrpSpPr>
        <p:cNvPr id="1" name=""/>
        <p:cNvGrpSpPr/>
        <p:nvPr/>
      </p:nvGrpSpPr>
      <p:grpSpPr>
        <a:xfrm>
          <a:off x="0" y="0"/>
          <a:ext cx="0" cy="0"/>
          <a:chOff x="0" y="0"/>
          <a:chExt cx="0" cy="0"/>
        </a:xfrm>
      </p:grpSpPr>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A4E95F1D-6562-13B9-A39C-8B75C2BDB5D0}"/>
              </a:ext>
            </a:extLst>
          </p:cNvPr>
          <p:cNvSpPr/>
          <p:nvPr userDrawn="1"/>
        </p:nvSpPr>
        <p:spPr>
          <a:xfrm>
            <a:off x="4332288" y="3035406"/>
            <a:ext cx="7256781" cy="3238394"/>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Placeholder">
            <a:extLst>
              <a:ext uri="{FF2B5EF4-FFF2-40B4-BE49-F238E27FC236}">
                <a16:creationId xmlns:a16="http://schemas.microsoft.com/office/drawing/2014/main" id="{E5C1DD2B-0616-D3E8-587C-730D5008E1C1}"/>
              </a:ext>
            </a:extLst>
          </p:cNvPr>
          <p:cNvSpPr>
            <a:spLocks noGrp="1"/>
          </p:cNvSpPr>
          <p:nvPr>
            <p:ph type="body" idx="26" hasCustomPrompt="1"/>
          </p:nvPr>
        </p:nvSpPr>
        <p:spPr>
          <a:xfrm>
            <a:off x="4332288" y="4365364"/>
            <a:ext cx="7272338" cy="1890463"/>
          </a:xfrm>
        </p:spPr>
        <p:txBody>
          <a:bodyPr lIns="216000" tIns="0" rIns="216000" bIns="432000" anchor="t"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ru-RU"/>
            </a:br>
            <a:endParaRPr lang="ru-RU"/>
          </a:p>
        </p:txBody>
      </p:sp>
      <p:sp>
        <p:nvSpPr>
          <p:cNvPr id="4" name="Subtitle Placeholder">
            <a:extLst>
              <a:ext uri="{FF2B5EF4-FFF2-40B4-BE49-F238E27FC236}">
                <a16:creationId xmlns:a16="http://schemas.microsoft.com/office/drawing/2014/main" id="{3211B20F-CA56-41DD-A929-118ADB587E47}"/>
              </a:ext>
            </a:extLst>
          </p:cNvPr>
          <p:cNvSpPr>
            <a:spLocks noGrp="1"/>
          </p:cNvSpPr>
          <p:nvPr>
            <p:ph type="body" idx="27" hasCustomPrompt="1"/>
          </p:nvPr>
        </p:nvSpPr>
        <p:spPr>
          <a:xfrm>
            <a:off x="4332288" y="3047917"/>
            <a:ext cx="7272338" cy="853050"/>
          </a:xfrm>
        </p:spPr>
        <p:txBody>
          <a:bodyPr wrap="square" lIns="216000" tIns="432000" rIns="216000" bIns="108000" anchor="ctr"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5" name="Заголовок 1">
            <a:extLst>
              <a:ext uri="{FF2B5EF4-FFF2-40B4-BE49-F238E27FC236}">
                <a16:creationId xmlns:a16="http://schemas.microsoft.com/office/drawing/2014/main" id="{2F1AC448-93BE-1A66-9D52-06ABE471EBF7}"/>
              </a:ext>
            </a:extLst>
          </p:cNvPr>
          <p:cNvSpPr>
            <a:spLocks noGrp="1"/>
          </p:cNvSpPr>
          <p:nvPr>
            <p:ph type="title" hasCustomPrompt="1"/>
          </p:nvPr>
        </p:nvSpPr>
        <p:spPr>
          <a:xfrm>
            <a:off x="4347845" y="1309407"/>
            <a:ext cx="7256781" cy="664797"/>
          </a:xfrm>
          <a:prstGeom prst="rect">
            <a:avLst/>
          </a:prstGeom>
        </p:spPr>
        <p:txBody>
          <a:bodyPr vert="horz" wrap="square" lIns="0" tIns="0" rIns="0" bIns="0" rtlCol="0" anchor="t" anchorCtr="0">
            <a:noAutofit/>
          </a:bodyPr>
          <a:lstStyle>
            <a:lvl1pPr algn="r">
              <a:defRPr sz="4800"/>
            </a:lvl1pPr>
          </a:lstStyle>
          <a:p>
            <a:pPr lvl="0"/>
            <a:r>
              <a:rPr lang="en-US"/>
              <a:t>Click to edit Master text</a:t>
            </a:r>
            <a:endParaRPr lang="ru-RU"/>
          </a:p>
        </p:txBody>
      </p:sp>
      <p:sp>
        <p:nvSpPr>
          <p:cNvPr id="7" name="Description Placeholder">
            <a:extLst>
              <a:ext uri="{FF2B5EF4-FFF2-40B4-BE49-F238E27FC236}">
                <a16:creationId xmlns:a16="http://schemas.microsoft.com/office/drawing/2014/main" id="{40AC7FA7-C420-D243-D5A3-F0FFB60EABB7}"/>
              </a:ext>
            </a:extLst>
          </p:cNvPr>
          <p:cNvSpPr>
            <a:spLocks noGrp="1"/>
          </p:cNvSpPr>
          <p:nvPr>
            <p:ph type="body" idx="37" hasCustomPrompt="1"/>
          </p:nvPr>
        </p:nvSpPr>
        <p:spPr>
          <a:xfrm>
            <a:off x="4332288" y="3921532"/>
            <a:ext cx="7272338" cy="425859"/>
          </a:xfrm>
        </p:spPr>
        <p:txBody>
          <a:bodyPr lIns="216000" tIns="0" rIns="216000" bIns="216000" anchor="t"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 name="Рисунок 19">
            <a:extLst>
              <a:ext uri="{FF2B5EF4-FFF2-40B4-BE49-F238E27FC236}">
                <a16:creationId xmlns:a16="http://schemas.microsoft.com/office/drawing/2014/main" id="{D02754CC-F83D-81DE-5117-C4C93F40E7FC}"/>
              </a:ext>
            </a:extLst>
          </p:cNvPr>
          <p:cNvSpPr>
            <a:spLocks noGrp="1"/>
          </p:cNvSpPr>
          <p:nvPr>
            <p:ph type="pic" sz="quarter" idx="30"/>
          </p:nvPr>
        </p:nvSpPr>
        <p:spPr>
          <a:xfrm>
            <a:off x="602930" y="1304925"/>
            <a:ext cx="3529015" cy="4961934"/>
          </a:xfrm>
          <a:prstGeom prst="roundRect">
            <a:avLst>
              <a:gd name="adj" fmla="val 7615"/>
            </a:avLst>
          </a:prstGeom>
        </p:spPr>
        <p:txBody>
          <a:bodyPr/>
          <a:lstStyle/>
          <a:p>
            <a:endParaRPr lang="ru-RU"/>
          </a:p>
        </p:txBody>
      </p:sp>
      <p:sp>
        <p:nvSpPr>
          <p:cNvPr id="12" name="Овал 11">
            <a:extLst>
              <a:ext uri="{FF2B5EF4-FFF2-40B4-BE49-F238E27FC236}">
                <a16:creationId xmlns:a16="http://schemas.microsoft.com/office/drawing/2014/main" id="{37E66856-6534-A574-B174-471EFED7835C}"/>
              </a:ext>
            </a:extLst>
          </p:cNvPr>
          <p:cNvSpPr/>
          <p:nvPr userDrawn="1"/>
        </p:nvSpPr>
        <p:spPr>
          <a:xfrm>
            <a:off x="10936942" y="3254392"/>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descr="Стрелка вниз со сплошной заливкой">
            <a:extLst>
              <a:ext uri="{FF2B5EF4-FFF2-40B4-BE49-F238E27FC236}">
                <a16:creationId xmlns:a16="http://schemas.microsoft.com/office/drawing/2014/main" id="{8F0DD0E5-14FB-D8FC-D470-AB35A73D4A0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5400000">
            <a:off x="10871832" y="3351324"/>
            <a:ext cx="562221" cy="238137"/>
          </a:xfrm>
          <a:prstGeom prst="rect">
            <a:avLst/>
          </a:prstGeom>
        </p:spPr>
      </p:pic>
      <p:sp>
        <p:nvSpPr>
          <p:cNvPr id="14" name="Footer Placeholder">
            <a:extLst>
              <a:ext uri="{FF2B5EF4-FFF2-40B4-BE49-F238E27FC236}">
                <a16:creationId xmlns:a16="http://schemas.microsoft.com/office/drawing/2014/main" id="{9D6D4A55-88EB-3110-F74D-2A6F1741679B}"/>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8541905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S07V2">
    <p:bg>
      <p:bgPr>
        <a:solidFill>
          <a:schemeClr val="bg1"/>
        </a:solidFill>
        <a:effectLst/>
      </p:bgPr>
    </p:bg>
    <p:spTree>
      <p:nvGrpSpPr>
        <p:cNvPr id="1" name=""/>
        <p:cNvGrpSpPr/>
        <p:nvPr/>
      </p:nvGrpSpPr>
      <p:grpSpPr>
        <a:xfrm>
          <a:off x="0" y="0"/>
          <a:ext cx="0" cy="0"/>
          <a:chOff x="0" y="0"/>
          <a:chExt cx="0" cy="0"/>
        </a:xfrm>
      </p:grpSpPr>
      <p:sp>
        <p:nvSpPr>
          <p:cNvPr id="32" name="Равнобедренный треугольник 31">
            <a:extLst>
              <a:ext uri="{FF2B5EF4-FFF2-40B4-BE49-F238E27FC236}">
                <a16:creationId xmlns:a16="http://schemas.microsoft.com/office/drawing/2014/main" id="{7C6227CC-1B40-7A30-FD85-4A33CFFA403A}"/>
              </a:ext>
            </a:extLst>
          </p:cNvPr>
          <p:cNvSpPr/>
          <p:nvPr userDrawn="1"/>
        </p:nvSpPr>
        <p:spPr>
          <a:xfrm>
            <a:off x="2203292" y="4615771"/>
            <a:ext cx="327660" cy="12896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Равнобедренный треугольник 32">
            <a:extLst>
              <a:ext uri="{FF2B5EF4-FFF2-40B4-BE49-F238E27FC236}">
                <a16:creationId xmlns:a16="http://schemas.microsoft.com/office/drawing/2014/main" id="{9343C139-DE3C-0C62-6803-100660CEEA2C}"/>
              </a:ext>
            </a:extLst>
          </p:cNvPr>
          <p:cNvSpPr/>
          <p:nvPr userDrawn="1"/>
        </p:nvSpPr>
        <p:spPr>
          <a:xfrm>
            <a:off x="5951433" y="4615771"/>
            <a:ext cx="327660" cy="1289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Равнобедренный треугольник 33">
            <a:extLst>
              <a:ext uri="{FF2B5EF4-FFF2-40B4-BE49-F238E27FC236}">
                <a16:creationId xmlns:a16="http://schemas.microsoft.com/office/drawing/2014/main" id="{D2360151-0DD9-7819-F134-418596FF3895}"/>
              </a:ext>
            </a:extLst>
          </p:cNvPr>
          <p:cNvSpPr/>
          <p:nvPr userDrawn="1"/>
        </p:nvSpPr>
        <p:spPr>
          <a:xfrm>
            <a:off x="9653482" y="4615771"/>
            <a:ext cx="327660" cy="12896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A4E95F1D-6562-13B9-A39C-8B75C2BDB5D0}"/>
              </a:ext>
            </a:extLst>
          </p:cNvPr>
          <p:cNvSpPr/>
          <p:nvPr userDrawn="1"/>
        </p:nvSpPr>
        <p:spPr>
          <a:xfrm>
            <a:off x="602615" y="4736765"/>
            <a:ext cx="3529015" cy="1530094"/>
          </a:xfrm>
          <a:prstGeom prst="roundRect">
            <a:avLst>
              <a:gd name="adj" fmla="val 2446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Subtitle Placeholder">
            <a:extLst>
              <a:ext uri="{FF2B5EF4-FFF2-40B4-BE49-F238E27FC236}">
                <a16:creationId xmlns:a16="http://schemas.microsoft.com/office/drawing/2014/main" id="{3211B20F-CA56-41DD-A929-118ADB587E47}"/>
              </a:ext>
            </a:extLst>
          </p:cNvPr>
          <p:cNvSpPr>
            <a:spLocks noGrp="1"/>
          </p:cNvSpPr>
          <p:nvPr>
            <p:ph type="body" idx="27" hasCustomPrompt="1"/>
          </p:nvPr>
        </p:nvSpPr>
        <p:spPr>
          <a:xfrm>
            <a:off x="602615" y="4749276"/>
            <a:ext cx="3536580" cy="853050"/>
          </a:xfrm>
        </p:spPr>
        <p:txBody>
          <a:bodyPr wrap="square" lIns="216000" tIns="432000" rIns="216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5" name="Заголовок 1">
            <a:extLst>
              <a:ext uri="{FF2B5EF4-FFF2-40B4-BE49-F238E27FC236}">
                <a16:creationId xmlns:a16="http://schemas.microsoft.com/office/drawing/2014/main" id="{2F1AC448-93BE-1A66-9D52-06ABE471EBF7}"/>
              </a:ext>
            </a:extLst>
          </p:cNvPr>
          <p:cNvSpPr>
            <a:spLocks noGrp="1"/>
          </p:cNvSpPr>
          <p:nvPr>
            <p:ph type="title" hasCustomPrompt="1"/>
          </p:nvPr>
        </p:nvSpPr>
        <p:spPr>
          <a:xfrm>
            <a:off x="587375" y="1309407"/>
            <a:ext cx="11017251" cy="664797"/>
          </a:xfrm>
          <a:prstGeom prst="rect">
            <a:avLst/>
          </a:prstGeom>
        </p:spPr>
        <p:txBody>
          <a:bodyPr vert="horz" wrap="square" lIns="0" tIns="0" rIns="0" bIns="0" rtlCol="0" anchor="t" anchorCtr="0">
            <a:noAutofit/>
          </a:bodyPr>
          <a:lstStyle>
            <a:lvl1pPr algn="l">
              <a:defRPr sz="4800"/>
            </a:lvl1pPr>
          </a:lstStyle>
          <a:p>
            <a:pPr lvl="0"/>
            <a:r>
              <a:rPr lang="en-US"/>
              <a:t>Click to edit Master text</a:t>
            </a:r>
            <a:endParaRPr lang="ru-RU"/>
          </a:p>
        </p:txBody>
      </p:sp>
      <p:sp>
        <p:nvSpPr>
          <p:cNvPr id="7" name="Description Placeholder">
            <a:extLst>
              <a:ext uri="{FF2B5EF4-FFF2-40B4-BE49-F238E27FC236}">
                <a16:creationId xmlns:a16="http://schemas.microsoft.com/office/drawing/2014/main" id="{40AC7FA7-C420-D243-D5A3-F0FFB60EABB7}"/>
              </a:ext>
            </a:extLst>
          </p:cNvPr>
          <p:cNvSpPr>
            <a:spLocks noGrp="1"/>
          </p:cNvSpPr>
          <p:nvPr>
            <p:ph type="body" idx="37" hasCustomPrompt="1"/>
          </p:nvPr>
        </p:nvSpPr>
        <p:spPr>
          <a:xfrm>
            <a:off x="602615" y="5622891"/>
            <a:ext cx="3536580" cy="643968"/>
          </a:xfrm>
        </p:spPr>
        <p:txBody>
          <a:bodyPr lIns="216000" tIns="0" rIns="216000" bIns="43200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9" name="Рисунок 19">
            <a:extLst>
              <a:ext uri="{FF2B5EF4-FFF2-40B4-BE49-F238E27FC236}">
                <a16:creationId xmlns:a16="http://schemas.microsoft.com/office/drawing/2014/main" id="{D02754CC-F83D-81DE-5117-C4C93F40E7FC}"/>
              </a:ext>
            </a:extLst>
          </p:cNvPr>
          <p:cNvSpPr>
            <a:spLocks noGrp="1"/>
          </p:cNvSpPr>
          <p:nvPr>
            <p:ph type="pic" sz="quarter" idx="30"/>
          </p:nvPr>
        </p:nvSpPr>
        <p:spPr>
          <a:xfrm>
            <a:off x="602615" y="2210769"/>
            <a:ext cx="3529015" cy="2316707"/>
          </a:xfrm>
          <a:prstGeom prst="roundRect">
            <a:avLst>
              <a:gd name="adj" fmla="val 14193"/>
            </a:avLst>
          </a:prstGeom>
        </p:spPr>
        <p:txBody>
          <a:bodyPr/>
          <a:lstStyle/>
          <a:p>
            <a:endParaRPr lang="ru-RU"/>
          </a:p>
        </p:txBody>
      </p:sp>
      <p:sp>
        <p:nvSpPr>
          <p:cNvPr id="16" name="Прямоугольник: скругленные углы 15">
            <a:extLst>
              <a:ext uri="{FF2B5EF4-FFF2-40B4-BE49-F238E27FC236}">
                <a16:creationId xmlns:a16="http://schemas.microsoft.com/office/drawing/2014/main" id="{033488EC-1D79-875E-51A7-286B2A295522}"/>
              </a:ext>
            </a:extLst>
          </p:cNvPr>
          <p:cNvSpPr/>
          <p:nvPr userDrawn="1"/>
        </p:nvSpPr>
        <p:spPr>
          <a:xfrm>
            <a:off x="4350756" y="4736765"/>
            <a:ext cx="3529015" cy="1530094"/>
          </a:xfrm>
          <a:prstGeom prst="roundRect">
            <a:avLst>
              <a:gd name="adj" fmla="val 2446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7" name="Subtitle Placeholder">
            <a:extLst>
              <a:ext uri="{FF2B5EF4-FFF2-40B4-BE49-F238E27FC236}">
                <a16:creationId xmlns:a16="http://schemas.microsoft.com/office/drawing/2014/main" id="{1EDD6B0D-6302-32A1-071C-D9A98F4E5E87}"/>
              </a:ext>
            </a:extLst>
          </p:cNvPr>
          <p:cNvSpPr>
            <a:spLocks noGrp="1"/>
          </p:cNvSpPr>
          <p:nvPr>
            <p:ph type="body" idx="38" hasCustomPrompt="1"/>
          </p:nvPr>
        </p:nvSpPr>
        <p:spPr>
          <a:xfrm>
            <a:off x="4350756" y="4749276"/>
            <a:ext cx="3536580" cy="853050"/>
          </a:xfrm>
        </p:spPr>
        <p:txBody>
          <a:bodyPr wrap="square" lIns="216000" tIns="432000" rIns="216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18" name="Description Placeholder">
            <a:extLst>
              <a:ext uri="{FF2B5EF4-FFF2-40B4-BE49-F238E27FC236}">
                <a16:creationId xmlns:a16="http://schemas.microsoft.com/office/drawing/2014/main" id="{7DB457C6-506E-455D-2EFE-0AA310C109C6}"/>
              </a:ext>
            </a:extLst>
          </p:cNvPr>
          <p:cNvSpPr>
            <a:spLocks noGrp="1"/>
          </p:cNvSpPr>
          <p:nvPr>
            <p:ph type="body" idx="39" hasCustomPrompt="1"/>
          </p:nvPr>
        </p:nvSpPr>
        <p:spPr>
          <a:xfrm>
            <a:off x="4350756" y="5622891"/>
            <a:ext cx="3536580" cy="643968"/>
          </a:xfrm>
        </p:spPr>
        <p:txBody>
          <a:bodyPr lIns="216000" tIns="0" rIns="216000" bIns="43200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9" name="Рисунок 19">
            <a:extLst>
              <a:ext uri="{FF2B5EF4-FFF2-40B4-BE49-F238E27FC236}">
                <a16:creationId xmlns:a16="http://schemas.microsoft.com/office/drawing/2014/main" id="{D8FBDF8C-FCE5-761E-D4AB-1C59448F3A7A}"/>
              </a:ext>
            </a:extLst>
          </p:cNvPr>
          <p:cNvSpPr>
            <a:spLocks noGrp="1"/>
          </p:cNvSpPr>
          <p:nvPr>
            <p:ph type="pic" sz="quarter" idx="40"/>
          </p:nvPr>
        </p:nvSpPr>
        <p:spPr>
          <a:xfrm>
            <a:off x="4350756" y="2210769"/>
            <a:ext cx="3529015" cy="2316707"/>
          </a:xfrm>
          <a:prstGeom prst="roundRect">
            <a:avLst>
              <a:gd name="adj" fmla="val 14193"/>
            </a:avLst>
          </a:prstGeom>
        </p:spPr>
        <p:txBody>
          <a:bodyPr/>
          <a:lstStyle/>
          <a:p>
            <a:endParaRPr lang="ru-RU"/>
          </a:p>
        </p:txBody>
      </p:sp>
      <p:sp>
        <p:nvSpPr>
          <p:cNvPr id="20" name="Прямоугольник: скругленные углы 19">
            <a:extLst>
              <a:ext uri="{FF2B5EF4-FFF2-40B4-BE49-F238E27FC236}">
                <a16:creationId xmlns:a16="http://schemas.microsoft.com/office/drawing/2014/main" id="{535FB02B-7BD2-08DE-EE7C-0FEE9CD60101}"/>
              </a:ext>
            </a:extLst>
          </p:cNvPr>
          <p:cNvSpPr/>
          <p:nvPr userDrawn="1"/>
        </p:nvSpPr>
        <p:spPr>
          <a:xfrm>
            <a:off x="8052805" y="4736765"/>
            <a:ext cx="3529015" cy="1530094"/>
          </a:xfrm>
          <a:prstGeom prst="roundRect">
            <a:avLst>
              <a:gd name="adj" fmla="val 244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1" name="Subtitle Placeholder">
            <a:extLst>
              <a:ext uri="{FF2B5EF4-FFF2-40B4-BE49-F238E27FC236}">
                <a16:creationId xmlns:a16="http://schemas.microsoft.com/office/drawing/2014/main" id="{77D6FE70-EF9E-213F-8814-B69983458F65}"/>
              </a:ext>
            </a:extLst>
          </p:cNvPr>
          <p:cNvSpPr>
            <a:spLocks noGrp="1"/>
          </p:cNvSpPr>
          <p:nvPr>
            <p:ph type="body" idx="41" hasCustomPrompt="1"/>
          </p:nvPr>
        </p:nvSpPr>
        <p:spPr>
          <a:xfrm>
            <a:off x="8052805" y="4749276"/>
            <a:ext cx="3536580" cy="853050"/>
          </a:xfrm>
        </p:spPr>
        <p:txBody>
          <a:bodyPr wrap="square" lIns="216000" tIns="432000" rIns="216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22" name="Description Placeholder">
            <a:extLst>
              <a:ext uri="{FF2B5EF4-FFF2-40B4-BE49-F238E27FC236}">
                <a16:creationId xmlns:a16="http://schemas.microsoft.com/office/drawing/2014/main" id="{B6B66CE0-70DE-000B-9AE9-551A8B730598}"/>
              </a:ext>
            </a:extLst>
          </p:cNvPr>
          <p:cNvSpPr>
            <a:spLocks noGrp="1"/>
          </p:cNvSpPr>
          <p:nvPr>
            <p:ph type="body" idx="42" hasCustomPrompt="1"/>
          </p:nvPr>
        </p:nvSpPr>
        <p:spPr>
          <a:xfrm>
            <a:off x="8052805" y="5622891"/>
            <a:ext cx="3536580" cy="643968"/>
          </a:xfrm>
        </p:spPr>
        <p:txBody>
          <a:bodyPr lIns="216000" tIns="0" rIns="216000" bIns="43200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3" name="Рисунок 19">
            <a:extLst>
              <a:ext uri="{FF2B5EF4-FFF2-40B4-BE49-F238E27FC236}">
                <a16:creationId xmlns:a16="http://schemas.microsoft.com/office/drawing/2014/main" id="{1AD68A96-7EE5-F1FC-C6AA-CF95348813F4}"/>
              </a:ext>
            </a:extLst>
          </p:cNvPr>
          <p:cNvSpPr>
            <a:spLocks noGrp="1"/>
          </p:cNvSpPr>
          <p:nvPr>
            <p:ph type="pic" sz="quarter" idx="43"/>
          </p:nvPr>
        </p:nvSpPr>
        <p:spPr>
          <a:xfrm>
            <a:off x="8052805" y="2210769"/>
            <a:ext cx="3529015" cy="2316707"/>
          </a:xfrm>
          <a:prstGeom prst="roundRect">
            <a:avLst>
              <a:gd name="adj" fmla="val 14193"/>
            </a:avLst>
          </a:prstGeom>
        </p:spPr>
        <p:txBody>
          <a:bodyPr/>
          <a:lstStyle/>
          <a:p>
            <a:endParaRPr lang="ru-RU"/>
          </a:p>
        </p:txBody>
      </p:sp>
      <p:sp>
        <p:nvSpPr>
          <p:cNvPr id="3" name="Footer Placeholder">
            <a:extLst>
              <a:ext uri="{FF2B5EF4-FFF2-40B4-BE49-F238E27FC236}">
                <a16:creationId xmlns:a16="http://schemas.microsoft.com/office/drawing/2014/main" id="{953E83AA-C190-1D82-3D73-4072943307A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7083916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m S07V3">
    <p:bg>
      <p:bgPr>
        <a:solidFill>
          <a:schemeClr val="bg1"/>
        </a:solidFill>
        <a:effectLst/>
      </p:bgPr>
    </p:bg>
    <p:spTree>
      <p:nvGrpSpPr>
        <p:cNvPr id="1" name=""/>
        <p:cNvGrpSpPr/>
        <p:nvPr/>
      </p:nvGrpSpPr>
      <p:grpSpPr>
        <a:xfrm>
          <a:off x="0" y="0"/>
          <a:ext cx="0" cy="0"/>
          <a:chOff x="0" y="0"/>
          <a:chExt cx="0" cy="0"/>
        </a:xfrm>
      </p:grpSpPr>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скругленные углы 1">
            <a:extLst>
              <a:ext uri="{FF2B5EF4-FFF2-40B4-BE49-F238E27FC236}">
                <a16:creationId xmlns:a16="http://schemas.microsoft.com/office/drawing/2014/main" id="{A4E95F1D-6562-13B9-A39C-8B75C2BDB5D0}"/>
              </a:ext>
            </a:extLst>
          </p:cNvPr>
          <p:cNvSpPr/>
          <p:nvPr userDrawn="1"/>
        </p:nvSpPr>
        <p:spPr>
          <a:xfrm>
            <a:off x="602615" y="4736765"/>
            <a:ext cx="2574555" cy="1530094"/>
          </a:xfrm>
          <a:prstGeom prst="roundRect">
            <a:avLst>
              <a:gd name="adj" fmla="val 2446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Subtitle Placeholder">
            <a:extLst>
              <a:ext uri="{FF2B5EF4-FFF2-40B4-BE49-F238E27FC236}">
                <a16:creationId xmlns:a16="http://schemas.microsoft.com/office/drawing/2014/main" id="{3211B20F-CA56-41DD-A929-118ADB587E47}"/>
              </a:ext>
            </a:extLst>
          </p:cNvPr>
          <p:cNvSpPr>
            <a:spLocks noGrp="1"/>
          </p:cNvSpPr>
          <p:nvPr>
            <p:ph type="body" idx="27" hasCustomPrompt="1"/>
          </p:nvPr>
        </p:nvSpPr>
        <p:spPr>
          <a:xfrm>
            <a:off x="602616" y="4749276"/>
            <a:ext cx="2580074" cy="853050"/>
          </a:xfrm>
        </p:spPr>
        <p:txBody>
          <a:bodyPr wrap="square" lIns="216000" tIns="432000" rIns="216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5" name="Заголовок 1">
            <a:extLst>
              <a:ext uri="{FF2B5EF4-FFF2-40B4-BE49-F238E27FC236}">
                <a16:creationId xmlns:a16="http://schemas.microsoft.com/office/drawing/2014/main" id="{2F1AC448-93BE-1A66-9D52-06ABE471EBF7}"/>
              </a:ext>
            </a:extLst>
          </p:cNvPr>
          <p:cNvSpPr>
            <a:spLocks noGrp="1"/>
          </p:cNvSpPr>
          <p:nvPr>
            <p:ph type="title" hasCustomPrompt="1"/>
          </p:nvPr>
        </p:nvSpPr>
        <p:spPr>
          <a:xfrm>
            <a:off x="587375" y="1309407"/>
            <a:ext cx="11017251" cy="664797"/>
          </a:xfrm>
          <a:prstGeom prst="rect">
            <a:avLst/>
          </a:prstGeom>
        </p:spPr>
        <p:txBody>
          <a:bodyPr vert="horz" wrap="square" lIns="0" tIns="0" rIns="0" bIns="0" rtlCol="0" anchor="t" anchorCtr="0">
            <a:noAutofit/>
          </a:bodyPr>
          <a:lstStyle>
            <a:lvl1pPr algn="l">
              <a:defRPr sz="4800"/>
            </a:lvl1pPr>
          </a:lstStyle>
          <a:p>
            <a:pPr lvl="0"/>
            <a:r>
              <a:rPr lang="en-US"/>
              <a:t>Click to edit Master text</a:t>
            </a:r>
            <a:endParaRPr lang="ru-RU"/>
          </a:p>
        </p:txBody>
      </p:sp>
      <p:sp>
        <p:nvSpPr>
          <p:cNvPr id="7" name="Description Placeholder">
            <a:extLst>
              <a:ext uri="{FF2B5EF4-FFF2-40B4-BE49-F238E27FC236}">
                <a16:creationId xmlns:a16="http://schemas.microsoft.com/office/drawing/2014/main" id="{40AC7FA7-C420-D243-D5A3-F0FFB60EABB7}"/>
              </a:ext>
            </a:extLst>
          </p:cNvPr>
          <p:cNvSpPr>
            <a:spLocks noGrp="1"/>
          </p:cNvSpPr>
          <p:nvPr>
            <p:ph type="body" idx="37" hasCustomPrompt="1"/>
          </p:nvPr>
        </p:nvSpPr>
        <p:spPr>
          <a:xfrm>
            <a:off x="602616" y="5622891"/>
            <a:ext cx="2580074" cy="643968"/>
          </a:xfrm>
        </p:spPr>
        <p:txBody>
          <a:bodyPr lIns="216000" tIns="0" rIns="216000" bIns="43200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9" name="Рисунок 19">
            <a:extLst>
              <a:ext uri="{FF2B5EF4-FFF2-40B4-BE49-F238E27FC236}">
                <a16:creationId xmlns:a16="http://schemas.microsoft.com/office/drawing/2014/main" id="{D02754CC-F83D-81DE-5117-C4C93F40E7FC}"/>
              </a:ext>
            </a:extLst>
          </p:cNvPr>
          <p:cNvSpPr>
            <a:spLocks noGrp="1"/>
          </p:cNvSpPr>
          <p:nvPr>
            <p:ph type="pic" sz="quarter" idx="30"/>
          </p:nvPr>
        </p:nvSpPr>
        <p:spPr>
          <a:xfrm>
            <a:off x="602615" y="2210769"/>
            <a:ext cx="2574555" cy="2316707"/>
          </a:xfrm>
          <a:prstGeom prst="roundRect">
            <a:avLst>
              <a:gd name="adj" fmla="val 14193"/>
            </a:avLst>
          </a:prstGeom>
        </p:spPr>
        <p:txBody>
          <a:bodyPr/>
          <a:lstStyle/>
          <a:p>
            <a:endParaRPr lang="ru-RU"/>
          </a:p>
        </p:txBody>
      </p:sp>
      <p:sp>
        <p:nvSpPr>
          <p:cNvPr id="16" name="Прямоугольник: скругленные углы 15">
            <a:extLst>
              <a:ext uri="{FF2B5EF4-FFF2-40B4-BE49-F238E27FC236}">
                <a16:creationId xmlns:a16="http://schemas.microsoft.com/office/drawing/2014/main" id="{033488EC-1D79-875E-51A7-286B2A295522}"/>
              </a:ext>
            </a:extLst>
          </p:cNvPr>
          <p:cNvSpPr/>
          <p:nvPr userDrawn="1"/>
        </p:nvSpPr>
        <p:spPr>
          <a:xfrm>
            <a:off x="3413495" y="4736765"/>
            <a:ext cx="2574555" cy="1530094"/>
          </a:xfrm>
          <a:prstGeom prst="roundRect">
            <a:avLst>
              <a:gd name="adj" fmla="val 2446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7" name="Subtitle Placeholder">
            <a:extLst>
              <a:ext uri="{FF2B5EF4-FFF2-40B4-BE49-F238E27FC236}">
                <a16:creationId xmlns:a16="http://schemas.microsoft.com/office/drawing/2014/main" id="{1EDD6B0D-6302-32A1-071C-D9A98F4E5E87}"/>
              </a:ext>
            </a:extLst>
          </p:cNvPr>
          <p:cNvSpPr>
            <a:spLocks noGrp="1"/>
          </p:cNvSpPr>
          <p:nvPr>
            <p:ph type="body" idx="38" hasCustomPrompt="1"/>
          </p:nvPr>
        </p:nvSpPr>
        <p:spPr>
          <a:xfrm>
            <a:off x="3413496" y="4749276"/>
            <a:ext cx="2580074" cy="853050"/>
          </a:xfrm>
        </p:spPr>
        <p:txBody>
          <a:bodyPr wrap="square" lIns="216000" tIns="432000" rIns="216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18" name="Description Placeholder">
            <a:extLst>
              <a:ext uri="{FF2B5EF4-FFF2-40B4-BE49-F238E27FC236}">
                <a16:creationId xmlns:a16="http://schemas.microsoft.com/office/drawing/2014/main" id="{7DB457C6-506E-455D-2EFE-0AA310C109C6}"/>
              </a:ext>
            </a:extLst>
          </p:cNvPr>
          <p:cNvSpPr>
            <a:spLocks noGrp="1"/>
          </p:cNvSpPr>
          <p:nvPr>
            <p:ph type="body" idx="39" hasCustomPrompt="1"/>
          </p:nvPr>
        </p:nvSpPr>
        <p:spPr>
          <a:xfrm>
            <a:off x="3413496" y="5622891"/>
            <a:ext cx="2580074" cy="643968"/>
          </a:xfrm>
        </p:spPr>
        <p:txBody>
          <a:bodyPr lIns="216000" tIns="0" rIns="216000" bIns="43200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19" name="Рисунок 19">
            <a:extLst>
              <a:ext uri="{FF2B5EF4-FFF2-40B4-BE49-F238E27FC236}">
                <a16:creationId xmlns:a16="http://schemas.microsoft.com/office/drawing/2014/main" id="{D8FBDF8C-FCE5-761E-D4AB-1C59448F3A7A}"/>
              </a:ext>
            </a:extLst>
          </p:cNvPr>
          <p:cNvSpPr>
            <a:spLocks noGrp="1"/>
          </p:cNvSpPr>
          <p:nvPr>
            <p:ph type="pic" sz="quarter" idx="40"/>
          </p:nvPr>
        </p:nvSpPr>
        <p:spPr>
          <a:xfrm>
            <a:off x="3413495" y="2210769"/>
            <a:ext cx="2574555" cy="2316707"/>
          </a:xfrm>
          <a:prstGeom prst="roundRect">
            <a:avLst>
              <a:gd name="adj" fmla="val 14193"/>
            </a:avLst>
          </a:prstGeom>
        </p:spPr>
        <p:txBody>
          <a:bodyPr/>
          <a:lstStyle/>
          <a:p>
            <a:endParaRPr lang="ru-RU"/>
          </a:p>
        </p:txBody>
      </p:sp>
      <p:sp>
        <p:nvSpPr>
          <p:cNvPr id="20" name="Прямоугольник: скругленные углы 19">
            <a:extLst>
              <a:ext uri="{FF2B5EF4-FFF2-40B4-BE49-F238E27FC236}">
                <a16:creationId xmlns:a16="http://schemas.microsoft.com/office/drawing/2014/main" id="{535FB02B-7BD2-08DE-EE7C-0FEE9CD60101}"/>
              </a:ext>
            </a:extLst>
          </p:cNvPr>
          <p:cNvSpPr/>
          <p:nvPr userDrawn="1"/>
        </p:nvSpPr>
        <p:spPr>
          <a:xfrm>
            <a:off x="9031887" y="4736765"/>
            <a:ext cx="2574555" cy="1530094"/>
          </a:xfrm>
          <a:prstGeom prst="roundRect">
            <a:avLst>
              <a:gd name="adj" fmla="val 244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1" name="Subtitle Placeholder">
            <a:extLst>
              <a:ext uri="{FF2B5EF4-FFF2-40B4-BE49-F238E27FC236}">
                <a16:creationId xmlns:a16="http://schemas.microsoft.com/office/drawing/2014/main" id="{77D6FE70-EF9E-213F-8814-B69983458F65}"/>
              </a:ext>
            </a:extLst>
          </p:cNvPr>
          <p:cNvSpPr>
            <a:spLocks noGrp="1"/>
          </p:cNvSpPr>
          <p:nvPr>
            <p:ph type="body" idx="41" hasCustomPrompt="1"/>
          </p:nvPr>
        </p:nvSpPr>
        <p:spPr>
          <a:xfrm>
            <a:off x="9031888" y="4749276"/>
            <a:ext cx="2580074" cy="853050"/>
          </a:xfrm>
        </p:spPr>
        <p:txBody>
          <a:bodyPr wrap="square" lIns="216000" tIns="432000" rIns="216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22" name="Description Placeholder">
            <a:extLst>
              <a:ext uri="{FF2B5EF4-FFF2-40B4-BE49-F238E27FC236}">
                <a16:creationId xmlns:a16="http://schemas.microsoft.com/office/drawing/2014/main" id="{B6B66CE0-70DE-000B-9AE9-551A8B730598}"/>
              </a:ext>
            </a:extLst>
          </p:cNvPr>
          <p:cNvSpPr>
            <a:spLocks noGrp="1"/>
          </p:cNvSpPr>
          <p:nvPr>
            <p:ph type="body" idx="42" hasCustomPrompt="1"/>
          </p:nvPr>
        </p:nvSpPr>
        <p:spPr>
          <a:xfrm>
            <a:off x="9031888" y="5622891"/>
            <a:ext cx="2580074" cy="643968"/>
          </a:xfrm>
        </p:spPr>
        <p:txBody>
          <a:bodyPr lIns="216000" tIns="0" rIns="216000" bIns="43200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23" name="Рисунок 19">
            <a:extLst>
              <a:ext uri="{FF2B5EF4-FFF2-40B4-BE49-F238E27FC236}">
                <a16:creationId xmlns:a16="http://schemas.microsoft.com/office/drawing/2014/main" id="{1AD68A96-7EE5-F1FC-C6AA-CF95348813F4}"/>
              </a:ext>
            </a:extLst>
          </p:cNvPr>
          <p:cNvSpPr>
            <a:spLocks noGrp="1"/>
          </p:cNvSpPr>
          <p:nvPr>
            <p:ph type="pic" sz="quarter" idx="43"/>
          </p:nvPr>
        </p:nvSpPr>
        <p:spPr>
          <a:xfrm>
            <a:off x="9031887" y="2210769"/>
            <a:ext cx="2574555" cy="2316707"/>
          </a:xfrm>
          <a:prstGeom prst="roundRect">
            <a:avLst>
              <a:gd name="adj" fmla="val 14193"/>
            </a:avLst>
          </a:prstGeom>
        </p:spPr>
        <p:txBody>
          <a:bodyPr/>
          <a:lstStyle/>
          <a:p>
            <a:endParaRPr lang="ru-RU"/>
          </a:p>
        </p:txBody>
      </p:sp>
      <p:sp>
        <p:nvSpPr>
          <p:cNvPr id="12" name="Прямоугольник: скругленные углы 11">
            <a:extLst>
              <a:ext uri="{FF2B5EF4-FFF2-40B4-BE49-F238E27FC236}">
                <a16:creationId xmlns:a16="http://schemas.microsoft.com/office/drawing/2014/main" id="{C696D72E-11C4-974D-19C3-1F18F8406782}"/>
              </a:ext>
            </a:extLst>
          </p:cNvPr>
          <p:cNvSpPr/>
          <p:nvPr userDrawn="1"/>
        </p:nvSpPr>
        <p:spPr>
          <a:xfrm>
            <a:off x="6221783" y="4736765"/>
            <a:ext cx="2574555" cy="1530094"/>
          </a:xfrm>
          <a:prstGeom prst="roundRect">
            <a:avLst>
              <a:gd name="adj" fmla="val 2446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3" name="Subtitle Placeholder">
            <a:extLst>
              <a:ext uri="{FF2B5EF4-FFF2-40B4-BE49-F238E27FC236}">
                <a16:creationId xmlns:a16="http://schemas.microsoft.com/office/drawing/2014/main" id="{AEE3B5BA-0DD6-B54E-4CB2-D788B944F8FA}"/>
              </a:ext>
            </a:extLst>
          </p:cNvPr>
          <p:cNvSpPr>
            <a:spLocks noGrp="1"/>
          </p:cNvSpPr>
          <p:nvPr>
            <p:ph type="body" idx="44" hasCustomPrompt="1"/>
          </p:nvPr>
        </p:nvSpPr>
        <p:spPr>
          <a:xfrm>
            <a:off x="6221784" y="4749276"/>
            <a:ext cx="2580074" cy="853050"/>
          </a:xfrm>
        </p:spPr>
        <p:txBody>
          <a:bodyPr wrap="square" lIns="216000" tIns="432000" rIns="216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14" name="Description Placeholder">
            <a:extLst>
              <a:ext uri="{FF2B5EF4-FFF2-40B4-BE49-F238E27FC236}">
                <a16:creationId xmlns:a16="http://schemas.microsoft.com/office/drawing/2014/main" id="{BD44B7E0-0D2B-9AB9-F2D9-C1F3B41AB3EE}"/>
              </a:ext>
            </a:extLst>
          </p:cNvPr>
          <p:cNvSpPr>
            <a:spLocks noGrp="1"/>
          </p:cNvSpPr>
          <p:nvPr>
            <p:ph type="body" idx="45" hasCustomPrompt="1"/>
          </p:nvPr>
        </p:nvSpPr>
        <p:spPr>
          <a:xfrm>
            <a:off x="6221784" y="5622891"/>
            <a:ext cx="2580074" cy="643968"/>
          </a:xfrm>
        </p:spPr>
        <p:txBody>
          <a:bodyPr lIns="216000" tIns="0" rIns="216000" bIns="43200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15" name="Рисунок 19">
            <a:extLst>
              <a:ext uri="{FF2B5EF4-FFF2-40B4-BE49-F238E27FC236}">
                <a16:creationId xmlns:a16="http://schemas.microsoft.com/office/drawing/2014/main" id="{B3851DFC-87EA-6E49-6D6C-610DA549CEE4}"/>
              </a:ext>
            </a:extLst>
          </p:cNvPr>
          <p:cNvSpPr>
            <a:spLocks noGrp="1"/>
          </p:cNvSpPr>
          <p:nvPr>
            <p:ph type="pic" sz="quarter" idx="46"/>
          </p:nvPr>
        </p:nvSpPr>
        <p:spPr>
          <a:xfrm>
            <a:off x="6221783" y="2210769"/>
            <a:ext cx="2574555" cy="2316707"/>
          </a:xfrm>
          <a:prstGeom prst="roundRect">
            <a:avLst>
              <a:gd name="adj" fmla="val 14193"/>
            </a:avLst>
          </a:prstGeom>
        </p:spPr>
        <p:txBody>
          <a:bodyPr/>
          <a:lstStyle/>
          <a:p>
            <a:endParaRPr lang="ru-RU"/>
          </a:p>
        </p:txBody>
      </p:sp>
      <p:sp>
        <p:nvSpPr>
          <p:cNvPr id="48" name="Равнобедренный треугольник 47">
            <a:extLst>
              <a:ext uri="{FF2B5EF4-FFF2-40B4-BE49-F238E27FC236}">
                <a16:creationId xmlns:a16="http://schemas.microsoft.com/office/drawing/2014/main" id="{16BF186A-D0E1-6FEB-15B6-C1A9BA95C5C7}"/>
              </a:ext>
            </a:extLst>
          </p:cNvPr>
          <p:cNvSpPr/>
          <p:nvPr userDrawn="1"/>
        </p:nvSpPr>
        <p:spPr>
          <a:xfrm>
            <a:off x="1726062" y="4615771"/>
            <a:ext cx="327660" cy="12896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Равнобедренный треугольник 48">
            <a:extLst>
              <a:ext uri="{FF2B5EF4-FFF2-40B4-BE49-F238E27FC236}">
                <a16:creationId xmlns:a16="http://schemas.microsoft.com/office/drawing/2014/main" id="{38927035-D490-2FD8-6B37-006F869D6F0B}"/>
              </a:ext>
            </a:extLst>
          </p:cNvPr>
          <p:cNvSpPr/>
          <p:nvPr userDrawn="1"/>
        </p:nvSpPr>
        <p:spPr>
          <a:xfrm>
            <a:off x="4536942" y="4615771"/>
            <a:ext cx="327660" cy="1289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Равнобедренный треугольник 49">
            <a:extLst>
              <a:ext uri="{FF2B5EF4-FFF2-40B4-BE49-F238E27FC236}">
                <a16:creationId xmlns:a16="http://schemas.microsoft.com/office/drawing/2014/main" id="{F0006B07-F401-0242-F374-CB8D1F4EABA2}"/>
              </a:ext>
            </a:extLst>
          </p:cNvPr>
          <p:cNvSpPr/>
          <p:nvPr userDrawn="1"/>
        </p:nvSpPr>
        <p:spPr>
          <a:xfrm>
            <a:off x="7347822" y="4615771"/>
            <a:ext cx="327660" cy="1289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Равнобедренный треугольник 50">
            <a:extLst>
              <a:ext uri="{FF2B5EF4-FFF2-40B4-BE49-F238E27FC236}">
                <a16:creationId xmlns:a16="http://schemas.microsoft.com/office/drawing/2014/main" id="{CFD954DD-FEBF-597D-50E0-91878A7F7C95}"/>
              </a:ext>
            </a:extLst>
          </p:cNvPr>
          <p:cNvSpPr/>
          <p:nvPr userDrawn="1"/>
        </p:nvSpPr>
        <p:spPr>
          <a:xfrm>
            <a:off x="10158702" y="4615771"/>
            <a:ext cx="327660" cy="12896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Footer Placeholder">
            <a:extLst>
              <a:ext uri="{FF2B5EF4-FFF2-40B4-BE49-F238E27FC236}">
                <a16:creationId xmlns:a16="http://schemas.microsoft.com/office/drawing/2014/main" id="{2AD69A6F-E3E1-78F0-993F-967F72C0AD4D}"/>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2873881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eam S07V4">
    <p:bg>
      <p:bgPr>
        <a:solidFill>
          <a:schemeClr val="bg1"/>
        </a:solidFill>
        <a:effectLst/>
      </p:bgPr>
    </p:bg>
    <p:spTree>
      <p:nvGrpSpPr>
        <p:cNvPr id="1" name=""/>
        <p:cNvGrpSpPr/>
        <p:nvPr/>
      </p:nvGrpSpPr>
      <p:grpSpPr>
        <a:xfrm>
          <a:off x="0" y="0"/>
          <a:ext cx="0" cy="0"/>
          <a:chOff x="0" y="0"/>
          <a:chExt cx="0" cy="0"/>
        </a:xfrm>
      </p:grpSpPr>
      <p:sp>
        <p:nvSpPr>
          <p:cNvPr id="8" name="Ellipse">
            <a:extLst>
              <a:ext uri="{FF2B5EF4-FFF2-40B4-BE49-F238E27FC236}">
                <a16:creationId xmlns:a16="http://schemas.microsoft.com/office/drawing/2014/main" id="{C43FB968-C913-25B3-5415-2BDC6BE4893E}"/>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Ellipse">
            <a:extLst>
              <a:ext uri="{FF2B5EF4-FFF2-40B4-BE49-F238E27FC236}">
                <a16:creationId xmlns:a16="http://schemas.microsoft.com/office/drawing/2014/main" id="{A66FD52E-794A-6295-F758-CDAD30C7CDB2}"/>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09E56E65-4BD6-A011-B6FD-B2AB5A645F40}"/>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Заголовок 1">
            <a:extLst>
              <a:ext uri="{FF2B5EF4-FFF2-40B4-BE49-F238E27FC236}">
                <a16:creationId xmlns:a16="http://schemas.microsoft.com/office/drawing/2014/main" id="{2F1AC448-93BE-1A66-9D52-06ABE471EBF7}"/>
              </a:ext>
            </a:extLst>
          </p:cNvPr>
          <p:cNvSpPr>
            <a:spLocks noGrp="1"/>
          </p:cNvSpPr>
          <p:nvPr>
            <p:ph type="title" hasCustomPrompt="1"/>
          </p:nvPr>
        </p:nvSpPr>
        <p:spPr>
          <a:xfrm>
            <a:off x="587375" y="1309407"/>
            <a:ext cx="3529013" cy="664797"/>
          </a:xfrm>
          <a:prstGeom prst="rect">
            <a:avLst/>
          </a:prstGeom>
        </p:spPr>
        <p:txBody>
          <a:bodyPr vert="horz" wrap="square" lIns="0" tIns="0" rIns="0" bIns="0" rtlCol="0" anchor="t" anchorCtr="0">
            <a:noAutofit/>
          </a:bodyPr>
          <a:lstStyle>
            <a:lvl1pPr algn="l">
              <a:defRPr sz="4800"/>
            </a:lvl1pPr>
          </a:lstStyle>
          <a:p>
            <a:pPr lvl="0"/>
            <a:r>
              <a:rPr lang="en-US"/>
              <a:t>Click to edit</a:t>
            </a:r>
            <a:endParaRPr lang="ru-RU"/>
          </a:p>
        </p:txBody>
      </p:sp>
      <p:sp>
        <p:nvSpPr>
          <p:cNvPr id="24" name="Равнобедренный треугольник 23">
            <a:extLst>
              <a:ext uri="{FF2B5EF4-FFF2-40B4-BE49-F238E27FC236}">
                <a16:creationId xmlns:a16="http://schemas.microsoft.com/office/drawing/2014/main" id="{03E3E1E7-2E68-94EC-F755-619BDF81628A}"/>
              </a:ext>
            </a:extLst>
          </p:cNvPr>
          <p:cNvSpPr/>
          <p:nvPr userDrawn="1"/>
        </p:nvSpPr>
        <p:spPr>
          <a:xfrm>
            <a:off x="2203292" y="4615771"/>
            <a:ext cx="327660" cy="128960"/>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1"/>
              </a:solidFill>
            </a:endParaRPr>
          </a:p>
        </p:txBody>
      </p:sp>
      <p:sp>
        <p:nvSpPr>
          <p:cNvPr id="25" name="Прямоугольник: скругленные углы 24">
            <a:extLst>
              <a:ext uri="{FF2B5EF4-FFF2-40B4-BE49-F238E27FC236}">
                <a16:creationId xmlns:a16="http://schemas.microsoft.com/office/drawing/2014/main" id="{95D99131-D181-063E-1D25-2C4F3F596590}"/>
              </a:ext>
            </a:extLst>
          </p:cNvPr>
          <p:cNvSpPr/>
          <p:nvPr userDrawn="1"/>
        </p:nvSpPr>
        <p:spPr>
          <a:xfrm>
            <a:off x="602615" y="4736765"/>
            <a:ext cx="3529015" cy="1530094"/>
          </a:xfrm>
          <a:prstGeom prst="roundRect">
            <a:avLst>
              <a:gd name="adj" fmla="val 244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Subtitle Placeholder">
            <a:extLst>
              <a:ext uri="{FF2B5EF4-FFF2-40B4-BE49-F238E27FC236}">
                <a16:creationId xmlns:a16="http://schemas.microsoft.com/office/drawing/2014/main" id="{398910DB-DAC7-3427-64E1-E955BF059096}"/>
              </a:ext>
            </a:extLst>
          </p:cNvPr>
          <p:cNvSpPr>
            <a:spLocks noGrp="1"/>
          </p:cNvSpPr>
          <p:nvPr>
            <p:ph type="body" idx="27" hasCustomPrompt="1"/>
          </p:nvPr>
        </p:nvSpPr>
        <p:spPr>
          <a:xfrm>
            <a:off x="602615" y="4749276"/>
            <a:ext cx="3536580" cy="853050"/>
          </a:xfrm>
        </p:spPr>
        <p:txBody>
          <a:bodyPr wrap="square" lIns="216000" tIns="432000" rIns="216000" bIns="108000" anchor="ctr" anchorCtr="0">
            <a:noAutofit/>
          </a:bodyPr>
          <a:lstStyle>
            <a:lvl1pPr marL="0" indent="0" algn="ctr">
              <a:buNone/>
              <a:defRPr sz="2000" b="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27" name="Description Placeholder">
            <a:extLst>
              <a:ext uri="{FF2B5EF4-FFF2-40B4-BE49-F238E27FC236}">
                <a16:creationId xmlns:a16="http://schemas.microsoft.com/office/drawing/2014/main" id="{A7366623-78A5-4444-2472-DE6D13F93246}"/>
              </a:ext>
            </a:extLst>
          </p:cNvPr>
          <p:cNvSpPr>
            <a:spLocks noGrp="1"/>
          </p:cNvSpPr>
          <p:nvPr>
            <p:ph type="body" idx="37" hasCustomPrompt="1"/>
          </p:nvPr>
        </p:nvSpPr>
        <p:spPr>
          <a:xfrm>
            <a:off x="602615" y="5622891"/>
            <a:ext cx="3536580" cy="643968"/>
          </a:xfrm>
        </p:spPr>
        <p:txBody>
          <a:bodyPr lIns="216000" tIns="0" rIns="216000" bIns="432000" anchor="t" anchorCtr="0">
            <a:noAutofit/>
          </a:bodyPr>
          <a:lstStyle>
            <a:lvl1pPr marL="0" indent="0" algn="ctr">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8" name="Рисунок 19">
            <a:extLst>
              <a:ext uri="{FF2B5EF4-FFF2-40B4-BE49-F238E27FC236}">
                <a16:creationId xmlns:a16="http://schemas.microsoft.com/office/drawing/2014/main" id="{BC4D87FC-B35A-0E55-F843-2B5A1209F615}"/>
              </a:ext>
            </a:extLst>
          </p:cNvPr>
          <p:cNvSpPr>
            <a:spLocks noGrp="1"/>
          </p:cNvSpPr>
          <p:nvPr>
            <p:ph type="pic" sz="quarter" idx="30"/>
          </p:nvPr>
        </p:nvSpPr>
        <p:spPr>
          <a:xfrm>
            <a:off x="602615" y="2210769"/>
            <a:ext cx="3529015" cy="2316707"/>
          </a:xfrm>
          <a:prstGeom prst="roundRect">
            <a:avLst>
              <a:gd name="adj" fmla="val 14193"/>
            </a:avLst>
          </a:prstGeom>
        </p:spPr>
        <p:txBody>
          <a:bodyPr/>
          <a:lstStyle/>
          <a:p>
            <a:endParaRPr lang="ru-RU"/>
          </a:p>
        </p:txBody>
      </p:sp>
      <p:sp>
        <p:nvSpPr>
          <p:cNvPr id="29" name="Description Placeholder">
            <a:extLst>
              <a:ext uri="{FF2B5EF4-FFF2-40B4-BE49-F238E27FC236}">
                <a16:creationId xmlns:a16="http://schemas.microsoft.com/office/drawing/2014/main" id="{82B50893-07E4-F0C4-96E3-91C0530E15BF}"/>
              </a:ext>
            </a:extLst>
          </p:cNvPr>
          <p:cNvSpPr>
            <a:spLocks noGrp="1"/>
          </p:cNvSpPr>
          <p:nvPr>
            <p:ph type="body" idx="55" hasCustomPrompt="1"/>
          </p:nvPr>
        </p:nvSpPr>
        <p:spPr>
          <a:xfrm>
            <a:off x="4352673" y="3362043"/>
            <a:ext cx="2268000" cy="207749"/>
          </a:xfrm>
        </p:spPr>
        <p:txBody>
          <a:bodyPr lIns="0" tIns="0" rIns="0" bIns="0" anchor="t" anchorCtr="0">
            <a:sp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0" name="Subtitle Placeholder">
            <a:extLst>
              <a:ext uri="{FF2B5EF4-FFF2-40B4-BE49-F238E27FC236}">
                <a16:creationId xmlns:a16="http://schemas.microsoft.com/office/drawing/2014/main" id="{1F4BF9BC-5CA4-8541-C224-C8CF6E0BB5B9}"/>
              </a:ext>
            </a:extLst>
          </p:cNvPr>
          <p:cNvSpPr>
            <a:spLocks noGrp="1"/>
          </p:cNvSpPr>
          <p:nvPr>
            <p:ph type="body" idx="56" hasCustomPrompt="1"/>
          </p:nvPr>
        </p:nvSpPr>
        <p:spPr>
          <a:xfrm>
            <a:off x="4352673" y="2961873"/>
            <a:ext cx="2268000" cy="380480"/>
          </a:xfrm>
        </p:spPr>
        <p:txBody>
          <a:bodyPr wrap="square" lIns="0" tIns="0" rIns="0" bIns="72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43" name="Рисунок 19">
            <a:extLst>
              <a:ext uri="{FF2B5EF4-FFF2-40B4-BE49-F238E27FC236}">
                <a16:creationId xmlns:a16="http://schemas.microsoft.com/office/drawing/2014/main" id="{6C444DE1-5DBF-D245-9FFD-9A5FFAA76E70}"/>
              </a:ext>
            </a:extLst>
          </p:cNvPr>
          <p:cNvSpPr>
            <a:spLocks noGrp="1"/>
          </p:cNvSpPr>
          <p:nvPr>
            <p:ph type="pic" sz="quarter" idx="62"/>
          </p:nvPr>
        </p:nvSpPr>
        <p:spPr>
          <a:xfrm>
            <a:off x="4352673" y="1330193"/>
            <a:ext cx="2268000" cy="1488883"/>
          </a:xfrm>
          <a:prstGeom prst="roundRect">
            <a:avLst>
              <a:gd name="adj" fmla="val 14193"/>
            </a:avLst>
          </a:prstGeom>
        </p:spPr>
        <p:txBody>
          <a:bodyPr/>
          <a:lstStyle/>
          <a:p>
            <a:endParaRPr lang="ru-RU"/>
          </a:p>
        </p:txBody>
      </p:sp>
      <p:sp>
        <p:nvSpPr>
          <p:cNvPr id="45" name="Description Placeholder">
            <a:extLst>
              <a:ext uri="{FF2B5EF4-FFF2-40B4-BE49-F238E27FC236}">
                <a16:creationId xmlns:a16="http://schemas.microsoft.com/office/drawing/2014/main" id="{B4F59620-62C0-98D7-659A-31F727359E1F}"/>
              </a:ext>
            </a:extLst>
          </p:cNvPr>
          <p:cNvSpPr>
            <a:spLocks noGrp="1"/>
          </p:cNvSpPr>
          <p:nvPr>
            <p:ph type="body" idx="63" hasCustomPrompt="1"/>
          </p:nvPr>
        </p:nvSpPr>
        <p:spPr>
          <a:xfrm>
            <a:off x="4352673" y="6059110"/>
            <a:ext cx="2268000" cy="207749"/>
          </a:xfrm>
        </p:spPr>
        <p:txBody>
          <a:bodyPr lIns="0" tIns="0" rIns="0" bIns="0" anchor="t" anchorCtr="0">
            <a:sp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6" name="Subtitle Placeholder">
            <a:extLst>
              <a:ext uri="{FF2B5EF4-FFF2-40B4-BE49-F238E27FC236}">
                <a16:creationId xmlns:a16="http://schemas.microsoft.com/office/drawing/2014/main" id="{4787A577-59A2-B86C-B66B-26B8D41D28AD}"/>
              </a:ext>
            </a:extLst>
          </p:cNvPr>
          <p:cNvSpPr>
            <a:spLocks noGrp="1"/>
          </p:cNvSpPr>
          <p:nvPr>
            <p:ph type="body" idx="64" hasCustomPrompt="1"/>
          </p:nvPr>
        </p:nvSpPr>
        <p:spPr>
          <a:xfrm>
            <a:off x="4352673" y="5663065"/>
            <a:ext cx="2268000" cy="380480"/>
          </a:xfrm>
        </p:spPr>
        <p:txBody>
          <a:bodyPr wrap="square" lIns="0" tIns="0" rIns="0" bIns="72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47" name="Рисунок 19">
            <a:extLst>
              <a:ext uri="{FF2B5EF4-FFF2-40B4-BE49-F238E27FC236}">
                <a16:creationId xmlns:a16="http://schemas.microsoft.com/office/drawing/2014/main" id="{C170451F-490A-6367-D26C-C450FF24CB55}"/>
              </a:ext>
            </a:extLst>
          </p:cNvPr>
          <p:cNvSpPr>
            <a:spLocks noGrp="1"/>
          </p:cNvSpPr>
          <p:nvPr>
            <p:ph type="pic" sz="quarter" idx="65"/>
          </p:nvPr>
        </p:nvSpPr>
        <p:spPr>
          <a:xfrm>
            <a:off x="4352673" y="4026192"/>
            <a:ext cx="2268000" cy="1488883"/>
          </a:xfrm>
          <a:prstGeom prst="roundRect">
            <a:avLst>
              <a:gd name="adj" fmla="val 14193"/>
            </a:avLst>
          </a:prstGeom>
        </p:spPr>
        <p:txBody>
          <a:bodyPr/>
          <a:lstStyle/>
          <a:p>
            <a:endParaRPr lang="ru-RU"/>
          </a:p>
        </p:txBody>
      </p:sp>
      <p:sp>
        <p:nvSpPr>
          <p:cNvPr id="48" name="Description Placeholder">
            <a:extLst>
              <a:ext uri="{FF2B5EF4-FFF2-40B4-BE49-F238E27FC236}">
                <a16:creationId xmlns:a16="http://schemas.microsoft.com/office/drawing/2014/main" id="{F4568D66-1823-C9E7-CC56-84013D4FB34F}"/>
              </a:ext>
            </a:extLst>
          </p:cNvPr>
          <p:cNvSpPr>
            <a:spLocks noGrp="1"/>
          </p:cNvSpPr>
          <p:nvPr>
            <p:ph type="body" idx="66" hasCustomPrompt="1"/>
          </p:nvPr>
        </p:nvSpPr>
        <p:spPr>
          <a:xfrm>
            <a:off x="6850282" y="3362043"/>
            <a:ext cx="2268000" cy="207749"/>
          </a:xfrm>
        </p:spPr>
        <p:txBody>
          <a:bodyPr lIns="0" tIns="0" rIns="0" bIns="0" anchor="t" anchorCtr="0">
            <a:sp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9" name="Subtitle Placeholder">
            <a:extLst>
              <a:ext uri="{FF2B5EF4-FFF2-40B4-BE49-F238E27FC236}">
                <a16:creationId xmlns:a16="http://schemas.microsoft.com/office/drawing/2014/main" id="{C5B23F1D-63F0-1CC5-EF60-BD035300BE86}"/>
              </a:ext>
            </a:extLst>
          </p:cNvPr>
          <p:cNvSpPr>
            <a:spLocks noGrp="1"/>
          </p:cNvSpPr>
          <p:nvPr>
            <p:ph type="body" idx="67" hasCustomPrompt="1"/>
          </p:nvPr>
        </p:nvSpPr>
        <p:spPr>
          <a:xfrm>
            <a:off x="6850282" y="2961873"/>
            <a:ext cx="2268000" cy="380480"/>
          </a:xfrm>
        </p:spPr>
        <p:txBody>
          <a:bodyPr wrap="square" lIns="0" tIns="0" rIns="0" bIns="72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50" name="Рисунок 19">
            <a:extLst>
              <a:ext uri="{FF2B5EF4-FFF2-40B4-BE49-F238E27FC236}">
                <a16:creationId xmlns:a16="http://schemas.microsoft.com/office/drawing/2014/main" id="{3C8F8782-251E-60E4-9BB8-837048AEDC7E}"/>
              </a:ext>
            </a:extLst>
          </p:cNvPr>
          <p:cNvSpPr>
            <a:spLocks noGrp="1"/>
          </p:cNvSpPr>
          <p:nvPr>
            <p:ph type="pic" sz="quarter" idx="68"/>
          </p:nvPr>
        </p:nvSpPr>
        <p:spPr>
          <a:xfrm>
            <a:off x="6850282" y="1330193"/>
            <a:ext cx="2268000" cy="1488883"/>
          </a:xfrm>
          <a:prstGeom prst="roundRect">
            <a:avLst>
              <a:gd name="adj" fmla="val 14193"/>
            </a:avLst>
          </a:prstGeom>
        </p:spPr>
        <p:txBody>
          <a:bodyPr/>
          <a:lstStyle/>
          <a:p>
            <a:endParaRPr lang="ru-RU"/>
          </a:p>
        </p:txBody>
      </p:sp>
      <p:sp>
        <p:nvSpPr>
          <p:cNvPr id="51" name="Description Placeholder">
            <a:extLst>
              <a:ext uri="{FF2B5EF4-FFF2-40B4-BE49-F238E27FC236}">
                <a16:creationId xmlns:a16="http://schemas.microsoft.com/office/drawing/2014/main" id="{F9AA26B2-42C9-92CA-4CB3-4DB92987B082}"/>
              </a:ext>
            </a:extLst>
          </p:cNvPr>
          <p:cNvSpPr>
            <a:spLocks noGrp="1"/>
          </p:cNvSpPr>
          <p:nvPr>
            <p:ph type="body" idx="69" hasCustomPrompt="1"/>
          </p:nvPr>
        </p:nvSpPr>
        <p:spPr>
          <a:xfrm>
            <a:off x="6850282" y="6059110"/>
            <a:ext cx="2268000" cy="207749"/>
          </a:xfrm>
        </p:spPr>
        <p:txBody>
          <a:bodyPr lIns="0" tIns="0" rIns="0" bIns="0" anchor="t" anchorCtr="0">
            <a:sp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2" name="Subtitle Placeholder">
            <a:extLst>
              <a:ext uri="{FF2B5EF4-FFF2-40B4-BE49-F238E27FC236}">
                <a16:creationId xmlns:a16="http://schemas.microsoft.com/office/drawing/2014/main" id="{82B858AD-4F0D-712D-9303-A524C1A29767}"/>
              </a:ext>
            </a:extLst>
          </p:cNvPr>
          <p:cNvSpPr>
            <a:spLocks noGrp="1"/>
          </p:cNvSpPr>
          <p:nvPr>
            <p:ph type="body" idx="70" hasCustomPrompt="1"/>
          </p:nvPr>
        </p:nvSpPr>
        <p:spPr>
          <a:xfrm>
            <a:off x="6850282" y="5663065"/>
            <a:ext cx="2268000" cy="380480"/>
          </a:xfrm>
        </p:spPr>
        <p:txBody>
          <a:bodyPr wrap="square" lIns="0" tIns="0" rIns="0" bIns="72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53" name="Рисунок 19">
            <a:extLst>
              <a:ext uri="{FF2B5EF4-FFF2-40B4-BE49-F238E27FC236}">
                <a16:creationId xmlns:a16="http://schemas.microsoft.com/office/drawing/2014/main" id="{73B18007-C430-A4D7-5C2A-932F2E8FDD30}"/>
              </a:ext>
            </a:extLst>
          </p:cNvPr>
          <p:cNvSpPr>
            <a:spLocks noGrp="1"/>
          </p:cNvSpPr>
          <p:nvPr>
            <p:ph type="pic" sz="quarter" idx="71"/>
          </p:nvPr>
        </p:nvSpPr>
        <p:spPr>
          <a:xfrm>
            <a:off x="6850282" y="4026192"/>
            <a:ext cx="2268000" cy="1488883"/>
          </a:xfrm>
          <a:prstGeom prst="roundRect">
            <a:avLst>
              <a:gd name="adj" fmla="val 14193"/>
            </a:avLst>
          </a:prstGeom>
        </p:spPr>
        <p:txBody>
          <a:bodyPr/>
          <a:lstStyle/>
          <a:p>
            <a:endParaRPr lang="ru-RU"/>
          </a:p>
        </p:txBody>
      </p:sp>
      <p:sp>
        <p:nvSpPr>
          <p:cNvPr id="54" name="Description Placeholder">
            <a:extLst>
              <a:ext uri="{FF2B5EF4-FFF2-40B4-BE49-F238E27FC236}">
                <a16:creationId xmlns:a16="http://schemas.microsoft.com/office/drawing/2014/main" id="{225C7596-49DB-902A-D14F-73448941265A}"/>
              </a:ext>
            </a:extLst>
          </p:cNvPr>
          <p:cNvSpPr>
            <a:spLocks noGrp="1"/>
          </p:cNvSpPr>
          <p:nvPr>
            <p:ph type="body" idx="72" hasCustomPrompt="1"/>
          </p:nvPr>
        </p:nvSpPr>
        <p:spPr>
          <a:xfrm>
            <a:off x="9347892" y="3362043"/>
            <a:ext cx="2268000" cy="207749"/>
          </a:xfrm>
        </p:spPr>
        <p:txBody>
          <a:bodyPr lIns="0" tIns="0" rIns="0" bIns="0" anchor="t" anchorCtr="0">
            <a:sp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5" name="Subtitle Placeholder">
            <a:extLst>
              <a:ext uri="{FF2B5EF4-FFF2-40B4-BE49-F238E27FC236}">
                <a16:creationId xmlns:a16="http://schemas.microsoft.com/office/drawing/2014/main" id="{40B23254-76BD-8E01-1C23-C62664B4C330}"/>
              </a:ext>
            </a:extLst>
          </p:cNvPr>
          <p:cNvSpPr>
            <a:spLocks noGrp="1"/>
          </p:cNvSpPr>
          <p:nvPr>
            <p:ph type="body" idx="73" hasCustomPrompt="1"/>
          </p:nvPr>
        </p:nvSpPr>
        <p:spPr>
          <a:xfrm>
            <a:off x="9347892" y="2961873"/>
            <a:ext cx="2268000" cy="380480"/>
          </a:xfrm>
        </p:spPr>
        <p:txBody>
          <a:bodyPr wrap="square" lIns="0" tIns="0" rIns="0" bIns="72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56" name="Рисунок 19">
            <a:extLst>
              <a:ext uri="{FF2B5EF4-FFF2-40B4-BE49-F238E27FC236}">
                <a16:creationId xmlns:a16="http://schemas.microsoft.com/office/drawing/2014/main" id="{E60F54A2-5055-E443-89CB-54605F6CA019}"/>
              </a:ext>
            </a:extLst>
          </p:cNvPr>
          <p:cNvSpPr>
            <a:spLocks noGrp="1"/>
          </p:cNvSpPr>
          <p:nvPr>
            <p:ph type="pic" sz="quarter" idx="74"/>
          </p:nvPr>
        </p:nvSpPr>
        <p:spPr>
          <a:xfrm>
            <a:off x="9347892" y="1330193"/>
            <a:ext cx="2268000" cy="1488883"/>
          </a:xfrm>
          <a:prstGeom prst="roundRect">
            <a:avLst>
              <a:gd name="adj" fmla="val 14193"/>
            </a:avLst>
          </a:prstGeom>
        </p:spPr>
        <p:txBody>
          <a:bodyPr/>
          <a:lstStyle/>
          <a:p>
            <a:endParaRPr lang="ru-RU"/>
          </a:p>
        </p:txBody>
      </p:sp>
      <p:sp>
        <p:nvSpPr>
          <p:cNvPr id="57" name="Description Placeholder">
            <a:extLst>
              <a:ext uri="{FF2B5EF4-FFF2-40B4-BE49-F238E27FC236}">
                <a16:creationId xmlns:a16="http://schemas.microsoft.com/office/drawing/2014/main" id="{F25E6C95-3F0F-68CC-4FFA-9FDC088733F1}"/>
              </a:ext>
            </a:extLst>
          </p:cNvPr>
          <p:cNvSpPr>
            <a:spLocks noGrp="1"/>
          </p:cNvSpPr>
          <p:nvPr>
            <p:ph type="body" idx="75" hasCustomPrompt="1"/>
          </p:nvPr>
        </p:nvSpPr>
        <p:spPr>
          <a:xfrm>
            <a:off x="9347892" y="6059110"/>
            <a:ext cx="2268000" cy="207749"/>
          </a:xfrm>
        </p:spPr>
        <p:txBody>
          <a:bodyPr lIns="0" tIns="0" rIns="0" bIns="0" anchor="t" anchorCtr="0">
            <a:sp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8" name="Subtitle Placeholder">
            <a:extLst>
              <a:ext uri="{FF2B5EF4-FFF2-40B4-BE49-F238E27FC236}">
                <a16:creationId xmlns:a16="http://schemas.microsoft.com/office/drawing/2014/main" id="{28C665B9-6FDD-B628-AC2B-591F5ACCCC9B}"/>
              </a:ext>
            </a:extLst>
          </p:cNvPr>
          <p:cNvSpPr>
            <a:spLocks noGrp="1"/>
          </p:cNvSpPr>
          <p:nvPr>
            <p:ph type="body" idx="76" hasCustomPrompt="1"/>
          </p:nvPr>
        </p:nvSpPr>
        <p:spPr>
          <a:xfrm>
            <a:off x="9347892" y="5663065"/>
            <a:ext cx="2268000" cy="380480"/>
          </a:xfrm>
        </p:spPr>
        <p:txBody>
          <a:bodyPr wrap="square" lIns="0" tIns="0" rIns="0" bIns="72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59" name="Рисунок 19">
            <a:extLst>
              <a:ext uri="{FF2B5EF4-FFF2-40B4-BE49-F238E27FC236}">
                <a16:creationId xmlns:a16="http://schemas.microsoft.com/office/drawing/2014/main" id="{C24C7172-3631-D666-1F29-2CEF689F2B2C}"/>
              </a:ext>
            </a:extLst>
          </p:cNvPr>
          <p:cNvSpPr>
            <a:spLocks noGrp="1"/>
          </p:cNvSpPr>
          <p:nvPr>
            <p:ph type="pic" sz="quarter" idx="77"/>
          </p:nvPr>
        </p:nvSpPr>
        <p:spPr>
          <a:xfrm>
            <a:off x="9347892" y="4026192"/>
            <a:ext cx="2268000" cy="1488883"/>
          </a:xfrm>
          <a:prstGeom prst="roundRect">
            <a:avLst>
              <a:gd name="adj" fmla="val 14193"/>
            </a:avLst>
          </a:prstGeom>
        </p:spPr>
        <p:txBody>
          <a:bodyPr/>
          <a:lstStyle/>
          <a:p>
            <a:endParaRPr lang="ru-RU"/>
          </a:p>
        </p:txBody>
      </p:sp>
      <p:sp>
        <p:nvSpPr>
          <p:cNvPr id="2" name="Footer Placeholder">
            <a:extLst>
              <a:ext uri="{FF2B5EF4-FFF2-40B4-BE49-F238E27FC236}">
                <a16:creationId xmlns:a16="http://schemas.microsoft.com/office/drawing/2014/main" id="{4C48A129-837D-DDB4-0741-9D423BF29E20}"/>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490481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bg>
      <p:bgPr>
        <a:solidFill>
          <a:schemeClr val="tx2"/>
        </a:solidFill>
        <a:effectLst/>
      </p:bgPr>
    </p:bg>
    <p:spTree>
      <p:nvGrpSpPr>
        <p:cNvPr id="1" name=""/>
        <p:cNvGrpSpPr/>
        <p:nvPr/>
      </p:nvGrpSpPr>
      <p:grpSpPr>
        <a:xfrm>
          <a:off x="0" y="0"/>
          <a:ext cx="0" cy="0"/>
          <a:chOff x="0" y="0"/>
          <a:chExt cx="0" cy="0"/>
        </a:xfrm>
      </p:grpSpPr>
      <p:sp>
        <p:nvSpPr>
          <p:cNvPr id="8" name="Ellipse">
            <a:extLst>
              <a:ext uri="{FF2B5EF4-FFF2-40B4-BE49-F238E27FC236}">
                <a16:creationId xmlns:a16="http://schemas.microsoft.com/office/drawing/2014/main" id="{356C674D-C1B2-3D36-EDA7-DF911EB1FEB6}"/>
              </a:ext>
            </a:extLst>
          </p:cNvPr>
          <p:cNvSpPr/>
          <p:nvPr userDrawn="1"/>
        </p:nvSpPr>
        <p:spPr>
          <a:xfrm>
            <a:off x="587375" y="608227"/>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Ellipse">
            <a:extLst>
              <a:ext uri="{FF2B5EF4-FFF2-40B4-BE49-F238E27FC236}">
                <a16:creationId xmlns:a16="http://schemas.microsoft.com/office/drawing/2014/main" id="{1BD3DABB-62AC-C704-C426-2B0C4C5FE585}"/>
              </a:ext>
            </a:extLst>
          </p:cNvPr>
          <p:cNvSpPr/>
          <p:nvPr userDrawn="1"/>
        </p:nvSpPr>
        <p:spPr>
          <a:xfrm>
            <a:off x="895725" y="608227"/>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Ellipse">
            <a:extLst>
              <a:ext uri="{FF2B5EF4-FFF2-40B4-BE49-F238E27FC236}">
                <a16:creationId xmlns:a16="http://schemas.microsoft.com/office/drawing/2014/main" id="{0CEC4267-75DC-2698-E83E-C2C03A67EEE7}"/>
              </a:ext>
            </a:extLst>
          </p:cNvPr>
          <p:cNvSpPr/>
          <p:nvPr userDrawn="1"/>
        </p:nvSpPr>
        <p:spPr>
          <a:xfrm>
            <a:off x="1204074" y="608227"/>
            <a:ext cx="144000" cy="1440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Рисунок 19">
            <a:extLst>
              <a:ext uri="{FF2B5EF4-FFF2-40B4-BE49-F238E27FC236}">
                <a16:creationId xmlns:a16="http://schemas.microsoft.com/office/drawing/2014/main" id="{B0CA261C-D03A-2112-BD6B-FD5C5ADB06AF}"/>
              </a:ext>
            </a:extLst>
          </p:cNvPr>
          <p:cNvSpPr>
            <a:spLocks noGrp="1"/>
          </p:cNvSpPr>
          <p:nvPr>
            <p:ph type="pic" sz="quarter" idx="12"/>
          </p:nvPr>
        </p:nvSpPr>
        <p:spPr>
          <a:xfrm>
            <a:off x="587375" y="2987017"/>
            <a:ext cx="11017250" cy="3286783"/>
          </a:xfrm>
          <a:prstGeom prst="roundRect">
            <a:avLst/>
          </a:prstGeom>
        </p:spPr>
        <p:txBody>
          <a:bodyPr/>
          <a:lstStyle/>
          <a:p>
            <a:endParaRPr lang="ru-RU"/>
          </a:p>
        </p:txBody>
      </p:sp>
      <p:sp>
        <p:nvSpPr>
          <p:cNvPr id="5" name="Заголовок 1">
            <a:extLst>
              <a:ext uri="{FF2B5EF4-FFF2-40B4-BE49-F238E27FC236}">
                <a16:creationId xmlns:a16="http://schemas.microsoft.com/office/drawing/2014/main" id="{942B4F5B-2D18-5825-C746-13A791416E6F}"/>
              </a:ext>
            </a:extLst>
          </p:cNvPr>
          <p:cNvSpPr>
            <a:spLocks noGrp="1"/>
          </p:cNvSpPr>
          <p:nvPr>
            <p:ph type="title" hasCustomPrompt="1"/>
          </p:nvPr>
        </p:nvSpPr>
        <p:spPr>
          <a:xfrm>
            <a:off x="597207" y="1318769"/>
            <a:ext cx="7251861" cy="1329595"/>
          </a:xfrm>
          <a:prstGeom prst="rect">
            <a:avLst/>
          </a:prstGeom>
        </p:spPr>
        <p:txBody>
          <a:bodyPr vert="horz" wrap="square" lIns="0" tIns="0" rIns="0" bIns="0" rtlCol="0" anchor="ctr">
            <a:noAutofit/>
          </a:bodyPr>
          <a:lstStyle>
            <a:lvl1pPr>
              <a:defRPr sz="4800">
                <a:solidFill>
                  <a:schemeClr val="bg1"/>
                </a:solidFill>
              </a:defRPr>
            </a:lvl1pPr>
          </a:lstStyle>
          <a:p>
            <a:pPr lvl="0"/>
            <a:r>
              <a:rPr lang="en-US"/>
              <a:t>Click to edit Master text styles</a:t>
            </a:r>
            <a:endParaRPr lang="ru-RU"/>
          </a:p>
        </p:txBody>
      </p:sp>
      <p:sp>
        <p:nvSpPr>
          <p:cNvPr id="6" name="Subtitle Placeholder">
            <a:extLst>
              <a:ext uri="{FF2B5EF4-FFF2-40B4-BE49-F238E27FC236}">
                <a16:creationId xmlns:a16="http://schemas.microsoft.com/office/drawing/2014/main" id="{E589079C-7F36-5B7F-A645-849919EF0B44}"/>
              </a:ext>
            </a:extLst>
          </p:cNvPr>
          <p:cNvSpPr>
            <a:spLocks noGrp="1"/>
          </p:cNvSpPr>
          <p:nvPr>
            <p:ph type="body" idx="24" hasCustomPrompt="1"/>
          </p:nvPr>
        </p:nvSpPr>
        <p:spPr>
          <a:xfrm>
            <a:off x="8302157" y="1264653"/>
            <a:ext cx="3301200" cy="1487587"/>
          </a:xfrm>
        </p:spPr>
        <p:txBody>
          <a:bodyPr lIns="0" tIns="0" rIns="0" bIns="0" anchor="ctr" anchorCtr="0">
            <a:noAutofit/>
          </a:bodyPr>
          <a:lstStyle>
            <a:lvl1pPr marL="0" indent="0" algn="l">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7" name="Прямая соединительная линия 6">
            <a:extLst>
              <a:ext uri="{FF2B5EF4-FFF2-40B4-BE49-F238E27FC236}">
                <a16:creationId xmlns:a16="http://schemas.microsoft.com/office/drawing/2014/main" id="{B6157DF3-5A4C-8236-9E4A-B19ADDB0CD37}"/>
              </a:ext>
            </a:extLst>
          </p:cNvPr>
          <p:cNvCxnSpPr>
            <a:cxnSpLocks/>
          </p:cNvCxnSpPr>
          <p:nvPr userDrawn="1"/>
        </p:nvCxnSpPr>
        <p:spPr>
          <a:xfrm>
            <a:off x="8075613" y="1264653"/>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4" name="Footer Placeholder">
            <a:extLst>
              <a:ext uri="{FF2B5EF4-FFF2-40B4-BE49-F238E27FC236}">
                <a16:creationId xmlns:a16="http://schemas.microsoft.com/office/drawing/2014/main" id="{82E89CEB-340C-6861-6132-CCE4BAFDF811}"/>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8569436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6" name="Ellipse">
            <a:extLst>
              <a:ext uri="{FF2B5EF4-FFF2-40B4-BE49-F238E27FC236}">
                <a16:creationId xmlns:a16="http://schemas.microsoft.com/office/drawing/2014/main" id="{5CAEE2A5-5825-35BB-EDBC-95C019A4AFB1}"/>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Ellipse">
            <a:extLst>
              <a:ext uri="{FF2B5EF4-FFF2-40B4-BE49-F238E27FC236}">
                <a16:creationId xmlns:a16="http://schemas.microsoft.com/office/drawing/2014/main" id="{7722B7D4-4152-B127-B754-3B0F81EE73B9}"/>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Ellipse">
            <a:extLst>
              <a:ext uri="{FF2B5EF4-FFF2-40B4-BE49-F238E27FC236}">
                <a16:creationId xmlns:a16="http://schemas.microsoft.com/office/drawing/2014/main" id="{A8902D62-B293-E849-91F1-4442FCE31261}"/>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Заголовок 1">
            <a:extLst>
              <a:ext uri="{FF2B5EF4-FFF2-40B4-BE49-F238E27FC236}">
                <a16:creationId xmlns:a16="http://schemas.microsoft.com/office/drawing/2014/main" id="{64CE893E-F8FA-E020-DF59-80A9D62248C4}"/>
              </a:ext>
            </a:extLst>
          </p:cNvPr>
          <p:cNvSpPr>
            <a:spLocks noGrp="1"/>
          </p:cNvSpPr>
          <p:nvPr>
            <p:ph type="title" hasCustomPrompt="1"/>
          </p:nvPr>
        </p:nvSpPr>
        <p:spPr>
          <a:xfrm>
            <a:off x="587375" y="1309407"/>
            <a:ext cx="3529013" cy="2659190"/>
          </a:xfrm>
          <a:prstGeom prst="rect">
            <a:avLst/>
          </a:prstGeom>
        </p:spPr>
        <p:txBody>
          <a:bodyPr vert="horz" wrap="square" lIns="0" tIns="0" rIns="0" bIns="0" rtlCol="0" anchor="t" anchorCtr="0">
            <a:noAutofit/>
          </a:bodyPr>
          <a:lstStyle>
            <a:lvl1pPr algn="l">
              <a:defRPr sz="4800"/>
            </a:lvl1pPr>
          </a:lstStyle>
          <a:p>
            <a:pPr lvl="0"/>
            <a:r>
              <a:rPr lang="en-US"/>
              <a:t>Click to edit Master text styles</a:t>
            </a:r>
            <a:endParaRPr lang="ru-RU"/>
          </a:p>
        </p:txBody>
      </p:sp>
      <p:sp>
        <p:nvSpPr>
          <p:cNvPr id="12" name="Объект 11">
            <a:extLst>
              <a:ext uri="{FF2B5EF4-FFF2-40B4-BE49-F238E27FC236}">
                <a16:creationId xmlns:a16="http://schemas.microsoft.com/office/drawing/2014/main" id="{52A126BD-D882-3B9B-59B4-81BE62E1FCBB}"/>
              </a:ext>
            </a:extLst>
          </p:cNvPr>
          <p:cNvSpPr>
            <a:spLocks noGrp="1"/>
          </p:cNvSpPr>
          <p:nvPr>
            <p:ph sz="quarter" idx="31" hasCustomPrompt="1"/>
          </p:nvPr>
        </p:nvSpPr>
        <p:spPr>
          <a:xfrm>
            <a:off x="4332287" y="1304925"/>
            <a:ext cx="7257097" cy="4968256"/>
          </a:xfrm>
        </p:spPr>
        <p:txBody>
          <a:bodyPr/>
          <a:lstStyle>
            <a:lvl1pPr marL="228600" indent="-228600">
              <a:spcAft>
                <a:spcPts val="1000"/>
              </a:spcAft>
              <a:buClr>
                <a:schemeClr val="accent1"/>
              </a:buClr>
              <a:buSzPct val="130000"/>
              <a:buFont typeface="Arial" panose="020B0604020202020204" pitchFamily="34" charset="0"/>
              <a:buChar char="•"/>
              <a:defRPr sz="1350">
                <a:solidFill>
                  <a:schemeClr val="tx1"/>
                </a:solidFill>
              </a:defRPr>
            </a:lvl1pPr>
            <a:lvl2pPr marL="685800" indent="-228600">
              <a:spcAft>
                <a:spcPts val="1000"/>
              </a:spcAft>
              <a:buClr>
                <a:schemeClr val="accent1"/>
              </a:buClr>
              <a:buSzPct val="130000"/>
              <a:buFont typeface="Arial" panose="020B0604020202020204" pitchFamily="34" charset="0"/>
              <a:buChar char="•"/>
              <a:defRPr sz="1200">
                <a:solidFill>
                  <a:schemeClr val="tx1"/>
                </a:solidFill>
              </a:defRPr>
            </a:lvl2pPr>
            <a:lvl3pPr marL="1143000" indent="-228600">
              <a:spcAft>
                <a:spcPts val="1000"/>
              </a:spcAft>
              <a:buClr>
                <a:schemeClr val="accent1"/>
              </a:buClr>
              <a:buSzPct val="130000"/>
              <a:buFont typeface="Arial" panose="020B0604020202020204" pitchFamily="34" charset="0"/>
              <a:buChar char="•"/>
              <a:defRPr sz="1000">
                <a:solidFill>
                  <a:schemeClr val="tx1"/>
                </a:solidFill>
              </a:defRPr>
            </a:lvl3pPr>
            <a:lvl4pPr>
              <a:buClr>
                <a:schemeClr val="accent1"/>
              </a:buClr>
              <a:buSzPct val="120000"/>
              <a:defRPr sz="1000"/>
            </a:lvl4pPr>
            <a:lvl5pPr>
              <a:buClr>
                <a:schemeClr val="accent1"/>
              </a:buClr>
              <a:buSzPct val="120000"/>
              <a:defRPr/>
            </a:lvl5pPr>
          </a:lstStyle>
          <a:p>
            <a:pPr lvl="0"/>
            <a:r>
              <a:rPr lang="en-US"/>
              <a:t>Click to edit Master text</a:t>
            </a:r>
            <a:endParaRPr lang="ru-RU"/>
          </a:p>
          <a:p>
            <a:pPr lvl="1"/>
            <a:r>
              <a:rPr lang="en-US"/>
              <a:t>Click to edit Master text</a:t>
            </a:r>
            <a:endParaRPr lang="ru-RU"/>
          </a:p>
          <a:p>
            <a:pPr lvl="2"/>
            <a:r>
              <a:rPr lang="en-US"/>
              <a:t>Click to edit Master text</a:t>
            </a:r>
            <a:endParaRPr lang="ru-RU"/>
          </a:p>
        </p:txBody>
      </p:sp>
      <p:sp>
        <p:nvSpPr>
          <p:cNvPr id="2" name="Footer Placeholder">
            <a:extLst>
              <a:ext uri="{FF2B5EF4-FFF2-40B4-BE49-F238E27FC236}">
                <a16:creationId xmlns:a16="http://schemas.microsoft.com/office/drawing/2014/main" id="{F380ACB7-88D7-4D60-5EBC-A03D2569BF36}"/>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870267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estion S09V1">
    <p:bg>
      <p:bgPr>
        <a:solidFill>
          <a:schemeClr val="tx1"/>
        </a:solidFill>
        <a:effectLst/>
      </p:bgPr>
    </p:bg>
    <p:spTree>
      <p:nvGrpSpPr>
        <p:cNvPr id="1" name=""/>
        <p:cNvGrpSpPr/>
        <p:nvPr/>
      </p:nvGrpSpPr>
      <p:grpSpPr>
        <a:xfrm>
          <a:off x="0" y="0"/>
          <a:ext cx="0" cy="0"/>
          <a:chOff x="0" y="0"/>
          <a:chExt cx="0" cy="0"/>
        </a:xfrm>
      </p:grpSpPr>
      <p:sp>
        <p:nvSpPr>
          <p:cNvPr id="2" name="Ellipse">
            <a:extLst>
              <a:ext uri="{FF2B5EF4-FFF2-40B4-BE49-F238E27FC236}">
                <a16:creationId xmlns:a16="http://schemas.microsoft.com/office/drawing/2014/main" id="{4888AF0B-A4F3-2D44-01FB-F32B9982E87F}"/>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Ellipse">
            <a:extLst>
              <a:ext uri="{FF2B5EF4-FFF2-40B4-BE49-F238E27FC236}">
                <a16:creationId xmlns:a16="http://schemas.microsoft.com/office/drawing/2014/main" id="{230749D6-BD3D-8F9B-E980-582F7A7422D1}"/>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7A476165-27F1-01EB-EA7F-441DAA76CE3E}"/>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799E5187-0891-8565-4FC5-F333C2780DB6}"/>
              </a:ext>
            </a:extLst>
          </p:cNvPr>
          <p:cNvSpPr/>
          <p:nvPr userDrawn="1"/>
        </p:nvSpPr>
        <p:spPr>
          <a:xfrm>
            <a:off x="4332288" y="2195269"/>
            <a:ext cx="7254000" cy="1314000"/>
          </a:xfrm>
          <a:prstGeom prst="roundRect">
            <a:avLst>
              <a:gd name="adj" fmla="val 2005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5" name="Овал 14">
            <a:extLst>
              <a:ext uri="{FF2B5EF4-FFF2-40B4-BE49-F238E27FC236}">
                <a16:creationId xmlns:a16="http://schemas.microsoft.com/office/drawing/2014/main" id="{E4E8500D-F569-FECD-F317-735A9815DE93}"/>
              </a:ext>
            </a:extLst>
          </p:cNvPr>
          <p:cNvSpPr/>
          <p:nvPr userDrawn="1"/>
        </p:nvSpPr>
        <p:spPr>
          <a:xfrm>
            <a:off x="4548288" y="263626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7" name="Subtitle Placeholder">
            <a:extLst>
              <a:ext uri="{FF2B5EF4-FFF2-40B4-BE49-F238E27FC236}">
                <a16:creationId xmlns:a16="http://schemas.microsoft.com/office/drawing/2014/main" id="{B17C8D92-0251-C28C-C8F4-26213930B2DE}"/>
              </a:ext>
            </a:extLst>
          </p:cNvPr>
          <p:cNvSpPr>
            <a:spLocks noGrp="1"/>
          </p:cNvSpPr>
          <p:nvPr>
            <p:ph type="body" idx="35" hasCustomPrompt="1"/>
          </p:nvPr>
        </p:nvSpPr>
        <p:spPr>
          <a:xfrm>
            <a:off x="5003603" y="2195578"/>
            <a:ext cx="6582683" cy="1313382"/>
          </a:xfrm>
        </p:spPr>
        <p:txBody>
          <a:bodyPr lIns="108000" tIns="216000" rIns="216000" bIns="216000" anchor="ctr" anchorCtr="0">
            <a:noAutofit/>
          </a:bodyPr>
          <a:lstStyle>
            <a:lvl1pPr marL="0" indent="0" algn="l">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8" name="Заголовок 1">
            <a:extLst>
              <a:ext uri="{FF2B5EF4-FFF2-40B4-BE49-F238E27FC236}">
                <a16:creationId xmlns:a16="http://schemas.microsoft.com/office/drawing/2014/main" id="{60C53B96-5E01-8FF5-0CEA-DB654126BFA0}"/>
              </a:ext>
            </a:extLst>
          </p:cNvPr>
          <p:cNvSpPr>
            <a:spLocks noGrp="1"/>
          </p:cNvSpPr>
          <p:nvPr>
            <p:ph type="title" hasCustomPrompt="1"/>
          </p:nvPr>
        </p:nvSpPr>
        <p:spPr>
          <a:xfrm>
            <a:off x="597207" y="2187472"/>
            <a:ext cx="3519181" cy="1329595"/>
          </a:xfrm>
          <a:prstGeom prst="rect">
            <a:avLst/>
          </a:prstGeom>
        </p:spPr>
        <p:txBody>
          <a:bodyPr vert="horz" wrap="square" lIns="0" tIns="0" rIns="0" bIns="0" rtlCol="0" anchor="ctr" anchorCtr="0">
            <a:noAutofit/>
          </a:bodyPr>
          <a:lstStyle>
            <a:lvl1pPr>
              <a:defRPr sz="4800">
                <a:solidFill>
                  <a:schemeClr val="bg1"/>
                </a:solidFill>
              </a:defRPr>
            </a:lvl1pPr>
          </a:lstStyle>
          <a:p>
            <a:pPr lvl="0"/>
            <a:r>
              <a:rPr lang="en-US"/>
              <a:t>Click to edit</a:t>
            </a:r>
            <a:endParaRPr lang="ru-RU"/>
          </a:p>
        </p:txBody>
      </p:sp>
      <p:sp>
        <p:nvSpPr>
          <p:cNvPr id="20" name="Прямоугольник: скругленные углы 19">
            <a:extLst>
              <a:ext uri="{FF2B5EF4-FFF2-40B4-BE49-F238E27FC236}">
                <a16:creationId xmlns:a16="http://schemas.microsoft.com/office/drawing/2014/main" id="{B9D96637-3C17-E3FA-F6F0-A37F4A37C85F}"/>
              </a:ext>
            </a:extLst>
          </p:cNvPr>
          <p:cNvSpPr/>
          <p:nvPr userDrawn="1"/>
        </p:nvSpPr>
        <p:spPr>
          <a:xfrm>
            <a:off x="4340163" y="3741810"/>
            <a:ext cx="7254000" cy="2534400"/>
          </a:xfrm>
          <a:prstGeom prst="roundRect">
            <a:avLst>
              <a:gd name="adj" fmla="val 1293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 Placeholder">
            <a:extLst>
              <a:ext uri="{FF2B5EF4-FFF2-40B4-BE49-F238E27FC236}">
                <a16:creationId xmlns:a16="http://schemas.microsoft.com/office/drawing/2014/main" id="{A865C557-71BB-2779-D0B3-5CA99F10DD8A}"/>
              </a:ext>
            </a:extLst>
          </p:cNvPr>
          <p:cNvSpPr>
            <a:spLocks noGrp="1"/>
          </p:cNvSpPr>
          <p:nvPr>
            <p:ph type="body" idx="25" hasCustomPrompt="1"/>
          </p:nvPr>
        </p:nvSpPr>
        <p:spPr>
          <a:xfrm>
            <a:off x="4340162" y="3741810"/>
            <a:ext cx="7246125" cy="2534431"/>
          </a:xfrm>
        </p:spPr>
        <p:txBody>
          <a:bodyPr lIns="216000" tIns="432000" rIns="216000" bIns="43200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pic>
        <p:nvPicPr>
          <p:cNvPr id="24" name="Рисунок 23" descr="Вопросительный знак со сплошной заливкой">
            <a:extLst>
              <a:ext uri="{FF2B5EF4-FFF2-40B4-BE49-F238E27FC236}">
                <a16:creationId xmlns:a16="http://schemas.microsoft.com/office/drawing/2014/main" id="{D7DF206F-4496-108F-AD24-3B56F20DFA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02288" y="2690269"/>
            <a:ext cx="324000" cy="324000"/>
          </a:xfrm>
          <a:prstGeom prst="rect">
            <a:avLst/>
          </a:prstGeom>
        </p:spPr>
      </p:pic>
      <p:sp>
        <p:nvSpPr>
          <p:cNvPr id="6" name="Footer Placeholder">
            <a:extLst>
              <a:ext uri="{FF2B5EF4-FFF2-40B4-BE49-F238E27FC236}">
                <a16:creationId xmlns:a16="http://schemas.microsoft.com/office/drawing/2014/main" id="{5CD358DA-07C0-6973-C628-FC156CC6BC8A}"/>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0424490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rket Size S10V1">
    <p:bg>
      <p:bgPr>
        <a:solidFill>
          <a:schemeClr val="bg1"/>
        </a:solidFill>
        <a:effectLst/>
      </p:bgPr>
    </p:bg>
    <p:spTree>
      <p:nvGrpSpPr>
        <p:cNvPr id="1" name=""/>
        <p:cNvGrpSpPr/>
        <p:nvPr/>
      </p:nvGrpSpPr>
      <p:grpSpPr>
        <a:xfrm>
          <a:off x="0" y="0"/>
          <a:ext cx="0" cy="0"/>
          <a:chOff x="0" y="0"/>
          <a:chExt cx="0" cy="0"/>
        </a:xfrm>
      </p:grpSpPr>
      <p:sp>
        <p:nvSpPr>
          <p:cNvPr id="36" name="Прямоугольник: скругленные углы 35">
            <a:extLst>
              <a:ext uri="{FF2B5EF4-FFF2-40B4-BE49-F238E27FC236}">
                <a16:creationId xmlns:a16="http://schemas.microsoft.com/office/drawing/2014/main" id="{04A42216-7E82-7528-CD1A-A6FC30C8C60C}"/>
              </a:ext>
            </a:extLst>
          </p:cNvPr>
          <p:cNvSpPr/>
          <p:nvPr userDrawn="1"/>
        </p:nvSpPr>
        <p:spPr>
          <a:xfrm>
            <a:off x="587374" y="2179796"/>
            <a:ext cx="3529014" cy="4091600"/>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accent6"/>
              </a:solidFill>
            </a:endParaRPr>
          </a:p>
        </p:txBody>
      </p:sp>
      <p:sp>
        <p:nvSpPr>
          <p:cNvPr id="8" name="Прямоугольник: скругленные углы 7">
            <a:extLst>
              <a:ext uri="{FF2B5EF4-FFF2-40B4-BE49-F238E27FC236}">
                <a16:creationId xmlns:a16="http://schemas.microsoft.com/office/drawing/2014/main" id="{A5084AB2-CD1E-395E-CF0D-FB737CC75CA0}"/>
              </a:ext>
            </a:extLst>
          </p:cNvPr>
          <p:cNvSpPr/>
          <p:nvPr userDrawn="1"/>
        </p:nvSpPr>
        <p:spPr>
          <a:xfrm>
            <a:off x="803881" y="2600565"/>
            <a:ext cx="3096000" cy="1656870"/>
          </a:xfrm>
          <a:prstGeom prst="roundRect">
            <a:avLst>
              <a:gd name="adj" fmla="val 2088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 Placeholder">
            <a:extLst>
              <a:ext uri="{FF2B5EF4-FFF2-40B4-BE49-F238E27FC236}">
                <a16:creationId xmlns:a16="http://schemas.microsoft.com/office/drawing/2014/main" id="{4CFD6951-2B26-71A4-843F-BEC7C30DEC1C}"/>
              </a:ext>
            </a:extLst>
          </p:cNvPr>
          <p:cNvSpPr>
            <a:spLocks noGrp="1"/>
          </p:cNvSpPr>
          <p:nvPr>
            <p:ph type="body" idx="25" hasCustomPrompt="1"/>
          </p:nvPr>
        </p:nvSpPr>
        <p:spPr>
          <a:xfrm>
            <a:off x="587374" y="5006400"/>
            <a:ext cx="3529014" cy="1267215"/>
          </a:xfrm>
        </p:spPr>
        <p:txBody>
          <a:bodyPr lIns="216000" tIns="0" rIns="216000" bIns="43200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38" name="Subtitle Placeholder">
            <a:extLst>
              <a:ext uri="{FF2B5EF4-FFF2-40B4-BE49-F238E27FC236}">
                <a16:creationId xmlns:a16="http://schemas.microsoft.com/office/drawing/2014/main" id="{9381AB56-D8E5-FBC1-7A41-348A0603CD6A}"/>
              </a:ext>
            </a:extLst>
          </p:cNvPr>
          <p:cNvSpPr>
            <a:spLocks noGrp="1"/>
          </p:cNvSpPr>
          <p:nvPr>
            <p:ph type="body" idx="24" hasCustomPrompt="1"/>
          </p:nvPr>
        </p:nvSpPr>
        <p:spPr>
          <a:xfrm>
            <a:off x="587374" y="4328542"/>
            <a:ext cx="3529014" cy="634941"/>
          </a:xfrm>
        </p:spPr>
        <p:txBody>
          <a:bodyPr wrap="square" lIns="216000" tIns="216000" rIns="216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40" name="Прямоугольник: скругленные углы 39">
            <a:extLst>
              <a:ext uri="{FF2B5EF4-FFF2-40B4-BE49-F238E27FC236}">
                <a16:creationId xmlns:a16="http://schemas.microsoft.com/office/drawing/2014/main" id="{1A9F7F37-97E9-8006-AB1D-3CB6B7609794}"/>
              </a:ext>
            </a:extLst>
          </p:cNvPr>
          <p:cNvSpPr/>
          <p:nvPr userDrawn="1"/>
        </p:nvSpPr>
        <p:spPr>
          <a:xfrm>
            <a:off x="4332389" y="2184332"/>
            <a:ext cx="3529014" cy="4087064"/>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 Placeholder">
            <a:extLst>
              <a:ext uri="{FF2B5EF4-FFF2-40B4-BE49-F238E27FC236}">
                <a16:creationId xmlns:a16="http://schemas.microsoft.com/office/drawing/2014/main" id="{49C5B22F-1D00-F62F-6E27-9F7AD620B3B4}"/>
              </a:ext>
            </a:extLst>
          </p:cNvPr>
          <p:cNvSpPr>
            <a:spLocks noGrp="1"/>
          </p:cNvSpPr>
          <p:nvPr>
            <p:ph type="body" idx="26" hasCustomPrompt="1"/>
          </p:nvPr>
        </p:nvSpPr>
        <p:spPr>
          <a:xfrm>
            <a:off x="4332388" y="5006415"/>
            <a:ext cx="3529014" cy="1267200"/>
          </a:xfrm>
        </p:spPr>
        <p:txBody>
          <a:bodyPr lIns="216000" tIns="0" rIns="216000" bIns="43200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2" name="Subtitle Placeholder">
            <a:extLst>
              <a:ext uri="{FF2B5EF4-FFF2-40B4-BE49-F238E27FC236}">
                <a16:creationId xmlns:a16="http://schemas.microsoft.com/office/drawing/2014/main" id="{1547E5EC-7DE8-DBB2-79FD-8907197130CB}"/>
              </a:ext>
            </a:extLst>
          </p:cNvPr>
          <p:cNvSpPr>
            <a:spLocks noGrp="1"/>
          </p:cNvSpPr>
          <p:nvPr>
            <p:ph type="body" idx="27" hasCustomPrompt="1"/>
          </p:nvPr>
        </p:nvSpPr>
        <p:spPr>
          <a:xfrm>
            <a:off x="4332388" y="4328542"/>
            <a:ext cx="3529014" cy="634941"/>
          </a:xfrm>
        </p:spPr>
        <p:txBody>
          <a:bodyPr wrap="square" lIns="216000" tIns="216000" rIns="216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44" name="Прямоугольник: скругленные углы 43">
            <a:extLst>
              <a:ext uri="{FF2B5EF4-FFF2-40B4-BE49-F238E27FC236}">
                <a16:creationId xmlns:a16="http://schemas.microsoft.com/office/drawing/2014/main" id="{2A5363D4-C271-C0B9-8935-0CCADAF11FA8}"/>
              </a:ext>
            </a:extLst>
          </p:cNvPr>
          <p:cNvSpPr/>
          <p:nvPr userDrawn="1"/>
        </p:nvSpPr>
        <p:spPr>
          <a:xfrm>
            <a:off x="8075614" y="2184332"/>
            <a:ext cx="3529014" cy="4087064"/>
          </a:xfrm>
          <a:prstGeom prst="roundRect">
            <a:avLst>
              <a:gd name="adj" fmla="val 1192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Text Placeholder">
            <a:extLst>
              <a:ext uri="{FF2B5EF4-FFF2-40B4-BE49-F238E27FC236}">
                <a16:creationId xmlns:a16="http://schemas.microsoft.com/office/drawing/2014/main" id="{F891FD97-B7EA-F5E6-E1D0-74D6DBC0F4BC}"/>
              </a:ext>
            </a:extLst>
          </p:cNvPr>
          <p:cNvSpPr>
            <a:spLocks noGrp="1"/>
          </p:cNvSpPr>
          <p:nvPr>
            <p:ph type="body" idx="28" hasCustomPrompt="1"/>
          </p:nvPr>
        </p:nvSpPr>
        <p:spPr>
          <a:xfrm>
            <a:off x="8075614" y="5006415"/>
            <a:ext cx="3529014" cy="1267200"/>
          </a:xfrm>
        </p:spPr>
        <p:txBody>
          <a:bodyPr lIns="216000" tIns="0" rIns="216000" bIns="432000" anchor="t" anchorCtr="0">
            <a:noAutofit/>
          </a:bodyPr>
          <a:lstStyle>
            <a:lvl1pPr marL="0" indent="0" algn="ctr">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p:txBody>
      </p:sp>
      <p:sp>
        <p:nvSpPr>
          <p:cNvPr id="46" name="Subtitle Placeholder">
            <a:extLst>
              <a:ext uri="{FF2B5EF4-FFF2-40B4-BE49-F238E27FC236}">
                <a16:creationId xmlns:a16="http://schemas.microsoft.com/office/drawing/2014/main" id="{D0EEDCE7-8068-CF9C-885B-9F87E538F3F8}"/>
              </a:ext>
            </a:extLst>
          </p:cNvPr>
          <p:cNvSpPr>
            <a:spLocks noGrp="1"/>
          </p:cNvSpPr>
          <p:nvPr>
            <p:ph type="body" idx="29" hasCustomPrompt="1"/>
          </p:nvPr>
        </p:nvSpPr>
        <p:spPr>
          <a:xfrm>
            <a:off x="8075614" y="4328542"/>
            <a:ext cx="3529014" cy="634941"/>
          </a:xfrm>
        </p:spPr>
        <p:txBody>
          <a:bodyPr wrap="square" lIns="216000" tIns="216000" rIns="216000" bIns="108000" anchor="ctr" anchorCtr="0">
            <a:noAutofit/>
          </a:bodyPr>
          <a:lstStyle>
            <a:lvl1pPr marL="0" indent="0" algn="ctr">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endParaRPr lang="ru-RU"/>
          </a:p>
        </p:txBody>
      </p:sp>
      <p:sp>
        <p:nvSpPr>
          <p:cNvPr id="7" name="Large Number Placeholder">
            <a:extLst>
              <a:ext uri="{FF2B5EF4-FFF2-40B4-BE49-F238E27FC236}">
                <a16:creationId xmlns:a16="http://schemas.microsoft.com/office/drawing/2014/main" id="{CD65E890-E2F6-BDD9-7A20-2F1E95973921}"/>
              </a:ext>
            </a:extLst>
          </p:cNvPr>
          <p:cNvSpPr>
            <a:spLocks noGrp="1"/>
          </p:cNvSpPr>
          <p:nvPr>
            <p:ph type="body" idx="35" hasCustomPrompt="1"/>
          </p:nvPr>
        </p:nvSpPr>
        <p:spPr>
          <a:xfrm>
            <a:off x="803882" y="3044280"/>
            <a:ext cx="3095999" cy="769441"/>
          </a:xfrm>
        </p:spPr>
        <p:txBody>
          <a:bodyPr lIns="216000" tIns="0" rIns="216000" bIns="0" anchor="ctr" anchorCtr="0">
            <a:spAutoFit/>
          </a:bodyPr>
          <a:lstStyle>
            <a:lvl1pPr marL="0" indent="0" algn="ctr">
              <a:spcBef>
                <a:spcPts val="0"/>
              </a:spcBef>
              <a:buNone/>
              <a:defRPr sz="5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2" name="Заголовок 1">
            <a:extLst>
              <a:ext uri="{FF2B5EF4-FFF2-40B4-BE49-F238E27FC236}">
                <a16:creationId xmlns:a16="http://schemas.microsoft.com/office/drawing/2014/main" id="{B066C2E0-EACD-7CB7-D754-91C063112B61}"/>
              </a:ext>
            </a:extLst>
          </p:cNvPr>
          <p:cNvSpPr>
            <a:spLocks noGrp="1"/>
          </p:cNvSpPr>
          <p:nvPr>
            <p:ph type="title" hasCustomPrompt="1"/>
          </p:nvPr>
        </p:nvSpPr>
        <p:spPr>
          <a:xfrm>
            <a:off x="597207" y="1309407"/>
            <a:ext cx="11007419"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C2EEA550-955E-5D3C-D83C-C55432BB09E5}"/>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1552E557-E055-AD84-C261-1D7A7B11A72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63FDD438-759C-433D-E846-753E488C0B0D}"/>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скругленные углы 9">
            <a:extLst>
              <a:ext uri="{FF2B5EF4-FFF2-40B4-BE49-F238E27FC236}">
                <a16:creationId xmlns:a16="http://schemas.microsoft.com/office/drawing/2014/main" id="{1A9B46A7-08C3-C14D-8BE9-9200F80C634D}"/>
              </a:ext>
            </a:extLst>
          </p:cNvPr>
          <p:cNvSpPr/>
          <p:nvPr userDrawn="1"/>
        </p:nvSpPr>
        <p:spPr>
          <a:xfrm>
            <a:off x="4548896" y="2600565"/>
            <a:ext cx="3096000" cy="1656870"/>
          </a:xfrm>
          <a:prstGeom prst="roundRect">
            <a:avLst>
              <a:gd name="adj" fmla="val 2088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Medium Number Placeholder">
            <a:extLst>
              <a:ext uri="{FF2B5EF4-FFF2-40B4-BE49-F238E27FC236}">
                <a16:creationId xmlns:a16="http://schemas.microsoft.com/office/drawing/2014/main" id="{45ED0865-6AA9-46DC-DDA5-D1A4D51E4488}"/>
              </a:ext>
            </a:extLst>
          </p:cNvPr>
          <p:cNvSpPr>
            <a:spLocks noGrp="1"/>
          </p:cNvSpPr>
          <p:nvPr>
            <p:ph type="body" idx="36" hasCustomPrompt="1"/>
          </p:nvPr>
        </p:nvSpPr>
        <p:spPr>
          <a:xfrm>
            <a:off x="4548897" y="3121224"/>
            <a:ext cx="3095999" cy="615553"/>
          </a:xfrm>
        </p:spPr>
        <p:txBody>
          <a:bodyPr lIns="216000" tIns="0" rIns="216000" bIns="0" anchor="ctr" anchorCtr="0">
            <a:spAutoFit/>
          </a:bodyPr>
          <a:lstStyle>
            <a:lvl1pPr marL="0" indent="0" algn="ctr">
              <a:spcBef>
                <a:spcPts val="0"/>
              </a:spcBef>
              <a:buNone/>
              <a:defRPr sz="4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2" name="Прямоугольник: скругленные углы 11">
            <a:extLst>
              <a:ext uri="{FF2B5EF4-FFF2-40B4-BE49-F238E27FC236}">
                <a16:creationId xmlns:a16="http://schemas.microsoft.com/office/drawing/2014/main" id="{082E2707-40B9-02AF-342A-E0B619E78E1C}"/>
              </a:ext>
            </a:extLst>
          </p:cNvPr>
          <p:cNvSpPr/>
          <p:nvPr userDrawn="1"/>
        </p:nvSpPr>
        <p:spPr>
          <a:xfrm>
            <a:off x="8292121" y="2600565"/>
            <a:ext cx="3096000" cy="1656870"/>
          </a:xfrm>
          <a:prstGeom prst="roundRect">
            <a:avLst>
              <a:gd name="adj" fmla="val 2088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Small Number Placeholder">
            <a:extLst>
              <a:ext uri="{FF2B5EF4-FFF2-40B4-BE49-F238E27FC236}">
                <a16:creationId xmlns:a16="http://schemas.microsoft.com/office/drawing/2014/main" id="{E8246FD5-C2DE-AB6A-8DCD-54166E9D77A6}"/>
              </a:ext>
            </a:extLst>
          </p:cNvPr>
          <p:cNvSpPr>
            <a:spLocks noGrp="1"/>
          </p:cNvSpPr>
          <p:nvPr>
            <p:ph type="body" idx="37" hasCustomPrompt="1"/>
          </p:nvPr>
        </p:nvSpPr>
        <p:spPr>
          <a:xfrm>
            <a:off x="8292122" y="3198168"/>
            <a:ext cx="3095999" cy="461665"/>
          </a:xfrm>
        </p:spPr>
        <p:txBody>
          <a:bodyPr lIns="216000" tIns="0" rIns="216000" bIns="0" anchor="ctr" anchorCtr="0">
            <a:spAutoFit/>
          </a:bodyPr>
          <a:lstStyle>
            <a:lvl1pPr marL="0" indent="0" algn="ctr">
              <a:spcBef>
                <a:spcPts val="0"/>
              </a:spcBef>
              <a:buNone/>
              <a:defRPr sz="3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5" name="Footer Placeholder">
            <a:extLst>
              <a:ext uri="{FF2B5EF4-FFF2-40B4-BE49-F238E27FC236}">
                <a16:creationId xmlns:a16="http://schemas.microsoft.com/office/drawing/2014/main" id="{27F478A7-B9EF-7A7D-3226-61739175AFBC}"/>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380737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rket Size S10V2">
    <p:bg>
      <p:bgPr>
        <a:solidFill>
          <a:schemeClr val="bg1"/>
        </a:solidFill>
        <a:effectLst/>
      </p:bgPr>
    </p:bg>
    <p:spTree>
      <p:nvGrpSpPr>
        <p:cNvPr id="1" name=""/>
        <p:cNvGrpSpPr/>
        <p:nvPr/>
      </p:nvGrpSpPr>
      <p:grpSpPr>
        <a:xfrm>
          <a:off x="0" y="0"/>
          <a:ext cx="0" cy="0"/>
          <a:chOff x="0" y="0"/>
          <a:chExt cx="0" cy="0"/>
        </a:xfrm>
      </p:grpSpPr>
      <p:sp>
        <p:nvSpPr>
          <p:cNvPr id="37" name="Text Placeholder">
            <a:extLst>
              <a:ext uri="{FF2B5EF4-FFF2-40B4-BE49-F238E27FC236}">
                <a16:creationId xmlns:a16="http://schemas.microsoft.com/office/drawing/2014/main" id="{4CFD6951-2B26-71A4-843F-BEC7C30DEC1C}"/>
              </a:ext>
            </a:extLst>
          </p:cNvPr>
          <p:cNvSpPr>
            <a:spLocks noGrp="1"/>
          </p:cNvSpPr>
          <p:nvPr>
            <p:ph type="body" idx="25" hasCustomPrompt="1"/>
          </p:nvPr>
        </p:nvSpPr>
        <p:spPr>
          <a:xfrm>
            <a:off x="6644022" y="2982835"/>
            <a:ext cx="4960604" cy="623248"/>
          </a:xfrm>
        </p:spPr>
        <p:txBody>
          <a:bodyPr lIns="108000" tIns="0" rIns="0" bIns="0" anchor="t"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ru-RU"/>
          </a:p>
        </p:txBody>
      </p:sp>
      <p:sp>
        <p:nvSpPr>
          <p:cNvPr id="38" name="Subtitle Placeholder">
            <a:extLst>
              <a:ext uri="{FF2B5EF4-FFF2-40B4-BE49-F238E27FC236}">
                <a16:creationId xmlns:a16="http://schemas.microsoft.com/office/drawing/2014/main" id="{9381AB56-D8E5-FBC1-7A41-348A0603CD6A}"/>
              </a:ext>
            </a:extLst>
          </p:cNvPr>
          <p:cNvSpPr>
            <a:spLocks noGrp="1"/>
          </p:cNvSpPr>
          <p:nvPr>
            <p:ph type="body" idx="24" hasCustomPrompt="1"/>
          </p:nvPr>
        </p:nvSpPr>
        <p:spPr>
          <a:xfrm>
            <a:off x="6644021" y="2505472"/>
            <a:ext cx="4960443" cy="416831"/>
          </a:xfrm>
        </p:spPr>
        <p:txBody>
          <a:bodyPr wrap="square" lIns="108000" tIns="0" rIns="0" bIns="108000" anchor="ctr"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1" name="Text Placeholder">
            <a:extLst>
              <a:ext uri="{FF2B5EF4-FFF2-40B4-BE49-F238E27FC236}">
                <a16:creationId xmlns:a16="http://schemas.microsoft.com/office/drawing/2014/main" id="{49C5B22F-1D00-F62F-6E27-9F7AD620B3B4}"/>
              </a:ext>
            </a:extLst>
          </p:cNvPr>
          <p:cNvSpPr>
            <a:spLocks noGrp="1"/>
          </p:cNvSpPr>
          <p:nvPr>
            <p:ph type="body" idx="26" hasCustomPrompt="1"/>
          </p:nvPr>
        </p:nvSpPr>
        <p:spPr>
          <a:xfrm>
            <a:off x="6644021" y="4315939"/>
            <a:ext cx="4960443" cy="622800"/>
          </a:xfrm>
        </p:spPr>
        <p:txBody>
          <a:bodyPr lIns="108000" tIns="0" rIns="0" bIns="0" anchor="t"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2" name="Subtitle Placeholder">
            <a:extLst>
              <a:ext uri="{FF2B5EF4-FFF2-40B4-BE49-F238E27FC236}">
                <a16:creationId xmlns:a16="http://schemas.microsoft.com/office/drawing/2014/main" id="{1547E5EC-7DE8-DBB2-79FD-8907197130CB}"/>
              </a:ext>
            </a:extLst>
          </p:cNvPr>
          <p:cNvSpPr>
            <a:spLocks noGrp="1"/>
          </p:cNvSpPr>
          <p:nvPr>
            <p:ph type="body" idx="27" hasCustomPrompt="1"/>
          </p:nvPr>
        </p:nvSpPr>
        <p:spPr>
          <a:xfrm>
            <a:off x="6644021" y="3838562"/>
            <a:ext cx="4960443" cy="416831"/>
          </a:xfrm>
        </p:spPr>
        <p:txBody>
          <a:bodyPr wrap="square" lIns="108000" tIns="0" rIns="0" bIns="108000" anchor="ctr"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45" name="Text Placeholder">
            <a:extLst>
              <a:ext uri="{FF2B5EF4-FFF2-40B4-BE49-F238E27FC236}">
                <a16:creationId xmlns:a16="http://schemas.microsoft.com/office/drawing/2014/main" id="{F891FD97-B7EA-F5E6-E1D0-74D6DBC0F4BC}"/>
              </a:ext>
            </a:extLst>
          </p:cNvPr>
          <p:cNvSpPr>
            <a:spLocks noGrp="1"/>
          </p:cNvSpPr>
          <p:nvPr>
            <p:ph type="body" idx="28" hasCustomPrompt="1"/>
          </p:nvPr>
        </p:nvSpPr>
        <p:spPr>
          <a:xfrm>
            <a:off x="6644021" y="5648596"/>
            <a:ext cx="4960443" cy="622800"/>
          </a:xfrm>
        </p:spPr>
        <p:txBody>
          <a:bodyPr lIns="108000" tIns="0" rIns="0" bIns="0" anchor="t"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p:txBody>
      </p:sp>
      <p:sp>
        <p:nvSpPr>
          <p:cNvPr id="46" name="Subtitle Placeholder">
            <a:extLst>
              <a:ext uri="{FF2B5EF4-FFF2-40B4-BE49-F238E27FC236}">
                <a16:creationId xmlns:a16="http://schemas.microsoft.com/office/drawing/2014/main" id="{D0EEDCE7-8068-CF9C-885B-9F87E538F3F8}"/>
              </a:ext>
            </a:extLst>
          </p:cNvPr>
          <p:cNvSpPr>
            <a:spLocks noGrp="1"/>
          </p:cNvSpPr>
          <p:nvPr>
            <p:ph type="body" idx="29" hasCustomPrompt="1"/>
          </p:nvPr>
        </p:nvSpPr>
        <p:spPr>
          <a:xfrm>
            <a:off x="6644021" y="5171219"/>
            <a:ext cx="4960443" cy="416831"/>
          </a:xfrm>
        </p:spPr>
        <p:txBody>
          <a:bodyPr wrap="square" lIns="108000" tIns="0" rIns="0" bIns="108000" anchor="ctr" anchorCtr="0">
            <a:noAutofit/>
          </a:bodyPr>
          <a:lstStyle>
            <a:lvl1pPr marL="0" indent="0" algn="l">
              <a:buNone/>
              <a:defRPr sz="2000" b="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2" name="Заголовок 1">
            <a:extLst>
              <a:ext uri="{FF2B5EF4-FFF2-40B4-BE49-F238E27FC236}">
                <a16:creationId xmlns:a16="http://schemas.microsoft.com/office/drawing/2014/main" id="{B066C2E0-EACD-7CB7-D754-91C063112B61}"/>
              </a:ext>
            </a:extLst>
          </p:cNvPr>
          <p:cNvSpPr>
            <a:spLocks noGrp="1"/>
          </p:cNvSpPr>
          <p:nvPr>
            <p:ph type="title" hasCustomPrompt="1"/>
          </p:nvPr>
        </p:nvSpPr>
        <p:spPr>
          <a:xfrm>
            <a:off x="6209621" y="1345419"/>
            <a:ext cx="5392501" cy="664797"/>
          </a:xfrm>
          <a:prstGeom prst="rect">
            <a:avLst/>
          </a:prstGeom>
        </p:spPr>
        <p:txBody>
          <a:bodyPr vert="horz" wrap="square" lIns="0" tIns="0" rIns="0" bIns="0" rtlCol="0" anchor="t" anchorCtr="0">
            <a:noAutofit/>
          </a:bodyPr>
          <a:lstStyle>
            <a:lvl1pPr>
              <a:defRPr sz="4800"/>
            </a:lvl1pPr>
          </a:lstStyle>
          <a:p>
            <a:pPr lvl="0"/>
            <a:r>
              <a:rPr lang="en-US"/>
              <a:t>Click to edit</a:t>
            </a:r>
            <a:endParaRPr lang="ru-RU"/>
          </a:p>
        </p:txBody>
      </p:sp>
      <p:sp>
        <p:nvSpPr>
          <p:cNvPr id="3" name="Ellipse">
            <a:extLst>
              <a:ext uri="{FF2B5EF4-FFF2-40B4-BE49-F238E27FC236}">
                <a16:creationId xmlns:a16="http://schemas.microsoft.com/office/drawing/2014/main" id="{C2EEA550-955E-5D3C-D83C-C55432BB09E5}"/>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1552E557-E055-AD84-C261-1D7A7B11A72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63FDD438-759C-433D-E846-753E488C0B0D}"/>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0DEBC109-9EC9-DBC5-3B20-9A38107A02D9}"/>
              </a:ext>
            </a:extLst>
          </p:cNvPr>
          <p:cNvSpPr/>
          <p:nvPr userDrawn="1"/>
        </p:nvSpPr>
        <p:spPr>
          <a:xfrm>
            <a:off x="595907" y="1309407"/>
            <a:ext cx="4961989" cy="496198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a:extLst>
              <a:ext uri="{FF2B5EF4-FFF2-40B4-BE49-F238E27FC236}">
                <a16:creationId xmlns:a16="http://schemas.microsoft.com/office/drawing/2014/main" id="{2E07EA05-8751-C3D4-2942-EE579497C5E8}"/>
              </a:ext>
            </a:extLst>
          </p:cNvPr>
          <p:cNvSpPr/>
          <p:nvPr userDrawn="1"/>
        </p:nvSpPr>
        <p:spPr>
          <a:xfrm>
            <a:off x="1424501" y="2966596"/>
            <a:ext cx="3304800" cy="33048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a:extLst>
              <a:ext uri="{FF2B5EF4-FFF2-40B4-BE49-F238E27FC236}">
                <a16:creationId xmlns:a16="http://schemas.microsoft.com/office/drawing/2014/main" id="{AD78EE67-60D6-1051-32CA-5D9FF4AD34A6}"/>
              </a:ext>
            </a:extLst>
          </p:cNvPr>
          <p:cNvSpPr/>
          <p:nvPr userDrawn="1"/>
        </p:nvSpPr>
        <p:spPr>
          <a:xfrm>
            <a:off x="1975301" y="4068196"/>
            <a:ext cx="2203200" cy="22032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Large Number Placeholder">
            <a:extLst>
              <a:ext uri="{FF2B5EF4-FFF2-40B4-BE49-F238E27FC236}">
                <a16:creationId xmlns:a16="http://schemas.microsoft.com/office/drawing/2014/main" id="{CD65E890-E2F6-BDD9-7A20-2F1E95973921}"/>
              </a:ext>
            </a:extLst>
          </p:cNvPr>
          <p:cNvSpPr>
            <a:spLocks noGrp="1"/>
          </p:cNvSpPr>
          <p:nvPr>
            <p:ph type="body" idx="35" hasCustomPrompt="1"/>
          </p:nvPr>
        </p:nvSpPr>
        <p:spPr>
          <a:xfrm>
            <a:off x="1744597" y="1792585"/>
            <a:ext cx="2664608" cy="769441"/>
          </a:xfrm>
        </p:spPr>
        <p:txBody>
          <a:bodyPr wrap="square" lIns="216000" tIns="0" rIns="216000" bIns="0" anchor="ctr" anchorCtr="0">
            <a:spAutoFit/>
          </a:bodyPr>
          <a:lstStyle>
            <a:lvl1pPr marL="0" indent="0" algn="ctr">
              <a:spcBef>
                <a:spcPts val="0"/>
              </a:spcBef>
              <a:buNone/>
              <a:defRPr sz="5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1" name="Medium Number Placeholder">
            <a:extLst>
              <a:ext uri="{FF2B5EF4-FFF2-40B4-BE49-F238E27FC236}">
                <a16:creationId xmlns:a16="http://schemas.microsoft.com/office/drawing/2014/main" id="{45ED0865-6AA9-46DC-DDA5-D1A4D51E4488}"/>
              </a:ext>
            </a:extLst>
          </p:cNvPr>
          <p:cNvSpPr>
            <a:spLocks noGrp="1"/>
          </p:cNvSpPr>
          <p:nvPr>
            <p:ph type="body" idx="36" hasCustomPrompt="1"/>
          </p:nvPr>
        </p:nvSpPr>
        <p:spPr>
          <a:xfrm>
            <a:off x="1744597" y="3293984"/>
            <a:ext cx="2664608" cy="615553"/>
          </a:xfrm>
        </p:spPr>
        <p:txBody>
          <a:bodyPr wrap="square" lIns="216000" tIns="0" rIns="216000" bIns="0" anchor="ctr" anchorCtr="0">
            <a:spAutoFit/>
          </a:bodyPr>
          <a:lstStyle>
            <a:lvl1pPr marL="0" indent="0" algn="ctr">
              <a:spcBef>
                <a:spcPts val="0"/>
              </a:spcBef>
              <a:buNone/>
              <a:defRPr sz="4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3" name="Small Number Placeholder">
            <a:extLst>
              <a:ext uri="{FF2B5EF4-FFF2-40B4-BE49-F238E27FC236}">
                <a16:creationId xmlns:a16="http://schemas.microsoft.com/office/drawing/2014/main" id="{E8246FD5-C2DE-AB6A-8DCD-54166E9D77A6}"/>
              </a:ext>
            </a:extLst>
          </p:cNvPr>
          <p:cNvSpPr>
            <a:spLocks noGrp="1"/>
          </p:cNvSpPr>
          <p:nvPr>
            <p:ph type="body" idx="37" hasCustomPrompt="1"/>
          </p:nvPr>
        </p:nvSpPr>
        <p:spPr>
          <a:xfrm>
            <a:off x="1975301" y="4938964"/>
            <a:ext cx="2203200" cy="461665"/>
          </a:xfrm>
        </p:spPr>
        <p:txBody>
          <a:bodyPr wrap="square" lIns="216000" tIns="0" rIns="216000" bIns="0" anchor="ctr" anchorCtr="0">
            <a:spAutoFit/>
          </a:bodyPr>
          <a:lstStyle>
            <a:lvl1pPr marL="0" indent="0" algn="ctr">
              <a:spcBef>
                <a:spcPts val="0"/>
              </a:spcBef>
              <a:buNone/>
              <a:defRPr sz="3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XX</a:t>
            </a:r>
          </a:p>
        </p:txBody>
      </p:sp>
      <p:sp>
        <p:nvSpPr>
          <p:cNvPr id="17" name="Овал 16">
            <a:extLst>
              <a:ext uri="{FF2B5EF4-FFF2-40B4-BE49-F238E27FC236}">
                <a16:creationId xmlns:a16="http://schemas.microsoft.com/office/drawing/2014/main" id="{43BF51F8-B1CA-2F00-FD1D-008952CEFA20}"/>
              </a:ext>
            </a:extLst>
          </p:cNvPr>
          <p:cNvSpPr/>
          <p:nvPr userDrawn="1"/>
        </p:nvSpPr>
        <p:spPr>
          <a:xfrm>
            <a:off x="6209621" y="250000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Рисунок 17" descr="Стрелка вниз со сплошной заливкой">
            <a:extLst>
              <a:ext uri="{FF2B5EF4-FFF2-40B4-BE49-F238E27FC236}">
                <a16:creationId xmlns:a16="http://schemas.microsoft.com/office/drawing/2014/main" id="{83027D65-C4E2-FCD3-5E70-5B6C110D93EC}"/>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6140556" y="2596932"/>
            <a:ext cx="562221" cy="238137"/>
          </a:xfrm>
          <a:prstGeom prst="rect">
            <a:avLst/>
          </a:prstGeom>
        </p:spPr>
      </p:pic>
      <p:sp>
        <p:nvSpPr>
          <p:cNvPr id="19" name="Овал 18">
            <a:extLst>
              <a:ext uri="{FF2B5EF4-FFF2-40B4-BE49-F238E27FC236}">
                <a16:creationId xmlns:a16="http://schemas.microsoft.com/office/drawing/2014/main" id="{BD68C1CD-3495-08DB-7486-46D73D5FDE7B}"/>
              </a:ext>
            </a:extLst>
          </p:cNvPr>
          <p:cNvSpPr/>
          <p:nvPr userDrawn="1"/>
        </p:nvSpPr>
        <p:spPr>
          <a:xfrm>
            <a:off x="6209621" y="3832177"/>
            <a:ext cx="432000" cy="432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 name="Рисунок 19" descr="Стрелка вниз со сплошной заливкой">
            <a:extLst>
              <a:ext uri="{FF2B5EF4-FFF2-40B4-BE49-F238E27FC236}">
                <a16:creationId xmlns:a16="http://schemas.microsoft.com/office/drawing/2014/main" id="{3BE03DEF-ED75-A621-BE7F-BFA819CFF0DC}"/>
              </a:ext>
            </a:extLst>
          </p:cNvPr>
          <p:cNvPicPr>
            <a:picLocks noChangeAspect="1"/>
          </p:cNvPicPr>
          <p:nvPr userDrawn="1"/>
        </p:nvPicPr>
        <p:blipFill>
          <a:blip r:embed="rId4">
            <a:extLst>
              <a:ext uri="{96DAC541-7B7A-43D3-8B79-37D633B846F1}">
                <asvg:svgBlip xmlns:asvg="http://schemas.microsoft.com/office/drawing/2016/SVG/main" r:embed="rId5"/>
              </a:ext>
            </a:extLst>
          </a:blip>
          <a:srcRect t="54542" b="3102"/>
          <a:stretch>
            <a:fillRect/>
          </a:stretch>
        </p:blipFill>
        <p:spPr>
          <a:xfrm rot="16200000">
            <a:off x="6140556" y="3929109"/>
            <a:ext cx="562221" cy="238137"/>
          </a:xfrm>
          <a:prstGeom prst="rect">
            <a:avLst/>
          </a:prstGeom>
        </p:spPr>
      </p:pic>
      <p:sp>
        <p:nvSpPr>
          <p:cNvPr id="21" name="Овал 20">
            <a:extLst>
              <a:ext uri="{FF2B5EF4-FFF2-40B4-BE49-F238E27FC236}">
                <a16:creationId xmlns:a16="http://schemas.microsoft.com/office/drawing/2014/main" id="{1DEB87B2-FC87-5D20-2CC8-DBE386DEC8E1}"/>
              </a:ext>
            </a:extLst>
          </p:cNvPr>
          <p:cNvSpPr/>
          <p:nvPr userDrawn="1"/>
        </p:nvSpPr>
        <p:spPr>
          <a:xfrm>
            <a:off x="6209621" y="5169388"/>
            <a:ext cx="432000" cy="43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 name="Рисунок 21" descr="Стрелка вниз со сплошной заливкой">
            <a:extLst>
              <a:ext uri="{FF2B5EF4-FFF2-40B4-BE49-F238E27FC236}">
                <a16:creationId xmlns:a16="http://schemas.microsoft.com/office/drawing/2014/main" id="{7E615517-B16B-472D-BCB3-A0FC9DF1E1A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2" b="3102"/>
          <a:stretch>
            <a:fillRect/>
          </a:stretch>
        </p:blipFill>
        <p:spPr>
          <a:xfrm rot="16200000">
            <a:off x="6140556" y="5266320"/>
            <a:ext cx="562221" cy="238137"/>
          </a:xfrm>
          <a:prstGeom prst="rect">
            <a:avLst/>
          </a:prstGeom>
        </p:spPr>
      </p:pic>
      <p:sp>
        <p:nvSpPr>
          <p:cNvPr id="5" name="Footer Placeholder">
            <a:extLst>
              <a:ext uri="{FF2B5EF4-FFF2-40B4-BE49-F238E27FC236}">
                <a16:creationId xmlns:a16="http://schemas.microsoft.com/office/drawing/2014/main" id="{0E0FA043-CBED-0286-C618-E9A2400FF60E}"/>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7135932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66C2E0-EACD-7CB7-D754-91C063112B61}"/>
              </a:ext>
            </a:extLst>
          </p:cNvPr>
          <p:cNvSpPr>
            <a:spLocks noGrp="1"/>
          </p:cNvSpPr>
          <p:nvPr>
            <p:ph type="title" hasCustomPrompt="1"/>
          </p:nvPr>
        </p:nvSpPr>
        <p:spPr>
          <a:xfrm>
            <a:off x="597207" y="1309407"/>
            <a:ext cx="11007419" cy="1329595"/>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C2EEA550-955E-5D3C-D83C-C55432BB09E5}"/>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1552E557-E055-AD84-C261-1D7A7B11A72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63FDD438-759C-433D-E846-753E488C0B0D}"/>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Footer Placeholder">
            <a:extLst>
              <a:ext uri="{FF2B5EF4-FFF2-40B4-BE49-F238E27FC236}">
                <a16:creationId xmlns:a16="http://schemas.microsoft.com/office/drawing/2014/main" id="{96436BFC-C368-0FAA-E21F-E1B288D9FB6C}"/>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24711137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Ellipse">
            <a:extLst>
              <a:ext uri="{FF2B5EF4-FFF2-40B4-BE49-F238E27FC236}">
                <a16:creationId xmlns:a16="http://schemas.microsoft.com/office/drawing/2014/main" id="{C2EEA550-955E-5D3C-D83C-C55432BB09E5}"/>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1552E557-E055-AD84-C261-1D7A7B11A725}"/>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Ellipse">
            <a:extLst>
              <a:ext uri="{FF2B5EF4-FFF2-40B4-BE49-F238E27FC236}">
                <a16:creationId xmlns:a16="http://schemas.microsoft.com/office/drawing/2014/main" id="{63FDD438-759C-433D-E846-753E488C0B0D}"/>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Footer Placeholder">
            <a:extLst>
              <a:ext uri="{FF2B5EF4-FFF2-40B4-BE49-F238E27FC236}">
                <a16:creationId xmlns:a16="http://schemas.microsoft.com/office/drawing/2014/main" id="{5D53115C-292D-F124-0890-B86F34E43207}"/>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730495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602452" y="1333361"/>
            <a:ext cx="3512923" cy="332398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cxnSp>
        <p:nvCxnSpPr>
          <p:cNvPr id="9" name="Straight Connector 8">
            <a:extLst>
              <a:ext uri="{FF2B5EF4-FFF2-40B4-BE49-F238E27FC236}">
                <a16:creationId xmlns:a16="http://schemas.microsoft.com/office/drawing/2014/main" id="{B62F2477-BFF7-2DD9-1A9E-88F9D5BFE422}"/>
              </a:ext>
            </a:extLst>
          </p:cNvPr>
          <p:cNvCxnSpPr>
            <a:cxnSpLocks/>
          </p:cNvCxnSpPr>
          <p:nvPr userDrawn="1"/>
        </p:nvCxnSpPr>
        <p:spPr>
          <a:xfrm>
            <a:off x="587375" y="584200"/>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1" name="Picture 19">
            <a:extLst>
              <a:ext uri="{FF2B5EF4-FFF2-40B4-BE49-F238E27FC236}">
                <a16:creationId xmlns:a16="http://schemas.microsoft.com/office/drawing/2014/main" id="{BEE6B11B-30AC-C43A-1F74-1BB2EEFDA4B4}"/>
              </a:ext>
            </a:extLst>
          </p:cNvPr>
          <p:cNvSpPr>
            <a:spLocks noGrp="1"/>
          </p:cNvSpPr>
          <p:nvPr>
            <p:ph type="pic" sz="quarter" idx="12"/>
          </p:nvPr>
        </p:nvSpPr>
        <p:spPr>
          <a:xfrm>
            <a:off x="6203950" y="0"/>
            <a:ext cx="5988050" cy="6273797"/>
          </a:xfrm>
          <a:prstGeom prst="rect">
            <a:avLst/>
          </a:prstGeom>
          <a:ln>
            <a:noFill/>
          </a:ln>
        </p:spPr>
        <p:txBody>
          <a:bodyPr/>
          <a:lstStyle/>
          <a:p>
            <a:endParaRPr lang="ru-RU"/>
          </a:p>
        </p:txBody>
      </p:sp>
      <p:sp>
        <p:nvSpPr>
          <p:cNvPr id="2" name="Subtitle Placeholder">
            <a:extLst>
              <a:ext uri="{FF2B5EF4-FFF2-40B4-BE49-F238E27FC236}">
                <a16:creationId xmlns:a16="http://schemas.microsoft.com/office/drawing/2014/main" id="{A1E8A89B-645C-8AB1-3B52-88BB68EB59DC}"/>
              </a:ext>
            </a:extLst>
          </p:cNvPr>
          <p:cNvSpPr>
            <a:spLocks noGrp="1"/>
          </p:cNvSpPr>
          <p:nvPr>
            <p:ph type="body" idx="26" hasCustomPrompt="1"/>
          </p:nvPr>
        </p:nvSpPr>
        <p:spPr>
          <a:xfrm>
            <a:off x="914550" y="4873348"/>
            <a:ext cx="3200825" cy="1032384"/>
          </a:xfrm>
        </p:spPr>
        <p:txBody>
          <a:bodyPr wrap="square" lIns="144000" tIns="0" rIns="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8" name="Group 17">
            <a:extLst>
              <a:ext uri="{FF2B5EF4-FFF2-40B4-BE49-F238E27FC236}">
                <a16:creationId xmlns:a16="http://schemas.microsoft.com/office/drawing/2014/main" id="{2018049D-77F5-3749-FC74-74E42D59D934}"/>
              </a:ext>
            </a:extLst>
          </p:cNvPr>
          <p:cNvGrpSpPr/>
          <p:nvPr userDrawn="1"/>
        </p:nvGrpSpPr>
        <p:grpSpPr>
          <a:xfrm>
            <a:off x="590550" y="5245540"/>
            <a:ext cx="324000" cy="324000"/>
            <a:chOff x="11388625" y="6057800"/>
            <a:chExt cx="432000" cy="432000"/>
          </a:xfrm>
        </p:grpSpPr>
        <p:sp>
          <p:nvSpPr>
            <p:cNvPr id="5" name="Oval 4">
              <a:extLst>
                <a:ext uri="{FF2B5EF4-FFF2-40B4-BE49-F238E27FC236}">
                  <a16:creationId xmlns:a16="http://schemas.microsoft.com/office/drawing/2014/main" id="{D0476B40-8955-430D-23D1-4C8E54E4FFE9}"/>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Graphic 5" descr="Caret Right outline">
              <a:extLst>
                <a:ext uri="{FF2B5EF4-FFF2-40B4-BE49-F238E27FC236}">
                  <a16:creationId xmlns:a16="http://schemas.microsoft.com/office/drawing/2014/main" id="{DE07733E-7A14-6EE0-AD91-ABFEBF19230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cxnSp>
        <p:nvCxnSpPr>
          <p:cNvPr id="21" name="Straight Connector 20">
            <a:extLst>
              <a:ext uri="{FF2B5EF4-FFF2-40B4-BE49-F238E27FC236}">
                <a16:creationId xmlns:a16="http://schemas.microsoft.com/office/drawing/2014/main" id="{416283CB-5690-8D06-B096-C07E2F481BDE}"/>
              </a:ext>
            </a:extLst>
          </p:cNvPr>
          <p:cNvCxnSpPr>
            <a:cxnSpLocks/>
          </p:cNvCxnSpPr>
          <p:nvPr userDrawn="1"/>
        </p:nvCxnSpPr>
        <p:spPr>
          <a:xfrm>
            <a:off x="587375" y="6273800"/>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0850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V2">
    <p:bg>
      <p:bgPr>
        <a:solidFill>
          <a:schemeClr val="accent6"/>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602452" y="1333361"/>
            <a:ext cx="3512923" cy="332398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cxnSp>
        <p:nvCxnSpPr>
          <p:cNvPr id="9" name="Straight Connector 8">
            <a:extLst>
              <a:ext uri="{FF2B5EF4-FFF2-40B4-BE49-F238E27FC236}">
                <a16:creationId xmlns:a16="http://schemas.microsoft.com/office/drawing/2014/main" id="{B62F2477-BFF7-2DD9-1A9E-88F9D5BFE422}"/>
              </a:ext>
            </a:extLst>
          </p:cNvPr>
          <p:cNvCxnSpPr>
            <a:cxnSpLocks/>
          </p:cNvCxnSpPr>
          <p:nvPr userDrawn="1"/>
        </p:nvCxnSpPr>
        <p:spPr>
          <a:xfrm>
            <a:off x="587375" y="5842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11" name="Picture 19">
            <a:extLst>
              <a:ext uri="{FF2B5EF4-FFF2-40B4-BE49-F238E27FC236}">
                <a16:creationId xmlns:a16="http://schemas.microsoft.com/office/drawing/2014/main" id="{BEE6B11B-30AC-C43A-1F74-1BB2EEFDA4B4}"/>
              </a:ext>
            </a:extLst>
          </p:cNvPr>
          <p:cNvSpPr>
            <a:spLocks noGrp="1"/>
          </p:cNvSpPr>
          <p:nvPr>
            <p:ph type="pic" sz="quarter" idx="12"/>
          </p:nvPr>
        </p:nvSpPr>
        <p:spPr>
          <a:xfrm>
            <a:off x="6203950" y="584200"/>
            <a:ext cx="5988050" cy="6273800"/>
          </a:xfrm>
          <a:prstGeom prst="rect">
            <a:avLst/>
          </a:prstGeom>
          <a:ln>
            <a:noFill/>
          </a:ln>
        </p:spPr>
        <p:txBody>
          <a:bodyPr/>
          <a:lstStyle/>
          <a:p>
            <a:endParaRPr lang="ru-RU"/>
          </a:p>
        </p:txBody>
      </p:sp>
      <p:sp>
        <p:nvSpPr>
          <p:cNvPr id="2" name="Subtitle Placeholder">
            <a:extLst>
              <a:ext uri="{FF2B5EF4-FFF2-40B4-BE49-F238E27FC236}">
                <a16:creationId xmlns:a16="http://schemas.microsoft.com/office/drawing/2014/main" id="{A1E8A89B-645C-8AB1-3B52-88BB68EB59DC}"/>
              </a:ext>
            </a:extLst>
          </p:cNvPr>
          <p:cNvSpPr>
            <a:spLocks noGrp="1"/>
          </p:cNvSpPr>
          <p:nvPr>
            <p:ph type="body" idx="26" hasCustomPrompt="1"/>
          </p:nvPr>
        </p:nvSpPr>
        <p:spPr>
          <a:xfrm>
            <a:off x="914550" y="4873348"/>
            <a:ext cx="3200825" cy="1032384"/>
          </a:xfrm>
        </p:spPr>
        <p:txBody>
          <a:bodyPr wrap="square" lIns="144000" tIns="0" rIns="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4" name="Straight Connector 3">
            <a:extLst>
              <a:ext uri="{FF2B5EF4-FFF2-40B4-BE49-F238E27FC236}">
                <a16:creationId xmlns:a16="http://schemas.microsoft.com/office/drawing/2014/main" id="{288765A9-E09D-20F8-2920-2367040431FD}"/>
              </a:ext>
            </a:extLst>
          </p:cNvPr>
          <p:cNvCxnSpPr>
            <a:cxnSpLocks/>
          </p:cNvCxnSpPr>
          <p:nvPr userDrawn="1"/>
        </p:nvCxnSpPr>
        <p:spPr>
          <a:xfrm>
            <a:off x="58737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B602F1BA-E9EF-C682-C857-A809B1F90E34}"/>
              </a:ext>
            </a:extLst>
          </p:cNvPr>
          <p:cNvGrpSpPr/>
          <p:nvPr userDrawn="1"/>
        </p:nvGrpSpPr>
        <p:grpSpPr>
          <a:xfrm>
            <a:off x="590550" y="5245540"/>
            <a:ext cx="324000" cy="324000"/>
            <a:chOff x="11388625" y="6057800"/>
            <a:chExt cx="432000" cy="432000"/>
          </a:xfrm>
        </p:grpSpPr>
        <p:sp>
          <p:nvSpPr>
            <p:cNvPr id="10" name="Oval 9">
              <a:extLst>
                <a:ext uri="{FF2B5EF4-FFF2-40B4-BE49-F238E27FC236}">
                  <a16:creationId xmlns:a16="http://schemas.microsoft.com/office/drawing/2014/main" id="{58E5F335-D0B6-A66C-365D-A7E552099A24}"/>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Graphic 11" descr="Caret Right outline">
              <a:extLst>
                <a:ext uri="{FF2B5EF4-FFF2-40B4-BE49-F238E27FC236}">
                  <a16:creationId xmlns:a16="http://schemas.microsoft.com/office/drawing/2014/main" id="{1590772D-544D-58A9-1796-3248D350DF4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3363262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V3">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602451" y="1333361"/>
            <a:ext cx="8193887" cy="1329595"/>
          </a:xfrm>
          <a:prstGeom prst="rect">
            <a:avLst/>
          </a:prstGeom>
        </p:spPr>
        <p:txBody>
          <a:bodyPr vert="horz" wrap="square" lIns="0" tIns="0" rIns="0" bIns="0" rtlCol="0" anchor="t" anchorCtr="0">
            <a:no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cxnSp>
        <p:nvCxnSpPr>
          <p:cNvPr id="9" name="Straight Connector 8">
            <a:extLst>
              <a:ext uri="{FF2B5EF4-FFF2-40B4-BE49-F238E27FC236}">
                <a16:creationId xmlns:a16="http://schemas.microsoft.com/office/drawing/2014/main" id="{B62F2477-BFF7-2DD9-1A9E-88F9D5BFE422}"/>
              </a:ext>
            </a:extLst>
          </p:cNvPr>
          <p:cNvCxnSpPr>
            <a:cxnSpLocks/>
          </p:cNvCxnSpPr>
          <p:nvPr userDrawn="1"/>
        </p:nvCxnSpPr>
        <p:spPr>
          <a:xfrm>
            <a:off x="587375" y="584200"/>
            <a:ext cx="1101725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1" name="Picture 19">
            <a:extLst>
              <a:ext uri="{FF2B5EF4-FFF2-40B4-BE49-F238E27FC236}">
                <a16:creationId xmlns:a16="http://schemas.microsoft.com/office/drawing/2014/main" id="{BEE6B11B-30AC-C43A-1F74-1BB2EEFDA4B4}"/>
              </a:ext>
            </a:extLst>
          </p:cNvPr>
          <p:cNvSpPr>
            <a:spLocks noGrp="1"/>
          </p:cNvSpPr>
          <p:nvPr>
            <p:ph type="pic" sz="quarter" idx="12"/>
          </p:nvPr>
        </p:nvSpPr>
        <p:spPr>
          <a:xfrm>
            <a:off x="1" y="2924428"/>
            <a:ext cx="8796337" cy="3933572"/>
          </a:xfrm>
          <a:prstGeom prst="rect">
            <a:avLst/>
          </a:prstGeom>
          <a:ln>
            <a:noFill/>
          </a:ln>
        </p:spPr>
        <p:txBody>
          <a:bodyPr/>
          <a:lstStyle/>
          <a:p>
            <a:endParaRPr lang="ru-RU"/>
          </a:p>
        </p:txBody>
      </p:sp>
      <p:sp>
        <p:nvSpPr>
          <p:cNvPr id="2" name="Subtitle Placeholder">
            <a:extLst>
              <a:ext uri="{FF2B5EF4-FFF2-40B4-BE49-F238E27FC236}">
                <a16:creationId xmlns:a16="http://schemas.microsoft.com/office/drawing/2014/main" id="{A1E8A89B-645C-8AB1-3B52-88BB68EB59DC}"/>
              </a:ext>
            </a:extLst>
          </p:cNvPr>
          <p:cNvSpPr>
            <a:spLocks noGrp="1"/>
          </p:cNvSpPr>
          <p:nvPr>
            <p:ph type="body" idx="26" hasCustomPrompt="1"/>
          </p:nvPr>
        </p:nvSpPr>
        <p:spPr>
          <a:xfrm>
            <a:off x="9344494" y="3967885"/>
            <a:ext cx="2260132" cy="1846659"/>
          </a:xfrm>
        </p:spPr>
        <p:txBody>
          <a:bodyPr wrap="square" lIns="144000" tIns="0" rIns="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8" name="Group 17">
            <a:extLst>
              <a:ext uri="{FF2B5EF4-FFF2-40B4-BE49-F238E27FC236}">
                <a16:creationId xmlns:a16="http://schemas.microsoft.com/office/drawing/2014/main" id="{2018049D-77F5-3749-FC74-74E42D59D934}"/>
              </a:ext>
            </a:extLst>
          </p:cNvPr>
          <p:cNvGrpSpPr/>
          <p:nvPr userDrawn="1"/>
        </p:nvGrpSpPr>
        <p:grpSpPr>
          <a:xfrm>
            <a:off x="9020493" y="4729214"/>
            <a:ext cx="324000" cy="324000"/>
            <a:chOff x="11388625" y="6057800"/>
            <a:chExt cx="432000" cy="432000"/>
          </a:xfrm>
        </p:grpSpPr>
        <p:sp>
          <p:nvSpPr>
            <p:cNvPr id="5" name="Oval 4">
              <a:extLst>
                <a:ext uri="{FF2B5EF4-FFF2-40B4-BE49-F238E27FC236}">
                  <a16:creationId xmlns:a16="http://schemas.microsoft.com/office/drawing/2014/main" id="{D0476B40-8955-430D-23D1-4C8E54E4FFE9}"/>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Graphic 5" descr="Caret Right outline">
              <a:extLst>
                <a:ext uri="{FF2B5EF4-FFF2-40B4-BE49-F238E27FC236}">
                  <a16:creationId xmlns:a16="http://schemas.microsoft.com/office/drawing/2014/main" id="{DE07733E-7A14-6EE0-AD91-ABFEBF19230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cxnSp>
        <p:nvCxnSpPr>
          <p:cNvPr id="4" name="Straight Connector 3">
            <a:extLst>
              <a:ext uri="{FF2B5EF4-FFF2-40B4-BE49-F238E27FC236}">
                <a16:creationId xmlns:a16="http://schemas.microsoft.com/office/drawing/2014/main" id="{3B84C44B-6BA2-3473-6853-E1702C4C0A91}"/>
              </a:ext>
            </a:extLst>
          </p:cNvPr>
          <p:cNvCxnSpPr>
            <a:cxnSpLocks/>
          </p:cNvCxnSpPr>
          <p:nvPr userDrawn="1"/>
        </p:nvCxnSpPr>
        <p:spPr>
          <a:xfrm>
            <a:off x="9343826" y="6273800"/>
            <a:ext cx="22608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168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43DDF08-4AD1-1FF4-953E-7B277B765EB3}"/>
              </a:ext>
            </a:extLst>
          </p:cNvPr>
          <p:cNvSpPr/>
          <p:nvPr userDrawn="1"/>
        </p:nvSpPr>
        <p:spPr>
          <a:xfrm>
            <a:off x="594986" y="1304926"/>
            <a:ext cx="3521402" cy="555307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Subtitle Placeholder">
            <a:extLst>
              <a:ext uri="{FF2B5EF4-FFF2-40B4-BE49-F238E27FC236}">
                <a16:creationId xmlns:a16="http://schemas.microsoft.com/office/drawing/2014/main" id="{4B9E17C6-8EFF-03D0-72BA-CAC2B146B711}"/>
              </a:ext>
            </a:extLst>
          </p:cNvPr>
          <p:cNvSpPr>
            <a:spLocks noGrp="1"/>
          </p:cNvSpPr>
          <p:nvPr>
            <p:ph type="body" idx="26" hasCustomPrompt="1"/>
          </p:nvPr>
        </p:nvSpPr>
        <p:spPr>
          <a:xfrm>
            <a:off x="6203950" y="5212965"/>
            <a:ext cx="5400675" cy="1068736"/>
          </a:xfrm>
        </p:spPr>
        <p:txBody>
          <a:bodyPr wrap="square" lIns="0" tIns="0" rIns="0" bIns="144000" anchor="b"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6203950" y="1333361"/>
            <a:ext cx="5400674" cy="2212502"/>
          </a:xfrm>
          <a:prstGeom prst="rect">
            <a:avLst/>
          </a:prstGeom>
        </p:spPr>
        <p:txBody>
          <a:bodyPr vert="horz" wrap="square" lIns="0" tIns="216000" rIns="0" bIns="0" rtlCol="0" anchor="t" anchorCtr="0">
            <a:no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11" name="Picture 19">
            <a:extLst>
              <a:ext uri="{FF2B5EF4-FFF2-40B4-BE49-F238E27FC236}">
                <a16:creationId xmlns:a16="http://schemas.microsoft.com/office/drawing/2014/main" id="{BEE6B11B-30AC-C43A-1F74-1BB2EEFDA4B4}"/>
              </a:ext>
            </a:extLst>
          </p:cNvPr>
          <p:cNvSpPr>
            <a:spLocks noGrp="1"/>
          </p:cNvSpPr>
          <p:nvPr>
            <p:ph type="pic" sz="quarter" idx="12"/>
          </p:nvPr>
        </p:nvSpPr>
        <p:spPr>
          <a:xfrm>
            <a:off x="587375" y="1304926"/>
            <a:ext cx="3521402" cy="2660400"/>
          </a:xfrm>
          <a:prstGeom prst="rect">
            <a:avLst/>
          </a:prstGeom>
        </p:spPr>
        <p:txBody>
          <a:bodyPr/>
          <a:lstStyle/>
          <a:p>
            <a:endParaRPr lang="ru-RU"/>
          </a:p>
        </p:txBody>
      </p:sp>
      <p:cxnSp>
        <p:nvCxnSpPr>
          <p:cNvPr id="5" name="Straight Connector 4">
            <a:extLst>
              <a:ext uri="{FF2B5EF4-FFF2-40B4-BE49-F238E27FC236}">
                <a16:creationId xmlns:a16="http://schemas.microsoft.com/office/drawing/2014/main" id="{505FD565-3CBF-2881-5888-63E404D9B9C9}"/>
              </a:ext>
            </a:extLst>
          </p:cNvPr>
          <p:cNvCxnSpPr>
            <a:cxnSpLocks/>
          </p:cNvCxnSpPr>
          <p:nvPr userDrawn="1"/>
        </p:nvCxnSpPr>
        <p:spPr>
          <a:xfrm>
            <a:off x="6203949" y="6281701"/>
            <a:ext cx="5400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C6C6BA4-6DDD-A2FC-0086-A1C79D4449DF}"/>
              </a:ext>
            </a:extLst>
          </p:cNvPr>
          <p:cNvCxnSpPr>
            <a:cxnSpLocks/>
          </p:cNvCxnSpPr>
          <p:nvPr userDrawn="1"/>
        </p:nvCxnSpPr>
        <p:spPr>
          <a:xfrm>
            <a:off x="6203950" y="1304926"/>
            <a:ext cx="5400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31" name="Footer Placeholder">
            <a:extLst>
              <a:ext uri="{FF2B5EF4-FFF2-40B4-BE49-F238E27FC236}">
                <a16:creationId xmlns:a16="http://schemas.microsoft.com/office/drawing/2014/main" id="{CE6965E3-63CA-FF4A-DE81-6D92D8DC4493}"/>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65771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bg>
      <p:bgPr>
        <a:solidFill>
          <a:schemeClr val="bg1"/>
        </a:solidFill>
        <a:effectLst/>
      </p:bgPr>
    </p:bg>
    <p:spTree>
      <p:nvGrpSpPr>
        <p:cNvPr id="1" name=""/>
        <p:cNvGrpSpPr/>
        <p:nvPr/>
      </p:nvGrpSpPr>
      <p:grpSpPr>
        <a:xfrm>
          <a:off x="0" y="0"/>
          <a:ext cx="0" cy="0"/>
          <a:chOff x="0" y="0"/>
          <a:chExt cx="0" cy="0"/>
        </a:xfrm>
      </p:grpSpPr>
      <p:sp>
        <p:nvSpPr>
          <p:cNvPr id="20" name="Рисунок 19">
            <a:extLst>
              <a:ext uri="{FF2B5EF4-FFF2-40B4-BE49-F238E27FC236}">
                <a16:creationId xmlns:a16="http://schemas.microsoft.com/office/drawing/2014/main" id="{B01F3E5E-5D1C-E562-E561-CADCC5F570B5}"/>
              </a:ext>
            </a:extLst>
          </p:cNvPr>
          <p:cNvSpPr>
            <a:spLocks noGrp="1"/>
          </p:cNvSpPr>
          <p:nvPr>
            <p:ph type="pic" sz="quarter" idx="12"/>
          </p:nvPr>
        </p:nvSpPr>
        <p:spPr>
          <a:xfrm>
            <a:off x="587375" y="1329407"/>
            <a:ext cx="7272338" cy="4944393"/>
          </a:xfrm>
          <a:prstGeom prst="roundRect">
            <a:avLst>
              <a:gd name="adj" fmla="val 9644"/>
            </a:avLst>
          </a:prstGeom>
        </p:spPr>
        <p:txBody>
          <a:bodyPr/>
          <a:lstStyle/>
          <a:p>
            <a:endParaRPr lang="ru-RU"/>
          </a:p>
        </p:txBody>
      </p:sp>
      <p:sp>
        <p:nvSpPr>
          <p:cNvPr id="26" name="Subtitle Placeholder">
            <a:extLst>
              <a:ext uri="{FF2B5EF4-FFF2-40B4-BE49-F238E27FC236}">
                <a16:creationId xmlns:a16="http://schemas.microsoft.com/office/drawing/2014/main" id="{703A1FDE-DB7C-B02A-D98B-46601A540191}"/>
              </a:ext>
            </a:extLst>
          </p:cNvPr>
          <p:cNvSpPr>
            <a:spLocks noGrp="1"/>
          </p:cNvSpPr>
          <p:nvPr>
            <p:ph type="body" idx="24" hasCustomPrompt="1"/>
          </p:nvPr>
        </p:nvSpPr>
        <p:spPr>
          <a:xfrm>
            <a:off x="8302157" y="4784799"/>
            <a:ext cx="3301200" cy="1487587"/>
          </a:xfrm>
        </p:spPr>
        <p:txBody>
          <a:bodyPr lIns="0" tIns="0" rIns="0" bIns="0" anchor="ctr" anchorCtr="0">
            <a:noAutofit/>
          </a:bodyPr>
          <a:lstStyle>
            <a:lvl1pPr marL="0" indent="0" algn="l">
              <a:buNone/>
              <a:defRPr sz="20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32" name="Прямая соединительная линия 31">
            <a:extLst>
              <a:ext uri="{FF2B5EF4-FFF2-40B4-BE49-F238E27FC236}">
                <a16:creationId xmlns:a16="http://schemas.microsoft.com/office/drawing/2014/main" id="{4A4BAC21-DBC4-B3DD-1FE8-B438F4268D2A}"/>
              </a:ext>
            </a:extLst>
          </p:cNvPr>
          <p:cNvCxnSpPr>
            <a:cxnSpLocks/>
          </p:cNvCxnSpPr>
          <p:nvPr userDrawn="1"/>
        </p:nvCxnSpPr>
        <p:spPr>
          <a:xfrm>
            <a:off x="8075613" y="4784799"/>
            <a:ext cx="0" cy="1486800"/>
          </a:xfrm>
          <a:prstGeom prst="line">
            <a:avLst/>
          </a:prstGeom>
          <a:ln w="25400" cap="rnd">
            <a:solidFill>
              <a:schemeClr val="accent1"/>
            </a:solidFill>
            <a:round/>
          </a:ln>
        </p:spPr>
        <p:style>
          <a:lnRef idx="2">
            <a:schemeClr val="accent1"/>
          </a:lnRef>
          <a:fillRef idx="0">
            <a:schemeClr val="accent1"/>
          </a:fillRef>
          <a:effectRef idx="1">
            <a:schemeClr val="accent1"/>
          </a:effectRef>
          <a:fontRef idx="minor">
            <a:schemeClr val="tx1"/>
          </a:fontRef>
        </p:style>
      </p:cxnSp>
      <p:sp>
        <p:nvSpPr>
          <p:cNvPr id="15" name="Ellipse">
            <a:extLst>
              <a:ext uri="{FF2B5EF4-FFF2-40B4-BE49-F238E27FC236}">
                <a16:creationId xmlns:a16="http://schemas.microsoft.com/office/drawing/2014/main" id="{B041C1B8-011F-C9D8-BDDD-A86A883F83FC}"/>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Ellipse">
            <a:extLst>
              <a:ext uri="{FF2B5EF4-FFF2-40B4-BE49-F238E27FC236}">
                <a16:creationId xmlns:a16="http://schemas.microsoft.com/office/drawing/2014/main" id="{6C490239-779F-60FC-F7A6-AC8BE9CE182F}"/>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Ellipse">
            <a:extLst>
              <a:ext uri="{FF2B5EF4-FFF2-40B4-BE49-F238E27FC236}">
                <a16:creationId xmlns:a16="http://schemas.microsoft.com/office/drawing/2014/main" id="{D0210DFC-E986-2FB9-3522-9F74116415FB}"/>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Заголовок 1">
            <a:extLst>
              <a:ext uri="{FF2B5EF4-FFF2-40B4-BE49-F238E27FC236}">
                <a16:creationId xmlns:a16="http://schemas.microsoft.com/office/drawing/2014/main" id="{8202C86E-B26C-2269-075D-E287334D69F7}"/>
              </a:ext>
            </a:extLst>
          </p:cNvPr>
          <p:cNvSpPr>
            <a:spLocks noGrp="1"/>
          </p:cNvSpPr>
          <p:nvPr>
            <p:ph type="title" hasCustomPrompt="1"/>
          </p:nvPr>
        </p:nvSpPr>
        <p:spPr>
          <a:xfrm>
            <a:off x="8075614" y="1304924"/>
            <a:ext cx="3527744" cy="2659190"/>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2" name="Footer Placeholder">
            <a:extLst>
              <a:ext uri="{FF2B5EF4-FFF2-40B4-BE49-F238E27FC236}">
                <a16:creationId xmlns:a16="http://schemas.microsoft.com/office/drawing/2014/main" id="{879BE0CD-4AE6-E76F-91A3-6D284395FFB8}"/>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7119725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V2">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43DDF08-4AD1-1FF4-953E-7B277B765EB3}"/>
              </a:ext>
            </a:extLst>
          </p:cNvPr>
          <p:cNvSpPr/>
          <p:nvPr userDrawn="1"/>
        </p:nvSpPr>
        <p:spPr>
          <a:xfrm>
            <a:off x="-1" y="1333972"/>
            <a:ext cx="11603763" cy="3096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spc="-150"/>
          </a:p>
        </p:txBody>
      </p:sp>
      <p:sp>
        <p:nvSpPr>
          <p:cNvPr id="4" name="Subtitle Placeholder">
            <a:extLst>
              <a:ext uri="{FF2B5EF4-FFF2-40B4-BE49-F238E27FC236}">
                <a16:creationId xmlns:a16="http://schemas.microsoft.com/office/drawing/2014/main" id="{4B9E17C6-8EFF-03D0-72BA-CAC2B146B711}"/>
              </a:ext>
            </a:extLst>
          </p:cNvPr>
          <p:cNvSpPr>
            <a:spLocks noGrp="1"/>
          </p:cNvSpPr>
          <p:nvPr>
            <p:ph type="body" idx="26" hasCustomPrompt="1"/>
          </p:nvPr>
        </p:nvSpPr>
        <p:spPr>
          <a:xfrm>
            <a:off x="587375" y="5212965"/>
            <a:ext cx="5400675" cy="1068736"/>
          </a:xfrm>
        </p:spPr>
        <p:txBody>
          <a:bodyPr wrap="square" lIns="0" tIns="0" rIns="0" bIns="144000" anchor="b"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3179763" y="1333972"/>
            <a:ext cx="8424861" cy="3095408"/>
          </a:xfrm>
          <a:prstGeom prst="rect">
            <a:avLst/>
          </a:prstGeom>
        </p:spPr>
        <p:txBody>
          <a:bodyPr vert="horz" wrap="square" lIns="0" tIns="216000" rIns="432000" bIns="216000" rtlCol="0" anchor="ctr" anchorCtr="0">
            <a:no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cxnSp>
        <p:nvCxnSpPr>
          <p:cNvPr id="5" name="Straight Connector 4">
            <a:extLst>
              <a:ext uri="{FF2B5EF4-FFF2-40B4-BE49-F238E27FC236}">
                <a16:creationId xmlns:a16="http://schemas.microsoft.com/office/drawing/2014/main" id="{505FD565-3CBF-2881-5888-63E404D9B9C9}"/>
              </a:ext>
            </a:extLst>
          </p:cNvPr>
          <p:cNvCxnSpPr>
            <a:cxnSpLocks/>
          </p:cNvCxnSpPr>
          <p:nvPr userDrawn="1"/>
        </p:nvCxnSpPr>
        <p:spPr>
          <a:xfrm>
            <a:off x="587375" y="6281701"/>
            <a:ext cx="11016387"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31" name="Footer Placeholder">
            <a:extLst>
              <a:ext uri="{FF2B5EF4-FFF2-40B4-BE49-F238E27FC236}">
                <a16:creationId xmlns:a16="http://schemas.microsoft.com/office/drawing/2014/main" id="{CE6965E3-63CA-FF4A-DE81-6D92D8DC4493}"/>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6641631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V3">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43DDF08-4AD1-1FF4-953E-7B277B765EB3}"/>
              </a:ext>
            </a:extLst>
          </p:cNvPr>
          <p:cNvSpPr/>
          <p:nvPr userDrawn="1"/>
        </p:nvSpPr>
        <p:spPr>
          <a:xfrm>
            <a:off x="587375" y="1333972"/>
            <a:ext cx="11016387" cy="37620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Subtitle Placeholder">
            <a:extLst>
              <a:ext uri="{FF2B5EF4-FFF2-40B4-BE49-F238E27FC236}">
                <a16:creationId xmlns:a16="http://schemas.microsoft.com/office/drawing/2014/main" id="{4B9E17C6-8EFF-03D0-72BA-CAC2B146B711}"/>
              </a:ext>
            </a:extLst>
          </p:cNvPr>
          <p:cNvSpPr>
            <a:spLocks noGrp="1"/>
          </p:cNvSpPr>
          <p:nvPr>
            <p:ph type="body" idx="26" hasCustomPrompt="1"/>
          </p:nvPr>
        </p:nvSpPr>
        <p:spPr>
          <a:xfrm>
            <a:off x="587375" y="5212965"/>
            <a:ext cx="5400675" cy="1068736"/>
          </a:xfrm>
        </p:spPr>
        <p:txBody>
          <a:bodyPr wrap="square" lIns="0" tIns="0" rIns="0" bIns="144000" anchor="b"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6203950" y="1333972"/>
            <a:ext cx="5400674" cy="3760206"/>
          </a:xfrm>
          <a:prstGeom prst="rect">
            <a:avLst/>
          </a:prstGeom>
        </p:spPr>
        <p:txBody>
          <a:bodyPr vert="horz" wrap="square" lIns="0" tIns="216000" rIns="360000" bIns="216000" rtlCol="0" anchor="ctr" anchorCtr="0">
            <a:no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cxnSp>
        <p:nvCxnSpPr>
          <p:cNvPr id="5" name="Straight Connector 4">
            <a:extLst>
              <a:ext uri="{FF2B5EF4-FFF2-40B4-BE49-F238E27FC236}">
                <a16:creationId xmlns:a16="http://schemas.microsoft.com/office/drawing/2014/main" id="{505FD565-3CBF-2881-5888-63E404D9B9C9}"/>
              </a:ext>
            </a:extLst>
          </p:cNvPr>
          <p:cNvCxnSpPr>
            <a:cxnSpLocks/>
          </p:cNvCxnSpPr>
          <p:nvPr userDrawn="1"/>
        </p:nvCxnSpPr>
        <p:spPr>
          <a:xfrm>
            <a:off x="587375" y="6281701"/>
            <a:ext cx="11016387"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31" name="Footer Placeholder">
            <a:extLst>
              <a:ext uri="{FF2B5EF4-FFF2-40B4-BE49-F238E27FC236}">
                <a16:creationId xmlns:a16="http://schemas.microsoft.com/office/drawing/2014/main" id="{CE6965E3-63CA-FF4A-DE81-6D92D8DC4493}"/>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8327517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box1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6203951" y="0"/>
            <a:ext cx="5400000" cy="6273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61811" y="1333364"/>
            <a:ext cx="5426239" cy="2659190"/>
          </a:xfrm>
          <a:prstGeom prst="rect">
            <a:avLst/>
          </a:prstGeom>
        </p:spPr>
        <p:txBody>
          <a:bodyPr vert="horz" wrap="square" lIns="0" tIns="0" rIns="0" bIns="0" rtlCol="0" anchor="t" anchorCtr="0">
            <a:no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587375" y="4994856"/>
            <a:ext cx="3529013" cy="1286845"/>
          </a:xfrm>
        </p:spPr>
        <p:txBody>
          <a:bodyPr wrap="square" lIns="0" tIns="216000" rIns="0" bIns="144000" anchor="t"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Picture 19">
            <a:extLst>
              <a:ext uri="{FF2B5EF4-FFF2-40B4-BE49-F238E27FC236}">
                <a16:creationId xmlns:a16="http://schemas.microsoft.com/office/drawing/2014/main" id="{6E86734B-81A7-08CE-4477-870C7709CE76}"/>
              </a:ext>
            </a:extLst>
          </p:cNvPr>
          <p:cNvSpPr>
            <a:spLocks noGrp="1"/>
          </p:cNvSpPr>
          <p:nvPr>
            <p:ph type="pic" sz="quarter" idx="12"/>
          </p:nvPr>
        </p:nvSpPr>
        <p:spPr>
          <a:xfrm>
            <a:off x="6203951" y="3429000"/>
            <a:ext cx="5400673" cy="2852701"/>
          </a:xfrm>
          <a:prstGeom prst="rect">
            <a:avLst/>
          </a:prstGeom>
        </p:spPr>
        <p:txBody>
          <a:bodyPr/>
          <a:lstStyle/>
          <a:p>
            <a:endParaRPr lang="ru-RU"/>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6203951" y="1239579"/>
            <a:ext cx="5400674" cy="2189418"/>
          </a:xfrm>
        </p:spPr>
        <p:txBody>
          <a:bodyPr wrap="square" lIns="216000" tIns="0" rIns="216000" bIns="216000" anchor="b"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9" name="Straight Connector 18">
            <a:extLst>
              <a:ext uri="{FF2B5EF4-FFF2-40B4-BE49-F238E27FC236}">
                <a16:creationId xmlns:a16="http://schemas.microsoft.com/office/drawing/2014/main" id="{EF9F423E-0BF3-ED1C-8E65-16E896B50E10}"/>
              </a:ext>
            </a:extLst>
          </p:cNvPr>
          <p:cNvCxnSpPr>
            <a:cxnSpLocks/>
          </p:cNvCxnSpPr>
          <p:nvPr userDrawn="1"/>
        </p:nvCxnSpPr>
        <p:spPr>
          <a:xfrm>
            <a:off x="58737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90550" y="4670856"/>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12350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box1V2">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6203951" y="584200"/>
            <a:ext cx="5400000" cy="2852701"/>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61811" y="1333364"/>
            <a:ext cx="5426239" cy="2659190"/>
          </a:xfrm>
          <a:prstGeom prst="rect">
            <a:avLst/>
          </a:prstGeom>
        </p:spPr>
        <p:txBody>
          <a:bodyPr vert="horz" wrap="square" lIns="0" tIns="0" rIns="0" bIns="0" rtlCol="0" anchor="t" anchorCtr="0">
            <a:no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587375" y="4994856"/>
            <a:ext cx="3529013" cy="1286845"/>
          </a:xfrm>
        </p:spPr>
        <p:txBody>
          <a:bodyPr wrap="square" lIns="0" tIns="216000" rIns="0" bIns="144000" anchor="t"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Picture 19">
            <a:extLst>
              <a:ext uri="{FF2B5EF4-FFF2-40B4-BE49-F238E27FC236}">
                <a16:creationId xmlns:a16="http://schemas.microsoft.com/office/drawing/2014/main" id="{6E86734B-81A7-08CE-4477-870C7709CE76}"/>
              </a:ext>
            </a:extLst>
          </p:cNvPr>
          <p:cNvSpPr>
            <a:spLocks noGrp="1"/>
          </p:cNvSpPr>
          <p:nvPr>
            <p:ph type="pic" sz="quarter" idx="12"/>
          </p:nvPr>
        </p:nvSpPr>
        <p:spPr>
          <a:xfrm>
            <a:off x="6203951" y="3644999"/>
            <a:ext cx="5400673" cy="2628801"/>
          </a:xfrm>
          <a:prstGeom prst="rect">
            <a:avLst/>
          </a:prstGeom>
        </p:spPr>
        <p:txBody>
          <a:bodyPr/>
          <a:lstStyle/>
          <a:p>
            <a:endParaRPr lang="ru-RU"/>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6203951" y="1239579"/>
            <a:ext cx="5400674" cy="2189418"/>
          </a:xfrm>
        </p:spPr>
        <p:txBody>
          <a:bodyPr wrap="square" lIns="216000" tIns="0" rIns="216000" bIns="216000" anchor="b"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9" name="Straight Connector 18">
            <a:extLst>
              <a:ext uri="{FF2B5EF4-FFF2-40B4-BE49-F238E27FC236}">
                <a16:creationId xmlns:a16="http://schemas.microsoft.com/office/drawing/2014/main" id="{EF9F423E-0BF3-ED1C-8E65-16E896B50E10}"/>
              </a:ext>
            </a:extLst>
          </p:cNvPr>
          <p:cNvCxnSpPr>
            <a:cxnSpLocks/>
          </p:cNvCxnSpPr>
          <p:nvPr userDrawn="1"/>
        </p:nvCxnSpPr>
        <p:spPr>
          <a:xfrm>
            <a:off x="597535" y="6273800"/>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90550" y="4670856"/>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14995703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box1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6203950" y="3429000"/>
            <a:ext cx="5988049" cy="284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61811" y="1333364"/>
            <a:ext cx="5400676" cy="1994392"/>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6527950" y="2592367"/>
            <a:ext cx="5076001" cy="615553"/>
          </a:xfrm>
        </p:spPr>
        <p:txBody>
          <a:bodyPr wrap="square" lIns="144000" tIns="0" rIns="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Picture 19">
            <a:extLst>
              <a:ext uri="{FF2B5EF4-FFF2-40B4-BE49-F238E27FC236}">
                <a16:creationId xmlns:a16="http://schemas.microsoft.com/office/drawing/2014/main" id="{6E86734B-81A7-08CE-4477-870C7709CE76}"/>
              </a:ext>
            </a:extLst>
          </p:cNvPr>
          <p:cNvSpPr>
            <a:spLocks noGrp="1"/>
          </p:cNvSpPr>
          <p:nvPr>
            <p:ph type="pic" sz="quarter" idx="12"/>
          </p:nvPr>
        </p:nvSpPr>
        <p:spPr>
          <a:xfrm>
            <a:off x="587375" y="3429800"/>
            <a:ext cx="5400676" cy="2844000"/>
          </a:xfrm>
          <a:prstGeom prst="rect">
            <a:avLst/>
          </a:prstGeom>
        </p:spPr>
        <p:txBody>
          <a:bodyPr/>
          <a:lstStyle/>
          <a:p>
            <a:endParaRPr lang="ru-RU"/>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6203951" y="3429000"/>
            <a:ext cx="5400674" cy="2619893"/>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6203950" y="2738143"/>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39761208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box1V4">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6203951" y="3429000"/>
            <a:ext cx="5400000" cy="284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61811" y="1333364"/>
            <a:ext cx="5400676" cy="1994392"/>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6527950" y="2592367"/>
            <a:ext cx="5076001" cy="615553"/>
          </a:xfrm>
        </p:spPr>
        <p:txBody>
          <a:bodyPr wrap="square" lIns="144000" tIns="0" rIns="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Picture 19">
            <a:extLst>
              <a:ext uri="{FF2B5EF4-FFF2-40B4-BE49-F238E27FC236}">
                <a16:creationId xmlns:a16="http://schemas.microsoft.com/office/drawing/2014/main" id="{6E86734B-81A7-08CE-4477-870C7709CE76}"/>
              </a:ext>
            </a:extLst>
          </p:cNvPr>
          <p:cNvSpPr>
            <a:spLocks noGrp="1"/>
          </p:cNvSpPr>
          <p:nvPr>
            <p:ph type="pic" sz="quarter" idx="12"/>
          </p:nvPr>
        </p:nvSpPr>
        <p:spPr>
          <a:xfrm>
            <a:off x="587375" y="3429800"/>
            <a:ext cx="5400676" cy="2844000"/>
          </a:xfrm>
          <a:prstGeom prst="rect">
            <a:avLst/>
          </a:prstGeom>
        </p:spPr>
        <p:txBody>
          <a:bodyPr/>
          <a:lstStyle/>
          <a:p>
            <a:endParaRPr lang="ru-RU"/>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6203951" y="3429000"/>
            <a:ext cx="5400674" cy="2619893"/>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6203950" y="2738143"/>
            <a:ext cx="324000" cy="324000"/>
            <a:chOff x="11388625" y="6057800"/>
            <a:chExt cx="432000" cy="432000"/>
          </a:xfrm>
          <a:noFill/>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grp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283172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box2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5" y="3865401"/>
            <a:ext cx="3529013" cy="24075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4331275" y="1333364"/>
            <a:ext cx="7297902"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1" y="3033845"/>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3865402"/>
            <a:ext cx="3528000" cy="2407528"/>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3179621"/>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4331275" y="3865399"/>
            <a:ext cx="3529013" cy="240752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4657851" y="3033843"/>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4331275" y="3865400"/>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4333851" y="3179619"/>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4" name="Picture 19">
            <a:extLst>
              <a:ext uri="{FF2B5EF4-FFF2-40B4-BE49-F238E27FC236}">
                <a16:creationId xmlns:a16="http://schemas.microsoft.com/office/drawing/2014/main" id="{5E0A176B-407C-B250-4E84-18CEF0A151DC}"/>
              </a:ext>
            </a:extLst>
          </p:cNvPr>
          <p:cNvSpPr>
            <a:spLocks noGrp="1"/>
          </p:cNvSpPr>
          <p:nvPr>
            <p:ph type="pic" sz="quarter" idx="12"/>
          </p:nvPr>
        </p:nvSpPr>
        <p:spPr>
          <a:xfrm>
            <a:off x="8075174" y="3865399"/>
            <a:ext cx="3526875" cy="2408401"/>
          </a:xfrm>
          <a:prstGeom prst="rect">
            <a:avLst/>
          </a:prstGeom>
          <a:ln>
            <a:noFill/>
          </a:ln>
        </p:spPr>
        <p:txBody>
          <a:bodyPr/>
          <a:lstStyle/>
          <a:p>
            <a:endParaRPr lang="ru-RU"/>
          </a:p>
        </p:txBody>
      </p:sp>
    </p:spTree>
    <p:extLst>
      <p:ext uri="{BB962C8B-B14F-4D97-AF65-F5344CB8AC3E}">
        <p14:creationId xmlns:p14="http://schemas.microsoft.com/office/powerpoint/2010/main" val="24281990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box2V2">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4330262" y="3865401"/>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7375" y="1333364"/>
            <a:ext cx="7297902"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4656838" y="3033845"/>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4331275" y="3865399"/>
            <a:ext cx="3528000" cy="2407528"/>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4332838" y="3179621"/>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8074162" y="3865399"/>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8400738" y="3033843"/>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8074162" y="3865399"/>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8076738" y="3179619"/>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4" name="Picture 19">
            <a:extLst>
              <a:ext uri="{FF2B5EF4-FFF2-40B4-BE49-F238E27FC236}">
                <a16:creationId xmlns:a16="http://schemas.microsoft.com/office/drawing/2014/main" id="{5E0A176B-407C-B250-4E84-18CEF0A151DC}"/>
              </a:ext>
            </a:extLst>
          </p:cNvPr>
          <p:cNvSpPr>
            <a:spLocks noGrp="1"/>
          </p:cNvSpPr>
          <p:nvPr>
            <p:ph type="pic" sz="quarter" idx="12"/>
          </p:nvPr>
        </p:nvSpPr>
        <p:spPr>
          <a:xfrm>
            <a:off x="589513" y="3865399"/>
            <a:ext cx="3526875" cy="2408401"/>
          </a:xfrm>
          <a:prstGeom prst="rect">
            <a:avLst/>
          </a:prstGeom>
          <a:ln>
            <a:noFill/>
          </a:ln>
        </p:spPr>
        <p:txBody>
          <a:bodyPr/>
          <a:lstStyle/>
          <a:p>
            <a:endParaRPr lang="ru-RU"/>
          </a:p>
        </p:txBody>
      </p:sp>
    </p:spTree>
    <p:extLst>
      <p:ext uri="{BB962C8B-B14F-4D97-AF65-F5344CB8AC3E}">
        <p14:creationId xmlns:p14="http://schemas.microsoft.com/office/powerpoint/2010/main" val="41038282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box2V3">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612364" y="3865401"/>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7375" y="1333364"/>
            <a:ext cx="7297902"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38940" y="3033845"/>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613377" y="3865399"/>
            <a:ext cx="3528000" cy="2407528"/>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614940" y="3179621"/>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4356264" y="3865399"/>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4682840" y="3033843"/>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4356264" y="3865399"/>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4358840" y="3179619"/>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4" name="Picture 19">
            <a:extLst>
              <a:ext uri="{FF2B5EF4-FFF2-40B4-BE49-F238E27FC236}">
                <a16:creationId xmlns:a16="http://schemas.microsoft.com/office/drawing/2014/main" id="{5E0A176B-407C-B250-4E84-18CEF0A151DC}"/>
              </a:ext>
            </a:extLst>
          </p:cNvPr>
          <p:cNvSpPr>
            <a:spLocks noGrp="1"/>
          </p:cNvSpPr>
          <p:nvPr>
            <p:ph type="pic" sz="quarter" idx="12"/>
          </p:nvPr>
        </p:nvSpPr>
        <p:spPr>
          <a:xfrm>
            <a:off x="9012238" y="584201"/>
            <a:ext cx="3179762" cy="5689600"/>
          </a:xfrm>
          <a:prstGeom prst="rect">
            <a:avLst/>
          </a:prstGeom>
          <a:ln>
            <a:noFill/>
          </a:ln>
        </p:spPr>
        <p:txBody>
          <a:bodyPr/>
          <a:lstStyle/>
          <a:p>
            <a:endParaRPr lang="ru-RU"/>
          </a:p>
        </p:txBody>
      </p:sp>
    </p:spTree>
    <p:extLst>
      <p:ext uri="{BB962C8B-B14F-4D97-AF65-F5344CB8AC3E}">
        <p14:creationId xmlns:p14="http://schemas.microsoft.com/office/powerpoint/2010/main" val="41433036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box3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5" y="3865401"/>
            <a:ext cx="3529013" cy="24075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4331275" y="1333364"/>
            <a:ext cx="7297902"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1" y="3033845"/>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3865402"/>
            <a:ext cx="3528000" cy="2407528"/>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3179621"/>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4331275" y="3865399"/>
            <a:ext cx="3529013" cy="240752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4657851" y="3033843"/>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4331275" y="3865400"/>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4333851" y="3179619"/>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Rectangle 3">
            <a:extLst>
              <a:ext uri="{FF2B5EF4-FFF2-40B4-BE49-F238E27FC236}">
                <a16:creationId xmlns:a16="http://schemas.microsoft.com/office/drawing/2014/main" id="{1B2ECD4E-AAB8-A719-222E-4C0D15786CC3}"/>
              </a:ext>
            </a:extLst>
          </p:cNvPr>
          <p:cNvSpPr/>
          <p:nvPr userDrawn="1"/>
        </p:nvSpPr>
        <p:spPr>
          <a:xfrm>
            <a:off x="8101177" y="3864526"/>
            <a:ext cx="3529013" cy="240752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 Placeholder">
            <a:extLst>
              <a:ext uri="{FF2B5EF4-FFF2-40B4-BE49-F238E27FC236}">
                <a16:creationId xmlns:a16="http://schemas.microsoft.com/office/drawing/2014/main" id="{D14BCDB2-9CF7-80A5-7196-494E6FE69F84}"/>
              </a:ext>
            </a:extLst>
          </p:cNvPr>
          <p:cNvSpPr>
            <a:spLocks noGrp="1"/>
          </p:cNvSpPr>
          <p:nvPr>
            <p:ph type="body" idx="39" hasCustomPrompt="1"/>
          </p:nvPr>
        </p:nvSpPr>
        <p:spPr>
          <a:xfrm>
            <a:off x="8427753" y="3032970"/>
            <a:ext cx="3202437" cy="615553"/>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Text Placeholder">
            <a:extLst>
              <a:ext uri="{FF2B5EF4-FFF2-40B4-BE49-F238E27FC236}">
                <a16:creationId xmlns:a16="http://schemas.microsoft.com/office/drawing/2014/main" id="{F2F154B5-1500-63BE-FE41-6E8C4269820B}"/>
              </a:ext>
            </a:extLst>
          </p:cNvPr>
          <p:cNvSpPr>
            <a:spLocks noGrp="1"/>
          </p:cNvSpPr>
          <p:nvPr>
            <p:ph type="body" idx="40"/>
          </p:nvPr>
        </p:nvSpPr>
        <p:spPr>
          <a:xfrm>
            <a:off x="8101177" y="3864527"/>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6" name="Group 15">
            <a:extLst>
              <a:ext uri="{FF2B5EF4-FFF2-40B4-BE49-F238E27FC236}">
                <a16:creationId xmlns:a16="http://schemas.microsoft.com/office/drawing/2014/main" id="{6509CDFE-95D6-3AB0-5BAE-CB9CC6248ADA}"/>
              </a:ext>
            </a:extLst>
          </p:cNvPr>
          <p:cNvGrpSpPr/>
          <p:nvPr userDrawn="1"/>
        </p:nvGrpSpPr>
        <p:grpSpPr>
          <a:xfrm rot="5400000">
            <a:off x="8103753" y="3178746"/>
            <a:ext cx="324000" cy="324000"/>
            <a:chOff x="11388625" y="6057800"/>
            <a:chExt cx="432000" cy="432000"/>
          </a:xfrm>
        </p:grpSpPr>
        <p:sp>
          <p:nvSpPr>
            <p:cNvPr id="17" name="Oval 16">
              <a:extLst>
                <a:ext uri="{FF2B5EF4-FFF2-40B4-BE49-F238E27FC236}">
                  <a16:creationId xmlns:a16="http://schemas.microsoft.com/office/drawing/2014/main" id="{51301F6C-8256-A029-A926-BE69A48763C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A976A577-27A9-A09E-47F1-698A4D2922B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244921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S02V4">
    <p:bg>
      <p:bgPr>
        <a:solidFill>
          <a:schemeClr val="bg1"/>
        </a:solidFill>
        <a:effectLst/>
      </p:bgPr>
    </p:bg>
    <p:spTree>
      <p:nvGrpSpPr>
        <p:cNvPr id="1" name=""/>
        <p:cNvGrpSpPr/>
        <p:nvPr/>
      </p:nvGrpSpPr>
      <p:grpSpPr>
        <a:xfrm>
          <a:off x="0" y="0"/>
          <a:ext cx="0" cy="0"/>
          <a:chOff x="0" y="0"/>
          <a:chExt cx="0" cy="0"/>
        </a:xfrm>
      </p:grpSpPr>
      <p:sp>
        <p:nvSpPr>
          <p:cNvPr id="20" name="Рисунок 19">
            <a:extLst>
              <a:ext uri="{FF2B5EF4-FFF2-40B4-BE49-F238E27FC236}">
                <a16:creationId xmlns:a16="http://schemas.microsoft.com/office/drawing/2014/main" id="{B01F3E5E-5D1C-E562-E561-CADCC5F570B5}"/>
              </a:ext>
            </a:extLst>
          </p:cNvPr>
          <p:cNvSpPr>
            <a:spLocks noGrp="1"/>
          </p:cNvSpPr>
          <p:nvPr>
            <p:ph type="pic" sz="quarter" idx="12"/>
          </p:nvPr>
        </p:nvSpPr>
        <p:spPr>
          <a:xfrm>
            <a:off x="4350065" y="1329407"/>
            <a:ext cx="7272338" cy="4944393"/>
          </a:xfrm>
          <a:prstGeom prst="roundRect">
            <a:avLst>
              <a:gd name="adj" fmla="val 9644"/>
            </a:avLst>
          </a:prstGeom>
        </p:spPr>
        <p:txBody>
          <a:bodyPr/>
          <a:lstStyle/>
          <a:p>
            <a:endParaRPr lang="ru-RU"/>
          </a:p>
        </p:txBody>
      </p:sp>
      <p:sp>
        <p:nvSpPr>
          <p:cNvPr id="5" name="Прямоугольник: скругленные углы 4">
            <a:extLst>
              <a:ext uri="{FF2B5EF4-FFF2-40B4-BE49-F238E27FC236}">
                <a16:creationId xmlns:a16="http://schemas.microsoft.com/office/drawing/2014/main" id="{95F910DF-5772-6447-D1D7-78F5917D0949}"/>
              </a:ext>
            </a:extLst>
          </p:cNvPr>
          <p:cNvSpPr/>
          <p:nvPr userDrawn="1"/>
        </p:nvSpPr>
        <p:spPr>
          <a:xfrm>
            <a:off x="569596" y="4107463"/>
            <a:ext cx="3546792" cy="2166337"/>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987324FE-A04F-3D4C-250A-447526A6565A}"/>
              </a:ext>
            </a:extLst>
          </p:cNvPr>
          <p:cNvSpPr/>
          <p:nvPr userDrawn="1"/>
        </p:nvSpPr>
        <p:spPr>
          <a:xfrm>
            <a:off x="3466783" y="4327223"/>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descr="Стрелка вниз со сплошной заливкой">
            <a:extLst>
              <a:ext uri="{FF2B5EF4-FFF2-40B4-BE49-F238E27FC236}">
                <a16:creationId xmlns:a16="http://schemas.microsoft.com/office/drawing/2014/main" id="{165F80D2-A472-E2A1-4912-85149B832B4F}"/>
              </a:ext>
            </a:extLst>
          </p:cNvPr>
          <p:cNvPicPr>
            <a:picLocks noChangeAspect="1"/>
          </p:cNvPicPr>
          <p:nvPr userDrawn="1"/>
        </p:nvPicPr>
        <p:blipFill>
          <a:blip r:embed="rId2">
            <a:extLst>
              <a:ext uri="{96DAC541-7B7A-43D3-8B79-37D633B846F1}">
                <asvg:svgBlip xmlns:asvg="http://schemas.microsoft.com/office/drawing/2016/SVG/main" r:embed="rId3"/>
              </a:ext>
            </a:extLst>
          </a:blip>
          <a:srcRect t="54541"/>
          <a:stretch>
            <a:fillRect/>
          </a:stretch>
        </p:blipFill>
        <p:spPr>
          <a:xfrm rot="13500000">
            <a:off x="3407388" y="4410644"/>
            <a:ext cx="562221" cy="255582"/>
          </a:xfrm>
          <a:prstGeom prst="rect">
            <a:avLst/>
          </a:prstGeom>
        </p:spPr>
      </p:pic>
      <p:sp>
        <p:nvSpPr>
          <p:cNvPr id="10" name="Subtitle Placeholder">
            <a:extLst>
              <a:ext uri="{FF2B5EF4-FFF2-40B4-BE49-F238E27FC236}">
                <a16:creationId xmlns:a16="http://schemas.microsoft.com/office/drawing/2014/main" id="{6929A5B3-A84D-5B60-74BF-3009DB99D6F0}"/>
              </a:ext>
            </a:extLst>
          </p:cNvPr>
          <p:cNvSpPr>
            <a:spLocks noGrp="1"/>
          </p:cNvSpPr>
          <p:nvPr>
            <p:ph type="body" idx="24" hasCustomPrompt="1"/>
          </p:nvPr>
        </p:nvSpPr>
        <p:spPr>
          <a:xfrm>
            <a:off x="569596" y="4784799"/>
            <a:ext cx="3527744" cy="1487587"/>
          </a:xfrm>
        </p:spPr>
        <p:txBody>
          <a:bodyPr lIns="216000" tIns="216000" rIns="216000" bIns="432000" anchor="b"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Заголовок 1">
            <a:extLst>
              <a:ext uri="{FF2B5EF4-FFF2-40B4-BE49-F238E27FC236}">
                <a16:creationId xmlns:a16="http://schemas.microsoft.com/office/drawing/2014/main" id="{49D8A2F1-FC9D-FF7D-1472-AE4471B42733}"/>
              </a:ext>
            </a:extLst>
          </p:cNvPr>
          <p:cNvSpPr>
            <a:spLocks noGrp="1"/>
          </p:cNvSpPr>
          <p:nvPr>
            <p:ph type="title" hasCustomPrompt="1"/>
          </p:nvPr>
        </p:nvSpPr>
        <p:spPr>
          <a:xfrm>
            <a:off x="588758" y="1304924"/>
            <a:ext cx="3527744" cy="2659190"/>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2" name="Ellipse">
            <a:extLst>
              <a:ext uri="{FF2B5EF4-FFF2-40B4-BE49-F238E27FC236}">
                <a16:creationId xmlns:a16="http://schemas.microsoft.com/office/drawing/2014/main" id="{451FF9DA-694D-7207-D963-EAA9EBE6F42A}"/>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Ellipse">
            <a:extLst>
              <a:ext uri="{FF2B5EF4-FFF2-40B4-BE49-F238E27FC236}">
                <a16:creationId xmlns:a16="http://schemas.microsoft.com/office/drawing/2014/main" id="{7D0F6764-C674-61B3-E0A8-8F546A690121}"/>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Ellipse">
            <a:extLst>
              <a:ext uri="{FF2B5EF4-FFF2-40B4-BE49-F238E27FC236}">
                <a16:creationId xmlns:a16="http://schemas.microsoft.com/office/drawing/2014/main" id="{5671F36F-6A44-1596-B42C-D54F6078E547}"/>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Footer Placeholder">
            <a:extLst>
              <a:ext uri="{FF2B5EF4-FFF2-40B4-BE49-F238E27FC236}">
                <a16:creationId xmlns:a16="http://schemas.microsoft.com/office/drawing/2014/main" id="{425E8683-E0EF-0B33-56C8-3B3DB986C6F4}"/>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3877692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box3V2">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5" y="3865401"/>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4331275" y="1333364"/>
            <a:ext cx="7297902"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1" y="3033845"/>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3864526"/>
            <a:ext cx="3528000" cy="2407528"/>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3179621"/>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4331275" y="3865399"/>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4657851" y="3033843"/>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4331275" y="3864526"/>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4333851" y="3179619"/>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Rectangle 3">
            <a:extLst>
              <a:ext uri="{FF2B5EF4-FFF2-40B4-BE49-F238E27FC236}">
                <a16:creationId xmlns:a16="http://schemas.microsoft.com/office/drawing/2014/main" id="{1B2ECD4E-AAB8-A719-222E-4C0D15786CC3}"/>
              </a:ext>
            </a:extLst>
          </p:cNvPr>
          <p:cNvSpPr/>
          <p:nvPr userDrawn="1"/>
        </p:nvSpPr>
        <p:spPr>
          <a:xfrm>
            <a:off x="8101177" y="3864526"/>
            <a:ext cx="3529013" cy="240752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 Placeholder">
            <a:extLst>
              <a:ext uri="{FF2B5EF4-FFF2-40B4-BE49-F238E27FC236}">
                <a16:creationId xmlns:a16="http://schemas.microsoft.com/office/drawing/2014/main" id="{D14BCDB2-9CF7-80A5-7196-494E6FE69F84}"/>
              </a:ext>
            </a:extLst>
          </p:cNvPr>
          <p:cNvSpPr>
            <a:spLocks noGrp="1"/>
          </p:cNvSpPr>
          <p:nvPr>
            <p:ph type="body" idx="39" hasCustomPrompt="1"/>
          </p:nvPr>
        </p:nvSpPr>
        <p:spPr>
          <a:xfrm>
            <a:off x="8427753" y="3032970"/>
            <a:ext cx="3202437" cy="615553"/>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Text Placeholder">
            <a:extLst>
              <a:ext uri="{FF2B5EF4-FFF2-40B4-BE49-F238E27FC236}">
                <a16:creationId xmlns:a16="http://schemas.microsoft.com/office/drawing/2014/main" id="{F2F154B5-1500-63BE-FE41-6E8C4269820B}"/>
              </a:ext>
            </a:extLst>
          </p:cNvPr>
          <p:cNvSpPr>
            <a:spLocks noGrp="1"/>
          </p:cNvSpPr>
          <p:nvPr>
            <p:ph type="body" idx="40"/>
          </p:nvPr>
        </p:nvSpPr>
        <p:spPr>
          <a:xfrm>
            <a:off x="8101177" y="3864526"/>
            <a:ext cx="3528000" cy="24084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6" name="Group 15">
            <a:extLst>
              <a:ext uri="{FF2B5EF4-FFF2-40B4-BE49-F238E27FC236}">
                <a16:creationId xmlns:a16="http://schemas.microsoft.com/office/drawing/2014/main" id="{6509CDFE-95D6-3AB0-5BAE-CB9CC6248ADA}"/>
              </a:ext>
            </a:extLst>
          </p:cNvPr>
          <p:cNvGrpSpPr/>
          <p:nvPr userDrawn="1"/>
        </p:nvGrpSpPr>
        <p:grpSpPr>
          <a:xfrm rot="5400000">
            <a:off x="8103753" y="3178746"/>
            <a:ext cx="324000" cy="324000"/>
            <a:chOff x="11388625" y="6057800"/>
            <a:chExt cx="432000" cy="432000"/>
          </a:xfrm>
        </p:grpSpPr>
        <p:sp>
          <p:nvSpPr>
            <p:cNvPr id="17" name="Oval 16">
              <a:extLst>
                <a:ext uri="{FF2B5EF4-FFF2-40B4-BE49-F238E27FC236}">
                  <a16:creationId xmlns:a16="http://schemas.microsoft.com/office/drawing/2014/main" id="{51301F6C-8256-A029-A926-BE69A48763C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A976A577-27A9-A09E-47F1-698A4D2922B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29662465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box3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6" y="3732199"/>
            <a:ext cx="2592388" cy="254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8387" y="1333364"/>
            <a:ext cx="11016237"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2" y="2591991"/>
            <a:ext cx="2265812" cy="923330"/>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3732200"/>
            <a:ext cx="2591376"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a:p>
            <a:pPr lvl="0"/>
            <a:endParaRPr lang="en-US"/>
          </a:p>
          <a:p>
            <a:pPr lvl="0"/>
            <a:endParaRPr lang="en-US"/>
          </a:p>
          <a:p>
            <a:pPr lvl="0"/>
            <a:endParaRPr lang="en-US"/>
          </a:p>
          <a:p>
            <a:pPr lvl="0"/>
            <a:endParaRPr lang="en-US"/>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2891655"/>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3396050" y="3732197"/>
            <a:ext cx="2592000" cy="25416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3722626" y="2591991"/>
            <a:ext cx="2264400" cy="925200"/>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3396050" y="3732198"/>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3398626" y="2891655"/>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Rectangle 3">
            <a:extLst>
              <a:ext uri="{FF2B5EF4-FFF2-40B4-BE49-F238E27FC236}">
                <a16:creationId xmlns:a16="http://schemas.microsoft.com/office/drawing/2014/main" id="{1B2ECD4E-AAB8-A719-222E-4C0D15786CC3}"/>
              </a:ext>
            </a:extLst>
          </p:cNvPr>
          <p:cNvSpPr/>
          <p:nvPr userDrawn="1"/>
        </p:nvSpPr>
        <p:spPr>
          <a:xfrm>
            <a:off x="6209736" y="3731324"/>
            <a:ext cx="2592000" cy="25416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 Placeholder">
            <a:extLst>
              <a:ext uri="{FF2B5EF4-FFF2-40B4-BE49-F238E27FC236}">
                <a16:creationId xmlns:a16="http://schemas.microsoft.com/office/drawing/2014/main" id="{D14BCDB2-9CF7-80A5-7196-494E6FE69F84}"/>
              </a:ext>
            </a:extLst>
          </p:cNvPr>
          <p:cNvSpPr>
            <a:spLocks noGrp="1"/>
          </p:cNvSpPr>
          <p:nvPr>
            <p:ph type="body" idx="39" hasCustomPrompt="1"/>
          </p:nvPr>
        </p:nvSpPr>
        <p:spPr>
          <a:xfrm>
            <a:off x="6536312" y="2591991"/>
            <a:ext cx="2264400" cy="925200"/>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Text Placeholder">
            <a:extLst>
              <a:ext uri="{FF2B5EF4-FFF2-40B4-BE49-F238E27FC236}">
                <a16:creationId xmlns:a16="http://schemas.microsoft.com/office/drawing/2014/main" id="{F2F154B5-1500-63BE-FE41-6E8C4269820B}"/>
              </a:ext>
            </a:extLst>
          </p:cNvPr>
          <p:cNvSpPr>
            <a:spLocks noGrp="1"/>
          </p:cNvSpPr>
          <p:nvPr>
            <p:ph type="body" idx="40"/>
          </p:nvPr>
        </p:nvSpPr>
        <p:spPr>
          <a:xfrm>
            <a:off x="6209736" y="3731325"/>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6" name="Group 15">
            <a:extLst>
              <a:ext uri="{FF2B5EF4-FFF2-40B4-BE49-F238E27FC236}">
                <a16:creationId xmlns:a16="http://schemas.microsoft.com/office/drawing/2014/main" id="{6509CDFE-95D6-3AB0-5BAE-CB9CC6248ADA}"/>
              </a:ext>
            </a:extLst>
          </p:cNvPr>
          <p:cNvGrpSpPr/>
          <p:nvPr userDrawn="1"/>
        </p:nvGrpSpPr>
        <p:grpSpPr>
          <a:xfrm rot="5400000">
            <a:off x="6212312" y="2891655"/>
            <a:ext cx="324000" cy="324000"/>
            <a:chOff x="11388625" y="6057800"/>
            <a:chExt cx="432000" cy="432000"/>
          </a:xfrm>
        </p:grpSpPr>
        <p:sp>
          <p:nvSpPr>
            <p:cNvPr id="17" name="Oval 16">
              <a:extLst>
                <a:ext uri="{FF2B5EF4-FFF2-40B4-BE49-F238E27FC236}">
                  <a16:creationId xmlns:a16="http://schemas.microsoft.com/office/drawing/2014/main" id="{51301F6C-8256-A029-A926-BE69A48763C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A976A577-27A9-A09E-47F1-698A4D2922B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4" name="Picture 19">
            <a:extLst>
              <a:ext uri="{FF2B5EF4-FFF2-40B4-BE49-F238E27FC236}">
                <a16:creationId xmlns:a16="http://schemas.microsoft.com/office/drawing/2014/main" id="{5868515E-6F56-5258-AF8E-1DEB9858B3DE}"/>
              </a:ext>
            </a:extLst>
          </p:cNvPr>
          <p:cNvSpPr>
            <a:spLocks noGrp="1"/>
          </p:cNvSpPr>
          <p:nvPr>
            <p:ph type="pic" sz="quarter" idx="12"/>
          </p:nvPr>
        </p:nvSpPr>
        <p:spPr>
          <a:xfrm>
            <a:off x="9023422" y="2591991"/>
            <a:ext cx="3168578" cy="4266009"/>
          </a:xfrm>
          <a:prstGeom prst="rect">
            <a:avLst/>
          </a:prstGeom>
          <a:ln>
            <a:noFill/>
          </a:ln>
        </p:spPr>
        <p:txBody>
          <a:bodyPr/>
          <a:lstStyle/>
          <a:p>
            <a:endParaRPr lang="ru-RU"/>
          </a:p>
        </p:txBody>
      </p:sp>
    </p:spTree>
    <p:extLst>
      <p:ext uri="{BB962C8B-B14F-4D97-AF65-F5344CB8AC3E}">
        <p14:creationId xmlns:p14="http://schemas.microsoft.com/office/powerpoint/2010/main" val="27792852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box4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6" y="3731324"/>
            <a:ext cx="2592388" cy="254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8387" y="1333364"/>
            <a:ext cx="11016237"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2" y="2593363"/>
            <a:ext cx="2265812" cy="923330"/>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3731324"/>
            <a:ext cx="2591376"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a:p>
            <a:pPr lvl="0"/>
            <a:endParaRPr lang="en-US"/>
          </a:p>
          <a:p>
            <a:pPr lvl="0"/>
            <a:endParaRPr lang="en-US"/>
          </a:p>
          <a:p>
            <a:pPr lvl="0"/>
            <a:endParaRPr lang="en-US"/>
          </a:p>
          <a:p>
            <a:pPr lvl="0"/>
            <a:endParaRPr lang="en-US"/>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2893028"/>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3396050" y="3731324"/>
            <a:ext cx="2592000" cy="25416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3722626" y="2592428"/>
            <a:ext cx="2264400" cy="925200"/>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3396050" y="3731324"/>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3398626" y="2893028"/>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Rectangle 3">
            <a:extLst>
              <a:ext uri="{FF2B5EF4-FFF2-40B4-BE49-F238E27FC236}">
                <a16:creationId xmlns:a16="http://schemas.microsoft.com/office/drawing/2014/main" id="{1B2ECD4E-AAB8-A719-222E-4C0D15786CC3}"/>
              </a:ext>
            </a:extLst>
          </p:cNvPr>
          <p:cNvSpPr/>
          <p:nvPr userDrawn="1"/>
        </p:nvSpPr>
        <p:spPr>
          <a:xfrm>
            <a:off x="6209736" y="3731324"/>
            <a:ext cx="2592000" cy="25416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 Placeholder">
            <a:extLst>
              <a:ext uri="{FF2B5EF4-FFF2-40B4-BE49-F238E27FC236}">
                <a16:creationId xmlns:a16="http://schemas.microsoft.com/office/drawing/2014/main" id="{D14BCDB2-9CF7-80A5-7196-494E6FE69F84}"/>
              </a:ext>
            </a:extLst>
          </p:cNvPr>
          <p:cNvSpPr>
            <a:spLocks noGrp="1"/>
          </p:cNvSpPr>
          <p:nvPr>
            <p:ph type="body" idx="39" hasCustomPrompt="1"/>
          </p:nvPr>
        </p:nvSpPr>
        <p:spPr>
          <a:xfrm>
            <a:off x="6536312" y="2592428"/>
            <a:ext cx="2264400" cy="925200"/>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Text Placeholder">
            <a:extLst>
              <a:ext uri="{FF2B5EF4-FFF2-40B4-BE49-F238E27FC236}">
                <a16:creationId xmlns:a16="http://schemas.microsoft.com/office/drawing/2014/main" id="{F2F154B5-1500-63BE-FE41-6E8C4269820B}"/>
              </a:ext>
            </a:extLst>
          </p:cNvPr>
          <p:cNvSpPr>
            <a:spLocks noGrp="1"/>
          </p:cNvSpPr>
          <p:nvPr>
            <p:ph type="body" idx="40"/>
          </p:nvPr>
        </p:nvSpPr>
        <p:spPr>
          <a:xfrm>
            <a:off x="6209736" y="3731324"/>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6" name="Group 15">
            <a:extLst>
              <a:ext uri="{FF2B5EF4-FFF2-40B4-BE49-F238E27FC236}">
                <a16:creationId xmlns:a16="http://schemas.microsoft.com/office/drawing/2014/main" id="{6509CDFE-95D6-3AB0-5BAE-CB9CC6248ADA}"/>
              </a:ext>
            </a:extLst>
          </p:cNvPr>
          <p:cNvGrpSpPr/>
          <p:nvPr userDrawn="1"/>
        </p:nvGrpSpPr>
        <p:grpSpPr>
          <a:xfrm rot="5400000">
            <a:off x="6212312" y="2893028"/>
            <a:ext cx="324000" cy="324000"/>
            <a:chOff x="11388625" y="6057800"/>
            <a:chExt cx="432000" cy="432000"/>
          </a:xfrm>
        </p:grpSpPr>
        <p:sp>
          <p:nvSpPr>
            <p:cNvPr id="17" name="Oval 16">
              <a:extLst>
                <a:ext uri="{FF2B5EF4-FFF2-40B4-BE49-F238E27FC236}">
                  <a16:creationId xmlns:a16="http://schemas.microsoft.com/office/drawing/2014/main" id="{51301F6C-8256-A029-A926-BE69A48763C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A976A577-27A9-A09E-47F1-698A4D2922B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9" name="Rectangle 18">
            <a:extLst>
              <a:ext uri="{FF2B5EF4-FFF2-40B4-BE49-F238E27FC236}">
                <a16:creationId xmlns:a16="http://schemas.microsoft.com/office/drawing/2014/main" id="{F90B5B32-EC81-F831-D5B2-19147E5FC83A}"/>
              </a:ext>
            </a:extLst>
          </p:cNvPr>
          <p:cNvSpPr/>
          <p:nvPr userDrawn="1"/>
        </p:nvSpPr>
        <p:spPr>
          <a:xfrm>
            <a:off x="9023422" y="3731324"/>
            <a:ext cx="2592000" cy="254247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Subtitle Placeholder">
            <a:extLst>
              <a:ext uri="{FF2B5EF4-FFF2-40B4-BE49-F238E27FC236}">
                <a16:creationId xmlns:a16="http://schemas.microsoft.com/office/drawing/2014/main" id="{435133F2-9DC0-9535-DFCA-961C9C8F0BB4}"/>
              </a:ext>
            </a:extLst>
          </p:cNvPr>
          <p:cNvSpPr>
            <a:spLocks noGrp="1"/>
          </p:cNvSpPr>
          <p:nvPr>
            <p:ph type="body" idx="41" hasCustomPrompt="1"/>
          </p:nvPr>
        </p:nvSpPr>
        <p:spPr>
          <a:xfrm>
            <a:off x="9349998" y="2592428"/>
            <a:ext cx="2264400" cy="925200"/>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a:extLst>
              <a:ext uri="{FF2B5EF4-FFF2-40B4-BE49-F238E27FC236}">
                <a16:creationId xmlns:a16="http://schemas.microsoft.com/office/drawing/2014/main" id="{6B270D81-3C57-BC6D-B39E-4403C248444E}"/>
              </a:ext>
            </a:extLst>
          </p:cNvPr>
          <p:cNvSpPr>
            <a:spLocks noGrp="1"/>
          </p:cNvSpPr>
          <p:nvPr>
            <p:ph type="body" idx="42"/>
          </p:nvPr>
        </p:nvSpPr>
        <p:spPr>
          <a:xfrm>
            <a:off x="9023422" y="3731324"/>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2" name="Group 21">
            <a:extLst>
              <a:ext uri="{FF2B5EF4-FFF2-40B4-BE49-F238E27FC236}">
                <a16:creationId xmlns:a16="http://schemas.microsoft.com/office/drawing/2014/main" id="{072856B1-79E8-EEF8-4B3B-8EC7BD475701}"/>
              </a:ext>
            </a:extLst>
          </p:cNvPr>
          <p:cNvGrpSpPr/>
          <p:nvPr userDrawn="1"/>
        </p:nvGrpSpPr>
        <p:grpSpPr>
          <a:xfrm rot="5400000">
            <a:off x="9025998" y="2893028"/>
            <a:ext cx="324000" cy="324000"/>
            <a:chOff x="11388625" y="6057800"/>
            <a:chExt cx="432000" cy="432000"/>
          </a:xfrm>
        </p:grpSpPr>
        <p:sp>
          <p:nvSpPr>
            <p:cNvPr id="27" name="Oval 26">
              <a:extLst>
                <a:ext uri="{FF2B5EF4-FFF2-40B4-BE49-F238E27FC236}">
                  <a16:creationId xmlns:a16="http://schemas.microsoft.com/office/drawing/2014/main" id="{AAB88367-DCD7-6137-BA81-F6AB37C554A8}"/>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8" name="Graphic 27" descr="Caret Right outline">
              <a:extLst>
                <a:ext uri="{FF2B5EF4-FFF2-40B4-BE49-F238E27FC236}">
                  <a16:creationId xmlns:a16="http://schemas.microsoft.com/office/drawing/2014/main" id="{6453500B-F1D7-48BC-8901-8C1BB8E1D9F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11832182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box4V2">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6" y="3731324"/>
            <a:ext cx="2592388" cy="25416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8387" y="1333364"/>
            <a:ext cx="11016237"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2" y="2593363"/>
            <a:ext cx="2265812" cy="923330"/>
          </a:xfrm>
        </p:spPr>
        <p:txBody>
          <a:bodyPr wrap="square" lIns="144000" tIns="0" rIns="10800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3731324"/>
            <a:ext cx="2591376" cy="2541600"/>
          </a:xfrm>
          <a:ln w="12700">
            <a:noFill/>
          </a:ln>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a:p>
            <a:pPr lvl="0"/>
            <a:endParaRPr lang="en-US"/>
          </a:p>
          <a:p>
            <a:pPr lvl="0"/>
            <a:endParaRPr lang="en-US"/>
          </a:p>
          <a:p>
            <a:pPr lvl="0"/>
            <a:endParaRPr lang="en-US"/>
          </a:p>
          <a:p>
            <a:pPr lvl="0"/>
            <a:endParaRPr lang="en-US"/>
          </a:p>
          <a:p>
            <a:pPr lvl="0"/>
            <a:endParaRPr lang="en-US"/>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2893028"/>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3396050" y="3731324"/>
            <a:ext cx="2592000" cy="25416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3722626" y="2592428"/>
            <a:ext cx="2264400" cy="925200"/>
          </a:xfrm>
        </p:spPr>
        <p:txBody>
          <a:bodyPr wrap="square" lIns="144000" tIns="0" rIns="10800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p:nvPr>
        </p:nvSpPr>
        <p:spPr>
          <a:xfrm>
            <a:off x="3396050" y="3731324"/>
            <a:ext cx="2592000" cy="2541600"/>
          </a:xfrm>
          <a:ln w="12700">
            <a:noFill/>
          </a:ln>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3398626" y="2893028"/>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Rectangle 3">
            <a:extLst>
              <a:ext uri="{FF2B5EF4-FFF2-40B4-BE49-F238E27FC236}">
                <a16:creationId xmlns:a16="http://schemas.microsoft.com/office/drawing/2014/main" id="{1B2ECD4E-AAB8-A719-222E-4C0D15786CC3}"/>
              </a:ext>
            </a:extLst>
          </p:cNvPr>
          <p:cNvSpPr/>
          <p:nvPr userDrawn="1"/>
        </p:nvSpPr>
        <p:spPr>
          <a:xfrm>
            <a:off x="6209736" y="3731324"/>
            <a:ext cx="2592000" cy="25416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Subtitle Placeholder">
            <a:extLst>
              <a:ext uri="{FF2B5EF4-FFF2-40B4-BE49-F238E27FC236}">
                <a16:creationId xmlns:a16="http://schemas.microsoft.com/office/drawing/2014/main" id="{D14BCDB2-9CF7-80A5-7196-494E6FE69F84}"/>
              </a:ext>
            </a:extLst>
          </p:cNvPr>
          <p:cNvSpPr>
            <a:spLocks noGrp="1"/>
          </p:cNvSpPr>
          <p:nvPr>
            <p:ph type="body" idx="39" hasCustomPrompt="1"/>
          </p:nvPr>
        </p:nvSpPr>
        <p:spPr>
          <a:xfrm>
            <a:off x="6536312" y="2592428"/>
            <a:ext cx="2264400" cy="925200"/>
          </a:xfrm>
        </p:spPr>
        <p:txBody>
          <a:bodyPr wrap="square" lIns="144000" tIns="0" rIns="10800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5" name="Text Placeholder">
            <a:extLst>
              <a:ext uri="{FF2B5EF4-FFF2-40B4-BE49-F238E27FC236}">
                <a16:creationId xmlns:a16="http://schemas.microsoft.com/office/drawing/2014/main" id="{F2F154B5-1500-63BE-FE41-6E8C4269820B}"/>
              </a:ext>
            </a:extLst>
          </p:cNvPr>
          <p:cNvSpPr>
            <a:spLocks noGrp="1"/>
          </p:cNvSpPr>
          <p:nvPr>
            <p:ph type="body" idx="40"/>
          </p:nvPr>
        </p:nvSpPr>
        <p:spPr>
          <a:xfrm>
            <a:off x="6209736" y="3731324"/>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6" name="Group 15">
            <a:extLst>
              <a:ext uri="{FF2B5EF4-FFF2-40B4-BE49-F238E27FC236}">
                <a16:creationId xmlns:a16="http://schemas.microsoft.com/office/drawing/2014/main" id="{6509CDFE-95D6-3AB0-5BAE-CB9CC6248ADA}"/>
              </a:ext>
            </a:extLst>
          </p:cNvPr>
          <p:cNvGrpSpPr/>
          <p:nvPr userDrawn="1"/>
        </p:nvGrpSpPr>
        <p:grpSpPr>
          <a:xfrm rot="5400000">
            <a:off x="6212312" y="2893028"/>
            <a:ext cx="324000" cy="324000"/>
            <a:chOff x="11388625" y="6057800"/>
            <a:chExt cx="432000" cy="432000"/>
          </a:xfrm>
        </p:grpSpPr>
        <p:sp>
          <p:nvSpPr>
            <p:cNvPr id="17" name="Oval 16">
              <a:extLst>
                <a:ext uri="{FF2B5EF4-FFF2-40B4-BE49-F238E27FC236}">
                  <a16:creationId xmlns:a16="http://schemas.microsoft.com/office/drawing/2014/main" id="{51301F6C-8256-A029-A926-BE69A48763C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A976A577-27A9-A09E-47F1-698A4D2922B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9" name="Rectangle 18">
            <a:extLst>
              <a:ext uri="{FF2B5EF4-FFF2-40B4-BE49-F238E27FC236}">
                <a16:creationId xmlns:a16="http://schemas.microsoft.com/office/drawing/2014/main" id="{F90B5B32-EC81-F831-D5B2-19147E5FC83A}"/>
              </a:ext>
            </a:extLst>
          </p:cNvPr>
          <p:cNvSpPr/>
          <p:nvPr userDrawn="1"/>
        </p:nvSpPr>
        <p:spPr>
          <a:xfrm>
            <a:off x="9023422" y="3731324"/>
            <a:ext cx="2592000" cy="2542476"/>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Subtitle Placeholder">
            <a:extLst>
              <a:ext uri="{FF2B5EF4-FFF2-40B4-BE49-F238E27FC236}">
                <a16:creationId xmlns:a16="http://schemas.microsoft.com/office/drawing/2014/main" id="{435133F2-9DC0-9535-DFCA-961C9C8F0BB4}"/>
              </a:ext>
            </a:extLst>
          </p:cNvPr>
          <p:cNvSpPr>
            <a:spLocks noGrp="1"/>
          </p:cNvSpPr>
          <p:nvPr>
            <p:ph type="body" idx="41" hasCustomPrompt="1"/>
          </p:nvPr>
        </p:nvSpPr>
        <p:spPr>
          <a:xfrm>
            <a:off x="9349998" y="2592428"/>
            <a:ext cx="2264400" cy="925200"/>
          </a:xfrm>
        </p:spPr>
        <p:txBody>
          <a:bodyPr wrap="square" lIns="144000" tIns="0" rIns="0" bIns="0" anchor="ctr" anchorCtr="0">
            <a:sp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a:extLst>
              <a:ext uri="{FF2B5EF4-FFF2-40B4-BE49-F238E27FC236}">
                <a16:creationId xmlns:a16="http://schemas.microsoft.com/office/drawing/2014/main" id="{6B270D81-3C57-BC6D-B39E-4403C248444E}"/>
              </a:ext>
            </a:extLst>
          </p:cNvPr>
          <p:cNvSpPr>
            <a:spLocks noGrp="1"/>
          </p:cNvSpPr>
          <p:nvPr>
            <p:ph type="body" idx="42"/>
          </p:nvPr>
        </p:nvSpPr>
        <p:spPr>
          <a:xfrm>
            <a:off x="9023422" y="3731324"/>
            <a:ext cx="2592000" cy="2541600"/>
          </a:xfrm>
        </p:spPr>
        <p:txBody>
          <a:bodyPr wrap="square" lIns="216000" tIns="216000" rIns="216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2" name="Group 21">
            <a:extLst>
              <a:ext uri="{FF2B5EF4-FFF2-40B4-BE49-F238E27FC236}">
                <a16:creationId xmlns:a16="http://schemas.microsoft.com/office/drawing/2014/main" id="{072856B1-79E8-EEF8-4B3B-8EC7BD475701}"/>
              </a:ext>
            </a:extLst>
          </p:cNvPr>
          <p:cNvGrpSpPr/>
          <p:nvPr userDrawn="1"/>
        </p:nvGrpSpPr>
        <p:grpSpPr>
          <a:xfrm rot="5400000">
            <a:off x="9025998" y="2893028"/>
            <a:ext cx="324000" cy="324000"/>
            <a:chOff x="11388625" y="6057800"/>
            <a:chExt cx="432000" cy="432000"/>
          </a:xfrm>
        </p:grpSpPr>
        <p:sp>
          <p:nvSpPr>
            <p:cNvPr id="27" name="Oval 26">
              <a:extLst>
                <a:ext uri="{FF2B5EF4-FFF2-40B4-BE49-F238E27FC236}">
                  <a16:creationId xmlns:a16="http://schemas.microsoft.com/office/drawing/2014/main" id="{AAB88367-DCD7-6137-BA81-F6AB37C554A8}"/>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8" name="Graphic 27" descr="Caret Right outline">
              <a:extLst>
                <a:ext uri="{FF2B5EF4-FFF2-40B4-BE49-F238E27FC236}">
                  <a16:creationId xmlns:a16="http://schemas.microsoft.com/office/drawing/2014/main" id="{6453500B-F1D7-48BC-8901-8C1BB8E1D9F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23996805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box4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587376" y="2969910"/>
            <a:ext cx="5399650" cy="1162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8387" y="1333364"/>
            <a:ext cx="11026011"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3" name="Subtitle Placeholder">
            <a:extLst>
              <a:ext uri="{FF2B5EF4-FFF2-40B4-BE49-F238E27FC236}">
                <a16:creationId xmlns:a16="http://schemas.microsoft.com/office/drawing/2014/main" id="{A5DE4D8E-30F9-47F3-3015-ACA8F29F095B}"/>
              </a:ext>
            </a:extLst>
          </p:cNvPr>
          <p:cNvSpPr>
            <a:spLocks noGrp="1"/>
          </p:cNvSpPr>
          <p:nvPr>
            <p:ph type="body" idx="27" hasCustomPrompt="1"/>
          </p:nvPr>
        </p:nvSpPr>
        <p:spPr>
          <a:xfrm>
            <a:off x="913952" y="2452509"/>
            <a:ext cx="5074098" cy="307777"/>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8388" y="2969910"/>
            <a:ext cx="5400000" cy="11628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rot="5400000">
            <a:off x="589951" y="2444397"/>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5" name="Rectangle 4">
            <a:extLst>
              <a:ext uri="{FF2B5EF4-FFF2-40B4-BE49-F238E27FC236}">
                <a16:creationId xmlns:a16="http://schemas.microsoft.com/office/drawing/2014/main" id="{0DDA29AE-D4D6-2C85-CFE9-27687BDE7CB3}"/>
              </a:ext>
            </a:extLst>
          </p:cNvPr>
          <p:cNvSpPr/>
          <p:nvPr userDrawn="1"/>
        </p:nvSpPr>
        <p:spPr>
          <a:xfrm>
            <a:off x="6219932" y="2969910"/>
            <a:ext cx="5400000" cy="1162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Subtitle Placeholder">
            <a:extLst>
              <a:ext uri="{FF2B5EF4-FFF2-40B4-BE49-F238E27FC236}">
                <a16:creationId xmlns:a16="http://schemas.microsoft.com/office/drawing/2014/main" id="{45733AF9-86EB-B24C-67FC-D41D0334BB96}"/>
              </a:ext>
            </a:extLst>
          </p:cNvPr>
          <p:cNvSpPr>
            <a:spLocks noGrp="1"/>
          </p:cNvSpPr>
          <p:nvPr>
            <p:ph type="body" idx="37" hasCustomPrompt="1"/>
          </p:nvPr>
        </p:nvSpPr>
        <p:spPr>
          <a:xfrm>
            <a:off x="6546508" y="2452509"/>
            <a:ext cx="5076000"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a:extLst>
              <a:ext uri="{FF2B5EF4-FFF2-40B4-BE49-F238E27FC236}">
                <a16:creationId xmlns:a16="http://schemas.microsoft.com/office/drawing/2014/main" id="{DC6BCADE-3EA4-DF9F-FD31-503A99CCA672}"/>
              </a:ext>
            </a:extLst>
          </p:cNvPr>
          <p:cNvSpPr>
            <a:spLocks noGrp="1"/>
          </p:cNvSpPr>
          <p:nvPr>
            <p:ph type="body" idx="38" hasCustomPrompt="1"/>
          </p:nvPr>
        </p:nvSpPr>
        <p:spPr>
          <a:xfrm>
            <a:off x="6219932" y="2969910"/>
            <a:ext cx="5400000" cy="1161033"/>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br>
              <a:rPr lang="en-US"/>
            </a:br>
            <a:endParaRPr lang="en-US"/>
          </a:p>
        </p:txBody>
      </p:sp>
      <p:grpSp>
        <p:nvGrpSpPr>
          <p:cNvPr id="11" name="Group 10">
            <a:extLst>
              <a:ext uri="{FF2B5EF4-FFF2-40B4-BE49-F238E27FC236}">
                <a16:creationId xmlns:a16="http://schemas.microsoft.com/office/drawing/2014/main" id="{E6F801A3-0E6C-734C-68F4-D6A570D87B6C}"/>
              </a:ext>
            </a:extLst>
          </p:cNvPr>
          <p:cNvGrpSpPr/>
          <p:nvPr userDrawn="1"/>
        </p:nvGrpSpPr>
        <p:grpSpPr>
          <a:xfrm rot="5400000">
            <a:off x="6222508" y="2444397"/>
            <a:ext cx="324000" cy="324000"/>
            <a:chOff x="11388625" y="6057800"/>
            <a:chExt cx="432000" cy="432000"/>
          </a:xfrm>
        </p:grpSpPr>
        <p:sp>
          <p:nvSpPr>
            <p:cNvPr id="12" name="Oval 11">
              <a:extLst>
                <a:ext uri="{FF2B5EF4-FFF2-40B4-BE49-F238E27FC236}">
                  <a16:creationId xmlns:a16="http://schemas.microsoft.com/office/drawing/2014/main" id="{08BDAABF-B1E7-37C7-315D-C43D796B38C6}"/>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descr="Caret Right outline">
              <a:extLst>
                <a:ext uri="{FF2B5EF4-FFF2-40B4-BE49-F238E27FC236}">
                  <a16:creationId xmlns:a16="http://schemas.microsoft.com/office/drawing/2014/main" id="{4B99EAD8-77EB-BB8C-10F2-B3FAB1F781C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9" name="Rectangle 28">
            <a:extLst>
              <a:ext uri="{FF2B5EF4-FFF2-40B4-BE49-F238E27FC236}">
                <a16:creationId xmlns:a16="http://schemas.microsoft.com/office/drawing/2014/main" id="{E11096EB-5EDA-37BD-0C2E-82EE44B3F13F}"/>
              </a:ext>
            </a:extLst>
          </p:cNvPr>
          <p:cNvSpPr/>
          <p:nvPr userDrawn="1"/>
        </p:nvSpPr>
        <p:spPr>
          <a:xfrm>
            <a:off x="608333" y="5091862"/>
            <a:ext cx="5399650" cy="1162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Subtitle Placeholder">
            <a:extLst>
              <a:ext uri="{FF2B5EF4-FFF2-40B4-BE49-F238E27FC236}">
                <a16:creationId xmlns:a16="http://schemas.microsoft.com/office/drawing/2014/main" id="{878E24E9-4E0C-11B8-A999-032FF1573E10}"/>
              </a:ext>
            </a:extLst>
          </p:cNvPr>
          <p:cNvSpPr>
            <a:spLocks noGrp="1"/>
          </p:cNvSpPr>
          <p:nvPr>
            <p:ph type="body" idx="43" hasCustomPrompt="1"/>
          </p:nvPr>
        </p:nvSpPr>
        <p:spPr>
          <a:xfrm>
            <a:off x="934909" y="4574461"/>
            <a:ext cx="5074098" cy="307777"/>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1" name="Text Placeholder">
            <a:extLst>
              <a:ext uri="{FF2B5EF4-FFF2-40B4-BE49-F238E27FC236}">
                <a16:creationId xmlns:a16="http://schemas.microsoft.com/office/drawing/2014/main" id="{E5BBD274-662F-8405-D9D4-92C8FDD71B23}"/>
              </a:ext>
            </a:extLst>
          </p:cNvPr>
          <p:cNvSpPr>
            <a:spLocks noGrp="1"/>
          </p:cNvSpPr>
          <p:nvPr>
            <p:ph type="body" idx="44"/>
          </p:nvPr>
        </p:nvSpPr>
        <p:spPr>
          <a:xfrm>
            <a:off x="609345" y="5091862"/>
            <a:ext cx="5400000" cy="1162800"/>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2" name="Group 31">
            <a:extLst>
              <a:ext uri="{FF2B5EF4-FFF2-40B4-BE49-F238E27FC236}">
                <a16:creationId xmlns:a16="http://schemas.microsoft.com/office/drawing/2014/main" id="{1720D269-6E3F-E88D-D484-0D7DE33524CD}"/>
              </a:ext>
            </a:extLst>
          </p:cNvPr>
          <p:cNvGrpSpPr/>
          <p:nvPr userDrawn="1"/>
        </p:nvGrpSpPr>
        <p:grpSpPr>
          <a:xfrm rot="5400000">
            <a:off x="610908" y="4566349"/>
            <a:ext cx="324000" cy="324000"/>
            <a:chOff x="11388625" y="6057800"/>
            <a:chExt cx="432000" cy="432000"/>
          </a:xfrm>
        </p:grpSpPr>
        <p:sp>
          <p:nvSpPr>
            <p:cNvPr id="33" name="Oval 32">
              <a:extLst>
                <a:ext uri="{FF2B5EF4-FFF2-40B4-BE49-F238E27FC236}">
                  <a16:creationId xmlns:a16="http://schemas.microsoft.com/office/drawing/2014/main" id="{004DAFE8-2EF8-B56B-CE5C-8AAA8B5FD66A}"/>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4" name="Graphic 33" descr="Caret Right outline">
              <a:extLst>
                <a:ext uri="{FF2B5EF4-FFF2-40B4-BE49-F238E27FC236}">
                  <a16:creationId xmlns:a16="http://schemas.microsoft.com/office/drawing/2014/main" id="{D3889421-7E51-5B34-0B72-3AEF8107EDE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5" name="Rectangle 34">
            <a:extLst>
              <a:ext uri="{FF2B5EF4-FFF2-40B4-BE49-F238E27FC236}">
                <a16:creationId xmlns:a16="http://schemas.microsoft.com/office/drawing/2014/main" id="{786A0887-071E-61D2-59BF-9F7067B25876}"/>
              </a:ext>
            </a:extLst>
          </p:cNvPr>
          <p:cNvSpPr/>
          <p:nvPr userDrawn="1"/>
        </p:nvSpPr>
        <p:spPr>
          <a:xfrm>
            <a:off x="6219932" y="5091862"/>
            <a:ext cx="5400000" cy="1162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Subtitle Placeholder">
            <a:extLst>
              <a:ext uri="{FF2B5EF4-FFF2-40B4-BE49-F238E27FC236}">
                <a16:creationId xmlns:a16="http://schemas.microsoft.com/office/drawing/2014/main" id="{38BCE2BC-4BCA-4C70-E815-F38F7A85C4C8}"/>
              </a:ext>
            </a:extLst>
          </p:cNvPr>
          <p:cNvSpPr>
            <a:spLocks noGrp="1"/>
          </p:cNvSpPr>
          <p:nvPr>
            <p:ph type="body" idx="45" hasCustomPrompt="1"/>
          </p:nvPr>
        </p:nvSpPr>
        <p:spPr>
          <a:xfrm>
            <a:off x="6546508" y="4574461"/>
            <a:ext cx="5076000" cy="307777"/>
          </a:xfrm>
        </p:spPr>
        <p:txBody>
          <a:bodyPr wrap="square" lIns="144000" tIns="0" rIns="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7" name="Text Placeholder">
            <a:extLst>
              <a:ext uri="{FF2B5EF4-FFF2-40B4-BE49-F238E27FC236}">
                <a16:creationId xmlns:a16="http://schemas.microsoft.com/office/drawing/2014/main" id="{05DF9AA6-B81B-F9BC-3C8A-30D0531EAA15}"/>
              </a:ext>
            </a:extLst>
          </p:cNvPr>
          <p:cNvSpPr>
            <a:spLocks noGrp="1"/>
          </p:cNvSpPr>
          <p:nvPr>
            <p:ph type="body" idx="46" hasCustomPrompt="1"/>
          </p:nvPr>
        </p:nvSpPr>
        <p:spPr>
          <a:xfrm>
            <a:off x="6219932" y="5091862"/>
            <a:ext cx="5400000" cy="1161033"/>
          </a:xfrm>
        </p:spPr>
        <p:txBody>
          <a:bodyPr wrap="square" lIns="21600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br>
              <a:rPr lang="en-US"/>
            </a:br>
            <a:endParaRPr lang="en-US"/>
          </a:p>
        </p:txBody>
      </p:sp>
      <p:grpSp>
        <p:nvGrpSpPr>
          <p:cNvPr id="38" name="Group 37">
            <a:extLst>
              <a:ext uri="{FF2B5EF4-FFF2-40B4-BE49-F238E27FC236}">
                <a16:creationId xmlns:a16="http://schemas.microsoft.com/office/drawing/2014/main" id="{125CCE13-40D2-1AD4-3F25-5191E7274626}"/>
              </a:ext>
            </a:extLst>
          </p:cNvPr>
          <p:cNvGrpSpPr/>
          <p:nvPr userDrawn="1"/>
        </p:nvGrpSpPr>
        <p:grpSpPr>
          <a:xfrm rot="5400000">
            <a:off x="6222508" y="4566349"/>
            <a:ext cx="324000" cy="324000"/>
            <a:chOff x="11388625" y="6057800"/>
            <a:chExt cx="432000" cy="432000"/>
          </a:xfrm>
        </p:grpSpPr>
        <p:sp>
          <p:nvSpPr>
            <p:cNvPr id="39" name="Oval 38">
              <a:extLst>
                <a:ext uri="{FF2B5EF4-FFF2-40B4-BE49-F238E27FC236}">
                  <a16:creationId xmlns:a16="http://schemas.microsoft.com/office/drawing/2014/main" id="{63D42086-9AD6-27EB-5C02-94B37E9FD534}"/>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 name="Graphic 39" descr="Caret Right outline">
              <a:extLst>
                <a:ext uri="{FF2B5EF4-FFF2-40B4-BE49-F238E27FC236}">
                  <a16:creationId xmlns:a16="http://schemas.microsoft.com/office/drawing/2014/main" id="{70716683-C753-66F3-9063-E56B8797732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Tree>
    <p:extLst>
      <p:ext uri="{BB962C8B-B14F-4D97-AF65-F5344CB8AC3E}">
        <p14:creationId xmlns:p14="http://schemas.microsoft.com/office/powerpoint/2010/main" val="34363762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61811" y="4726096"/>
            <a:ext cx="3554577" cy="1547704"/>
          </a:xfrm>
          <a:prstGeom prst="rect">
            <a:avLst/>
          </a:prstGeom>
        </p:spPr>
        <p:txBody>
          <a:bodyPr vert="horz" wrap="square" lIns="0" tIns="0" rIns="0" bIns="216000" rtlCol="0" anchor="b" anchorCtr="0">
            <a:noAutofit/>
          </a:bodyPr>
          <a:lstStyle>
            <a:lvl1pPr algn="l">
              <a:lnSpc>
                <a:spcPct val="90000"/>
              </a:lnSpc>
              <a:defRPr sz="4800" b="0" spc="-150" baseline="0">
                <a:solidFill>
                  <a:schemeClr val="bg1"/>
                </a:solidFill>
                <a:latin typeface="+mj-lt"/>
              </a:defRPr>
            </a:lvl1pPr>
          </a:lstStyle>
          <a:p>
            <a:pPr lvl="0"/>
            <a:r>
              <a:rPr lang="en-US"/>
              <a:t>Click To Edit</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Subtitle Placeholder">
            <a:extLst>
              <a:ext uri="{FF2B5EF4-FFF2-40B4-BE49-F238E27FC236}">
                <a16:creationId xmlns:a16="http://schemas.microsoft.com/office/drawing/2014/main" id="{12DCD785-BE83-8025-3DE5-56F9D5123A3D}"/>
              </a:ext>
            </a:extLst>
          </p:cNvPr>
          <p:cNvSpPr>
            <a:spLocks noGrp="1"/>
          </p:cNvSpPr>
          <p:nvPr>
            <p:ph type="body" idx="26" hasCustomPrompt="1"/>
          </p:nvPr>
        </p:nvSpPr>
        <p:spPr>
          <a:xfrm>
            <a:off x="6527950" y="584200"/>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5" name="Group 4">
            <a:extLst>
              <a:ext uri="{FF2B5EF4-FFF2-40B4-BE49-F238E27FC236}">
                <a16:creationId xmlns:a16="http://schemas.microsoft.com/office/drawing/2014/main" id="{3F19FD2C-A854-1E44-CED2-B06EF0E15553}"/>
              </a:ext>
            </a:extLst>
          </p:cNvPr>
          <p:cNvGrpSpPr/>
          <p:nvPr userDrawn="1"/>
        </p:nvGrpSpPr>
        <p:grpSpPr>
          <a:xfrm>
            <a:off x="6184494" y="729976"/>
            <a:ext cx="324000" cy="324000"/>
            <a:chOff x="11388625" y="6057800"/>
            <a:chExt cx="432000" cy="432000"/>
          </a:xfrm>
        </p:grpSpPr>
        <p:sp>
          <p:nvSpPr>
            <p:cNvPr id="9" name="Oval 8">
              <a:extLst>
                <a:ext uri="{FF2B5EF4-FFF2-40B4-BE49-F238E27FC236}">
                  <a16:creationId xmlns:a16="http://schemas.microsoft.com/office/drawing/2014/main" id="{55DFB558-BBE4-BE05-0E81-D12D89A4D474}"/>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Graphic 9" descr="Caret Right outline">
              <a:extLst>
                <a:ext uri="{FF2B5EF4-FFF2-40B4-BE49-F238E27FC236}">
                  <a16:creationId xmlns:a16="http://schemas.microsoft.com/office/drawing/2014/main" id="{0A4608F7-F777-3B88-8595-4C6BEB237F3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1" name="Subtitle Placeholder">
            <a:extLst>
              <a:ext uri="{FF2B5EF4-FFF2-40B4-BE49-F238E27FC236}">
                <a16:creationId xmlns:a16="http://schemas.microsoft.com/office/drawing/2014/main" id="{4410E483-A729-66EF-CF4A-05DDFAD794AC}"/>
              </a:ext>
            </a:extLst>
          </p:cNvPr>
          <p:cNvSpPr>
            <a:spLocks noGrp="1"/>
          </p:cNvSpPr>
          <p:nvPr>
            <p:ph type="body" idx="27" hasCustomPrompt="1"/>
          </p:nvPr>
        </p:nvSpPr>
        <p:spPr>
          <a:xfrm>
            <a:off x="6527950" y="1310972"/>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2" name="Group 11">
            <a:extLst>
              <a:ext uri="{FF2B5EF4-FFF2-40B4-BE49-F238E27FC236}">
                <a16:creationId xmlns:a16="http://schemas.microsoft.com/office/drawing/2014/main" id="{5FE0D862-630A-7966-6E9D-276ED60E2151}"/>
              </a:ext>
            </a:extLst>
          </p:cNvPr>
          <p:cNvGrpSpPr/>
          <p:nvPr userDrawn="1"/>
        </p:nvGrpSpPr>
        <p:grpSpPr>
          <a:xfrm>
            <a:off x="6184494" y="1456748"/>
            <a:ext cx="324000" cy="324000"/>
            <a:chOff x="11388625" y="6057800"/>
            <a:chExt cx="432000" cy="432000"/>
          </a:xfrm>
        </p:grpSpPr>
        <p:sp>
          <p:nvSpPr>
            <p:cNvPr id="13" name="Oval 12">
              <a:extLst>
                <a:ext uri="{FF2B5EF4-FFF2-40B4-BE49-F238E27FC236}">
                  <a16:creationId xmlns:a16="http://schemas.microsoft.com/office/drawing/2014/main" id="{AAF66C2C-8527-B192-618F-2419836959CC}"/>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Graphic 13" descr="Caret Right outline">
              <a:extLst>
                <a:ext uri="{FF2B5EF4-FFF2-40B4-BE49-F238E27FC236}">
                  <a16:creationId xmlns:a16="http://schemas.microsoft.com/office/drawing/2014/main" id="{392D1609-0ECB-3E77-9882-D66E57C134F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6" name="Subtitle Placeholder">
            <a:extLst>
              <a:ext uri="{FF2B5EF4-FFF2-40B4-BE49-F238E27FC236}">
                <a16:creationId xmlns:a16="http://schemas.microsoft.com/office/drawing/2014/main" id="{085FF71E-ED01-87EF-A5B4-C3CC7FED38A8}"/>
              </a:ext>
            </a:extLst>
          </p:cNvPr>
          <p:cNvSpPr>
            <a:spLocks noGrp="1"/>
          </p:cNvSpPr>
          <p:nvPr>
            <p:ph type="body" idx="28" hasCustomPrompt="1"/>
          </p:nvPr>
        </p:nvSpPr>
        <p:spPr>
          <a:xfrm>
            <a:off x="6527950" y="2037744"/>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17" name="Group 16">
            <a:extLst>
              <a:ext uri="{FF2B5EF4-FFF2-40B4-BE49-F238E27FC236}">
                <a16:creationId xmlns:a16="http://schemas.microsoft.com/office/drawing/2014/main" id="{8135FCBF-1496-2A3B-91B9-4551BFE9DA84}"/>
              </a:ext>
            </a:extLst>
          </p:cNvPr>
          <p:cNvGrpSpPr/>
          <p:nvPr userDrawn="1"/>
        </p:nvGrpSpPr>
        <p:grpSpPr>
          <a:xfrm>
            <a:off x="6184494" y="2183520"/>
            <a:ext cx="324000" cy="324000"/>
            <a:chOff x="11388625" y="6057800"/>
            <a:chExt cx="432000" cy="432000"/>
          </a:xfrm>
        </p:grpSpPr>
        <p:sp>
          <p:nvSpPr>
            <p:cNvPr id="18" name="Oval 17">
              <a:extLst>
                <a:ext uri="{FF2B5EF4-FFF2-40B4-BE49-F238E27FC236}">
                  <a16:creationId xmlns:a16="http://schemas.microsoft.com/office/drawing/2014/main" id="{F560DF59-E093-36E9-937F-926A306BE240}"/>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 name="Graphic 19" descr="Caret Right outline">
              <a:extLst>
                <a:ext uri="{FF2B5EF4-FFF2-40B4-BE49-F238E27FC236}">
                  <a16:creationId xmlns:a16="http://schemas.microsoft.com/office/drawing/2014/main" id="{71E60240-1ACB-5C28-4A24-955C7835834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1" name="Subtitle Placeholder">
            <a:extLst>
              <a:ext uri="{FF2B5EF4-FFF2-40B4-BE49-F238E27FC236}">
                <a16:creationId xmlns:a16="http://schemas.microsoft.com/office/drawing/2014/main" id="{93BBFB22-9BDC-0BD8-A72B-A69E75F5522E}"/>
              </a:ext>
            </a:extLst>
          </p:cNvPr>
          <p:cNvSpPr>
            <a:spLocks noGrp="1"/>
          </p:cNvSpPr>
          <p:nvPr>
            <p:ph type="body" idx="29" hasCustomPrompt="1"/>
          </p:nvPr>
        </p:nvSpPr>
        <p:spPr>
          <a:xfrm>
            <a:off x="6527950" y="2764516"/>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22" name="Group 21">
            <a:extLst>
              <a:ext uri="{FF2B5EF4-FFF2-40B4-BE49-F238E27FC236}">
                <a16:creationId xmlns:a16="http://schemas.microsoft.com/office/drawing/2014/main" id="{91FFFF08-00CE-23CF-1875-82B5F3ABE132}"/>
              </a:ext>
            </a:extLst>
          </p:cNvPr>
          <p:cNvGrpSpPr/>
          <p:nvPr userDrawn="1"/>
        </p:nvGrpSpPr>
        <p:grpSpPr>
          <a:xfrm>
            <a:off x="6184494" y="2910292"/>
            <a:ext cx="324000" cy="324000"/>
            <a:chOff x="11388625" y="6057800"/>
            <a:chExt cx="432000" cy="432000"/>
          </a:xfrm>
        </p:grpSpPr>
        <p:sp>
          <p:nvSpPr>
            <p:cNvPr id="27" name="Oval 26">
              <a:extLst>
                <a:ext uri="{FF2B5EF4-FFF2-40B4-BE49-F238E27FC236}">
                  <a16:creationId xmlns:a16="http://schemas.microsoft.com/office/drawing/2014/main" id="{9E5FAFE8-48E6-F9D6-ADEF-628528EC40F2}"/>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8" name="Graphic 27" descr="Caret Right outline">
              <a:extLst>
                <a:ext uri="{FF2B5EF4-FFF2-40B4-BE49-F238E27FC236}">
                  <a16:creationId xmlns:a16="http://schemas.microsoft.com/office/drawing/2014/main" id="{1F7483A3-9CB3-8539-9CEF-4D2D13C038F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9" name="Subtitle Placeholder">
            <a:extLst>
              <a:ext uri="{FF2B5EF4-FFF2-40B4-BE49-F238E27FC236}">
                <a16:creationId xmlns:a16="http://schemas.microsoft.com/office/drawing/2014/main" id="{F29F2E7B-1849-E51B-D120-DF4FE5732550}"/>
              </a:ext>
            </a:extLst>
          </p:cNvPr>
          <p:cNvSpPr>
            <a:spLocks noGrp="1"/>
          </p:cNvSpPr>
          <p:nvPr>
            <p:ph type="body" idx="30" hasCustomPrompt="1"/>
          </p:nvPr>
        </p:nvSpPr>
        <p:spPr>
          <a:xfrm>
            <a:off x="6527950" y="3491288"/>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0" name="Group 29">
            <a:extLst>
              <a:ext uri="{FF2B5EF4-FFF2-40B4-BE49-F238E27FC236}">
                <a16:creationId xmlns:a16="http://schemas.microsoft.com/office/drawing/2014/main" id="{8184F17B-F173-C7EE-C38B-9F865EE4A6DE}"/>
              </a:ext>
            </a:extLst>
          </p:cNvPr>
          <p:cNvGrpSpPr/>
          <p:nvPr userDrawn="1"/>
        </p:nvGrpSpPr>
        <p:grpSpPr>
          <a:xfrm>
            <a:off x="6184494" y="3637064"/>
            <a:ext cx="324000" cy="324000"/>
            <a:chOff x="11388625" y="6057800"/>
            <a:chExt cx="432000" cy="432000"/>
          </a:xfrm>
        </p:grpSpPr>
        <p:sp>
          <p:nvSpPr>
            <p:cNvPr id="31" name="Oval 30">
              <a:extLst>
                <a:ext uri="{FF2B5EF4-FFF2-40B4-BE49-F238E27FC236}">
                  <a16:creationId xmlns:a16="http://schemas.microsoft.com/office/drawing/2014/main" id="{12037111-0F10-3C7B-47F4-579FFEDCC7C6}"/>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2" name="Graphic 31" descr="Caret Right outline">
              <a:extLst>
                <a:ext uri="{FF2B5EF4-FFF2-40B4-BE49-F238E27FC236}">
                  <a16:creationId xmlns:a16="http://schemas.microsoft.com/office/drawing/2014/main" id="{35B5457F-E80F-D6C9-FBCC-65FFF2AF418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3" name="Subtitle Placeholder">
            <a:extLst>
              <a:ext uri="{FF2B5EF4-FFF2-40B4-BE49-F238E27FC236}">
                <a16:creationId xmlns:a16="http://schemas.microsoft.com/office/drawing/2014/main" id="{6155CA83-6C9E-2AAE-A94A-1C83EFA4BCE7}"/>
              </a:ext>
            </a:extLst>
          </p:cNvPr>
          <p:cNvSpPr>
            <a:spLocks noGrp="1"/>
          </p:cNvSpPr>
          <p:nvPr>
            <p:ph type="body" idx="31" hasCustomPrompt="1"/>
          </p:nvPr>
        </p:nvSpPr>
        <p:spPr>
          <a:xfrm>
            <a:off x="6527950" y="4218060"/>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4" name="Group 33">
            <a:extLst>
              <a:ext uri="{FF2B5EF4-FFF2-40B4-BE49-F238E27FC236}">
                <a16:creationId xmlns:a16="http://schemas.microsoft.com/office/drawing/2014/main" id="{C015976F-3C12-2EA9-D607-14F072167173}"/>
              </a:ext>
            </a:extLst>
          </p:cNvPr>
          <p:cNvGrpSpPr/>
          <p:nvPr userDrawn="1"/>
        </p:nvGrpSpPr>
        <p:grpSpPr>
          <a:xfrm>
            <a:off x="6184494" y="4363836"/>
            <a:ext cx="324000" cy="324000"/>
            <a:chOff x="11388625" y="6057800"/>
            <a:chExt cx="432000" cy="432000"/>
          </a:xfrm>
        </p:grpSpPr>
        <p:sp>
          <p:nvSpPr>
            <p:cNvPr id="35" name="Oval 34">
              <a:extLst>
                <a:ext uri="{FF2B5EF4-FFF2-40B4-BE49-F238E27FC236}">
                  <a16:creationId xmlns:a16="http://schemas.microsoft.com/office/drawing/2014/main" id="{FB24377F-9407-2C2E-0AF8-748ED17778E3}"/>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6" name="Graphic 35" descr="Caret Right outline">
              <a:extLst>
                <a:ext uri="{FF2B5EF4-FFF2-40B4-BE49-F238E27FC236}">
                  <a16:creationId xmlns:a16="http://schemas.microsoft.com/office/drawing/2014/main" id="{AB24EFDA-7485-D689-A1F0-CF6C6699A5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7" name="Subtitle Placeholder">
            <a:extLst>
              <a:ext uri="{FF2B5EF4-FFF2-40B4-BE49-F238E27FC236}">
                <a16:creationId xmlns:a16="http://schemas.microsoft.com/office/drawing/2014/main" id="{9E9A5A32-D2C4-D2E5-5042-5D2F8EFC1DF8}"/>
              </a:ext>
            </a:extLst>
          </p:cNvPr>
          <p:cNvSpPr>
            <a:spLocks noGrp="1"/>
          </p:cNvSpPr>
          <p:nvPr>
            <p:ph type="body" idx="32" hasCustomPrompt="1"/>
          </p:nvPr>
        </p:nvSpPr>
        <p:spPr>
          <a:xfrm>
            <a:off x="6527950" y="4944832"/>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8" name="Group 37">
            <a:extLst>
              <a:ext uri="{FF2B5EF4-FFF2-40B4-BE49-F238E27FC236}">
                <a16:creationId xmlns:a16="http://schemas.microsoft.com/office/drawing/2014/main" id="{37BD56CF-1B87-A310-0D91-112E9DEF9394}"/>
              </a:ext>
            </a:extLst>
          </p:cNvPr>
          <p:cNvGrpSpPr/>
          <p:nvPr userDrawn="1"/>
        </p:nvGrpSpPr>
        <p:grpSpPr>
          <a:xfrm>
            <a:off x="6184494" y="5090608"/>
            <a:ext cx="324000" cy="324000"/>
            <a:chOff x="11388625" y="6057800"/>
            <a:chExt cx="432000" cy="432000"/>
          </a:xfrm>
        </p:grpSpPr>
        <p:sp>
          <p:nvSpPr>
            <p:cNvPr id="39" name="Oval 38">
              <a:extLst>
                <a:ext uri="{FF2B5EF4-FFF2-40B4-BE49-F238E27FC236}">
                  <a16:creationId xmlns:a16="http://schemas.microsoft.com/office/drawing/2014/main" id="{34CA1D48-C5DC-AEDB-35E5-D23AA87DEF1D}"/>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 name="Graphic 39" descr="Caret Right outline">
              <a:extLst>
                <a:ext uri="{FF2B5EF4-FFF2-40B4-BE49-F238E27FC236}">
                  <a16:creationId xmlns:a16="http://schemas.microsoft.com/office/drawing/2014/main" id="{A426F0C5-F309-D575-6956-207E1A229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1" name="Subtitle Placeholder">
            <a:extLst>
              <a:ext uri="{FF2B5EF4-FFF2-40B4-BE49-F238E27FC236}">
                <a16:creationId xmlns:a16="http://schemas.microsoft.com/office/drawing/2014/main" id="{2A56C84D-3701-3C57-58B3-168CB32CE1ED}"/>
              </a:ext>
            </a:extLst>
          </p:cNvPr>
          <p:cNvSpPr>
            <a:spLocks noGrp="1"/>
          </p:cNvSpPr>
          <p:nvPr>
            <p:ph type="body" idx="33" hasCustomPrompt="1"/>
          </p:nvPr>
        </p:nvSpPr>
        <p:spPr>
          <a:xfrm>
            <a:off x="6527950" y="5671606"/>
            <a:ext cx="5076000" cy="615553"/>
          </a:xfrm>
        </p:spPr>
        <p:txBody>
          <a:bodyPr wrap="square" lIns="144000" tIns="0" rIns="21600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42" name="Group 41">
            <a:extLst>
              <a:ext uri="{FF2B5EF4-FFF2-40B4-BE49-F238E27FC236}">
                <a16:creationId xmlns:a16="http://schemas.microsoft.com/office/drawing/2014/main" id="{0800E2DE-A8CB-D707-69DD-0DEA9449B964}"/>
              </a:ext>
            </a:extLst>
          </p:cNvPr>
          <p:cNvGrpSpPr/>
          <p:nvPr userDrawn="1"/>
        </p:nvGrpSpPr>
        <p:grpSpPr>
          <a:xfrm>
            <a:off x="6184494" y="5817382"/>
            <a:ext cx="324000" cy="324000"/>
            <a:chOff x="11388625" y="6057800"/>
            <a:chExt cx="432000" cy="432000"/>
          </a:xfrm>
        </p:grpSpPr>
        <p:sp>
          <p:nvSpPr>
            <p:cNvPr id="43" name="Oval 42">
              <a:extLst>
                <a:ext uri="{FF2B5EF4-FFF2-40B4-BE49-F238E27FC236}">
                  <a16:creationId xmlns:a16="http://schemas.microsoft.com/office/drawing/2014/main" id="{98D4F6D6-1048-4347-855B-42C082B35B38}"/>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4" name="Graphic 43" descr="Caret Right outline">
              <a:extLst>
                <a:ext uri="{FF2B5EF4-FFF2-40B4-BE49-F238E27FC236}">
                  <a16:creationId xmlns:a16="http://schemas.microsoft.com/office/drawing/2014/main" id="{CBBF67C9-60B4-AF65-4B1A-E3B3AC62282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cxnSp>
        <p:nvCxnSpPr>
          <p:cNvPr id="45" name="Straight Connector 44">
            <a:extLst>
              <a:ext uri="{FF2B5EF4-FFF2-40B4-BE49-F238E27FC236}">
                <a16:creationId xmlns:a16="http://schemas.microsoft.com/office/drawing/2014/main" id="{DD86BC67-017E-BDDA-649A-88E58A103052}"/>
              </a:ext>
            </a:extLst>
          </p:cNvPr>
          <p:cNvCxnSpPr>
            <a:cxnSpLocks/>
          </p:cNvCxnSpPr>
          <p:nvPr userDrawn="1"/>
        </p:nvCxnSpPr>
        <p:spPr>
          <a:xfrm flipH="1">
            <a:off x="561811" y="6273800"/>
            <a:ext cx="3529013"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1242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V2">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EACAEB-29DE-A832-95A8-587532E60478}"/>
              </a:ext>
            </a:extLst>
          </p:cNvPr>
          <p:cNvSpPr/>
          <p:nvPr userDrawn="1"/>
        </p:nvSpPr>
        <p:spPr>
          <a:xfrm>
            <a:off x="0" y="1304926"/>
            <a:ext cx="4112397" cy="555307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90995" y="1304925"/>
            <a:ext cx="3520800" cy="1765814"/>
          </a:xfrm>
          <a:prstGeom prst="rect">
            <a:avLst/>
          </a:prstGeom>
        </p:spPr>
        <p:txBody>
          <a:bodyPr vert="horz" wrap="square" lIns="0" tIns="216000" rIns="216000" bIns="216000" rtlCol="0" anchor="t" anchorCtr="0">
            <a:noAutofit/>
          </a:bodyPr>
          <a:lstStyle>
            <a:lvl1pPr algn="l">
              <a:lnSpc>
                <a:spcPct val="90000"/>
              </a:lnSpc>
              <a:defRPr sz="4800" b="0" spc="-150" baseline="0">
                <a:solidFill>
                  <a:schemeClr val="tx1"/>
                </a:solidFill>
                <a:latin typeface="+mj-lt"/>
              </a:defRPr>
            </a:lvl1pPr>
          </a:lstStyle>
          <a:p>
            <a:pPr lvl="0"/>
            <a:r>
              <a:rPr lang="en-US"/>
              <a:t>Click To Edit</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29" name="Subtitle Placeholder">
            <a:extLst>
              <a:ext uri="{FF2B5EF4-FFF2-40B4-BE49-F238E27FC236}">
                <a16:creationId xmlns:a16="http://schemas.microsoft.com/office/drawing/2014/main" id="{F29F2E7B-1849-E51B-D120-DF4FE5732550}"/>
              </a:ext>
            </a:extLst>
          </p:cNvPr>
          <p:cNvSpPr>
            <a:spLocks noGrp="1"/>
          </p:cNvSpPr>
          <p:nvPr>
            <p:ph type="body" idx="30" hasCustomPrompt="1"/>
          </p:nvPr>
        </p:nvSpPr>
        <p:spPr>
          <a:xfrm>
            <a:off x="6527950" y="3259121"/>
            <a:ext cx="5076000" cy="615553"/>
          </a:xfrm>
        </p:spPr>
        <p:txBody>
          <a:bodyPr wrap="square" lIns="144000" tIns="0" rIns="21600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0" name="Group 29">
            <a:extLst>
              <a:ext uri="{FF2B5EF4-FFF2-40B4-BE49-F238E27FC236}">
                <a16:creationId xmlns:a16="http://schemas.microsoft.com/office/drawing/2014/main" id="{8184F17B-F173-C7EE-C38B-9F865EE4A6DE}"/>
              </a:ext>
            </a:extLst>
          </p:cNvPr>
          <p:cNvGrpSpPr/>
          <p:nvPr userDrawn="1"/>
        </p:nvGrpSpPr>
        <p:grpSpPr>
          <a:xfrm>
            <a:off x="6184494" y="3404897"/>
            <a:ext cx="324000" cy="324000"/>
            <a:chOff x="11388625" y="6057800"/>
            <a:chExt cx="432000" cy="432000"/>
          </a:xfrm>
        </p:grpSpPr>
        <p:sp>
          <p:nvSpPr>
            <p:cNvPr id="31" name="Oval 30">
              <a:extLst>
                <a:ext uri="{FF2B5EF4-FFF2-40B4-BE49-F238E27FC236}">
                  <a16:creationId xmlns:a16="http://schemas.microsoft.com/office/drawing/2014/main" id="{12037111-0F10-3C7B-47F4-579FFEDCC7C6}"/>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2" name="Graphic 31" descr="Caret Right outline">
              <a:extLst>
                <a:ext uri="{FF2B5EF4-FFF2-40B4-BE49-F238E27FC236}">
                  <a16:creationId xmlns:a16="http://schemas.microsoft.com/office/drawing/2014/main" id="{35B5457F-E80F-D6C9-FBCC-65FFF2AF418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3" name="Subtitle Placeholder">
            <a:extLst>
              <a:ext uri="{FF2B5EF4-FFF2-40B4-BE49-F238E27FC236}">
                <a16:creationId xmlns:a16="http://schemas.microsoft.com/office/drawing/2014/main" id="{6155CA83-6C9E-2AAE-A94A-1C83EFA4BCE7}"/>
              </a:ext>
            </a:extLst>
          </p:cNvPr>
          <p:cNvSpPr>
            <a:spLocks noGrp="1"/>
          </p:cNvSpPr>
          <p:nvPr>
            <p:ph type="body" idx="31" hasCustomPrompt="1"/>
          </p:nvPr>
        </p:nvSpPr>
        <p:spPr>
          <a:xfrm>
            <a:off x="6527950" y="3985893"/>
            <a:ext cx="5076000" cy="615553"/>
          </a:xfrm>
        </p:spPr>
        <p:txBody>
          <a:bodyPr wrap="square" lIns="144000" tIns="0" rIns="21600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4" name="Group 33">
            <a:extLst>
              <a:ext uri="{FF2B5EF4-FFF2-40B4-BE49-F238E27FC236}">
                <a16:creationId xmlns:a16="http://schemas.microsoft.com/office/drawing/2014/main" id="{C015976F-3C12-2EA9-D607-14F072167173}"/>
              </a:ext>
            </a:extLst>
          </p:cNvPr>
          <p:cNvGrpSpPr/>
          <p:nvPr userDrawn="1"/>
        </p:nvGrpSpPr>
        <p:grpSpPr>
          <a:xfrm>
            <a:off x="6184494" y="4131669"/>
            <a:ext cx="324000" cy="324000"/>
            <a:chOff x="11388625" y="6057800"/>
            <a:chExt cx="432000" cy="432000"/>
          </a:xfrm>
        </p:grpSpPr>
        <p:sp>
          <p:nvSpPr>
            <p:cNvPr id="35" name="Oval 34">
              <a:extLst>
                <a:ext uri="{FF2B5EF4-FFF2-40B4-BE49-F238E27FC236}">
                  <a16:creationId xmlns:a16="http://schemas.microsoft.com/office/drawing/2014/main" id="{FB24377F-9407-2C2E-0AF8-748ED17778E3}"/>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6" name="Graphic 35" descr="Caret Right outline">
              <a:extLst>
                <a:ext uri="{FF2B5EF4-FFF2-40B4-BE49-F238E27FC236}">
                  <a16:creationId xmlns:a16="http://schemas.microsoft.com/office/drawing/2014/main" id="{AB24EFDA-7485-D689-A1F0-CF6C6699A5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7" name="Subtitle Placeholder">
            <a:extLst>
              <a:ext uri="{FF2B5EF4-FFF2-40B4-BE49-F238E27FC236}">
                <a16:creationId xmlns:a16="http://schemas.microsoft.com/office/drawing/2014/main" id="{9E9A5A32-D2C4-D2E5-5042-5D2F8EFC1DF8}"/>
              </a:ext>
            </a:extLst>
          </p:cNvPr>
          <p:cNvSpPr>
            <a:spLocks noGrp="1"/>
          </p:cNvSpPr>
          <p:nvPr>
            <p:ph type="body" idx="32" hasCustomPrompt="1"/>
          </p:nvPr>
        </p:nvSpPr>
        <p:spPr>
          <a:xfrm>
            <a:off x="6527950" y="4712665"/>
            <a:ext cx="5076000" cy="615553"/>
          </a:xfrm>
        </p:spPr>
        <p:txBody>
          <a:bodyPr wrap="square" lIns="144000" tIns="0" rIns="21600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38" name="Group 37">
            <a:extLst>
              <a:ext uri="{FF2B5EF4-FFF2-40B4-BE49-F238E27FC236}">
                <a16:creationId xmlns:a16="http://schemas.microsoft.com/office/drawing/2014/main" id="{37BD56CF-1B87-A310-0D91-112E9DEF9394}"/>
              </a:ext>
            </a:extLst>
          </p:cNvPr>
          <p:cNvGrpSpPr/>
          <p:nvPr userDrawn="1"/>
        </p:nvGrpSpPr>
        <p:grpSpPr>
          <a:xfrm>
            <a:off x="6184494" y="4858441"/>
            <a:ext cx="324000" cy="324000"/>
            <a:chOff x="11388625" y="6057800"/>
            <a:chExt cx="432000" cy="432000"/>
          </a:xfrm>
        </p:grpSpPr>
        <p:sp>
          <p:nvSpPr>
            <p:cNvPr id="39" name="Oval 38">
              <a:extLst>
                <a:ext uri="{FF2B5EF4-FFF2-40B4-BE49-F238E27FC236}">
                  <a16:creationId xmlns:a16="http://schemas.microsoft.com/office/drawing/2014/main" id="{34CA1D48-C5DC-AEDB-35E5-D23AA87DEF1D}"/>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 name="Graphic 39" descr="Caret Right outline">
              <a:extLst>
                <a:ext uri="{FF2B5EF4-FFF2-40B4-BE49-F238E27FC236}">
                  <a16:creationId xmlns:a16="http://schemas.microsoft.com/office/drawing/2014/main" id="{A426F0C5-F309-D575-6956-207E1A229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1" name="Subtitle Placeholder">
            <a:extLst>
              <a:ext uri="{FF2B5EF4-FFF2-40B4-BE49-F238E27FC236}">
                <a16:creationId xmlns:a16="http://schemas.microsoft.com/office/drawing/2014/main" id="{2A56C84D-3701-3C57-58B3-168CB32CE1ED}"/>
              </a:ext>
            </a:extLst>
          </p:cNvPr>
          <p:cNvSpPr>
            <a:spLocks noGrp="1"/>
          </p:cNvSpPr>
          <p:nvPr>
            <p:ph type="body" idx="33" hasCustomPrompt="1"/>
          </p:nvPr>
        </p:nvSpPr>
        <p:spPr>
          <a:xfrm>
            <a:off x="6527950" y="5439439"/>
            <a:ext cx="5076000" cy="615553"/>
          </a:xfrm>
        </p:spPr>
        <p:txBody>
          <a:bodyPr wrap="square" lIns="144000" tIns="0" rIns="21600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42" name="Group 41">
            <a:extLst>
              <a:ext uri="{FF2B5EF4-FFF2-40B4-BE49-F238E27FC236}">
                <a16:creationId xmlns:a16="http://schemas.microsoft.com/office/drawing/2014/main" id="{0800E2DE-A8CB-D707-69DD-0DEA9449B964}"/>
              </a:ext>
            </a:extLst>
          </p:cNvPr>
          <p:cNvGrpSpPr/>
          <p:nvPr userDrawn="1"/>
        </p:nvGrpSpPr>
        <p:grpSpPr>
          <a:xfrm>
            <a:off x="6184494" y="5585215"/>
            <a:ext cx="324000" cy="324000"/>
            <a:chOff x="11388625" y="6057800"/>
            <a:chExt cx="432000" cy="432000"/>
          </a:xfrm>
        </p:grpSpPr>
        <p:sp>
          <p:nvSpPr>
            <p:cNvPr id="43" name="Oval 42">
              <a:extLst>
                <a:ext uri="{FF2B5EF4-FFF2-40B4-BE49-F238E27FC236}">
                  <a16:creationId xmlns:a16="http://schemas.microsoft.com/office/drawing/2014/main" id="{98D4F6D6-1048-4347-855B-42C082B35B38}"/>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4" name="Graphic 43" descr="Caret Right outline">
              <a:extLst>
                <a:ext uri="{FF2B5EF4-FFF2-40B4-BE49-F238E27FC236}">
                  <a16:creationId xmlns:a16="http://schemas.microsoft.com/office/drawing/2014/main" id="{CBBF67C9-60B4-AF65-4B1A-E3B3AC62282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cxnSp>
        <p:nvCxnSpPr>
          <p:cNvPr id="45" name="Straight Connector 44">
            <a:extLst>
              <a:ext uri="{FF2B5EF4-FFF2-40B4-BE49-F238E27FC236}">
                <a16:creationId xmlns:a16="http://schemas.microsoft.com/office/drawing/2014/main" id="{DD86BC67-017E-BDDA-649A-88E58A103052}"/>
              </a:ext>
            </a:extLst>
          </p:cNvPr>
          <p:cNvCxnSpPr>
            <a:cxnSpLocks/>
          </p:cNvCxnSpPr>
          <p:nvPr userDrawn="1"/>
        </p:nvCxnSpPr>
        <p:spPr>
          <a:xfrm flipH="1">
            <a:off x="6203950" y="6273800"/>
            <a:ext cx="5400675"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4479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mmaryV1">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C9C4E1A-B289-F81C-32C5-1B19CCCE0D57}"/>
              </a:ext>
            </a:extLst>
          </p:cNvPr>
          <p:cNvSpPr/>
          <p:nvPr userDrawn="1"/>
        </p:nvSpPr>
        <p:spPr>
          <a:xfrm>
            <a:off x="8079603" y="5298200"/>
            <a:ext cx="3525599" cy="155979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5785" y="1316462"/>
            <a:ext cx="11018839" cy="737501"/>
          </a:xfrm>
          <a:prstGeom prst="rect">
            <a:avLst/>
          </a:prstGeom>
        </p:spPr>
        <p:txBody>
          <a:bodyPr vert="horz" wrap="square" lIns="0" tIns="0" rIns="0" bIns="72000" rtlCol="0" anchor="t" anchorCtr="0">
            <a:spAutoFit/>
          </a:bodyPr>
          <a:lstStyle>
            <a:lvl1pPr algn="l">
              <a:lnSpc>
                <a:spcPct val="90000"/>
              </a:lnSpc>
              <a:defRPr sz="4800" b="0" spc="-150" baseline="0">
                <a:solidFill>
                  <a:schemeClr val="tx1"/>
                </a:solidFill>
                <a:latin typeface="+mj-lt"/>
              </a:defRPr>
            </a:lvl1pPr>
          </a:lstStyle>
          <a:p>
            <a:pPr lvl="0"/>
            <a:r>
              <a:rPr lang="en-US"/>
              <a:t>Click To Edit</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Text Placeholder 2">
            <a:extLst>
              <a:ext uri="{FF2B5EF4-FFF2-40B4-BE49-F238E27FC236}">
                <a16:creationId xmlns:a16="http://schemas.microsoft.com/office/drawing/2014/main" id="{112AFAE7-FDCB-6754-7504-DCD427B1FD64}"/>
              </a:ext>
            </a:extLst>
          </p:cNvPr>
          <p:cNvSpPr>
            <a:spLocks noGrp="1"/>
          </p:cNvSpPr>
          <p:nvPr>
            <p:ph type="body" idx="36"/>
          </p:nvPr>
        </p:nvSpPr>
        <p:spPr>
          <a:xfrm>
            <a:off x="585786" y="3213637"/>
            <a:ext cx="3529013" cy="974113"/>
          </a:xfrm>
        </p:spPr>
        <p:txBody>
          <a:bodyPr wrap="square" lIns="0" tIns="0" rIns="21600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ru-RU"/>
          </a:p>
        </p:txBody>
      </p:sp>
      <p:sp>
        <p:nvSpPr>
          <p:cNvPr id="5" name="Number">
            <a:extLst>
              <a:ext uri="{FF2B5EF4-FFF2-40B4-BE49-F238E27FC236}">
                <a16:creationId xmlns:a16="http://schemas.microsoft.com/office/drawing/2014/main" id="{0178B57D-A4E6-DD7B-B22A-69750074B9E6}"/>
              </a:ext>
            </a:extLst>
          </p:cNvPr>
          <p:cNvSpPr txBox="1">
            <a:spLocks/>
          </p:cNvSpPr>
          <p:nvPr userDrawn="1"/>
        </p:nvSpPr>
        <p:spPr>
          <a:xfrm>
            <a:off x="585786" y="2444796"/>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a:t>
            </a:r>
            <a:r>
              <a:rPr lang="ru-RU" b="0">
                <a:ln w="12700">
                  <a:noFill/>
                </a:ln>
                <a:solidFill>
                  <a:schemeClr val="accent5"/>
                </a:solidFill>
              </a:rPr>
              <a:t>1</a:t>
            </a:r>
          </a:p>
        </p:txBody>
      </p:sp>
      <p:sp>
        <p:nvSpPr>
          <p:cNvPr id="6" name="Text Placeholder 2">
            <a:extLst>
              <a:ext uri="{FF2B5EF4-FFF2-40B4-BE49-F238E27FC236}">
                <a16:creationId xmlns:a16="http://schemas.microsoft.com/office/drawing/2014/main" id="{03B72FFB-E448-DC17-B764-FABB33C9BE24}"/>
              </a:ext>
            </a:extLst>
          </p:cNvPr>
          <p:cNvSpPr>
            <a:spLocks noGrp="1"/>
          </p:cNvSpPr>
          <p:nvPr>
            <p:ph type="body" idx="37"/>
          </p:nvPr>
        </p:nvSpPr>
        <p:spPr>
          <a:xfrm>
            <a:off x="585786" y="5298200"/>
            <a:ext cx="3528000" cy="975600"/>
          </a:xfrm>
        </p:spPr>
        <p:txBody>
          <a:bodyPr wrap="square" lIns="0" tIns="0" rIns="21600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Number">
            <a:extLst>
              <a:ext uri="{FF2B5EF4-FFF2-40B4-BE49-F238E27FC236}">
                <a16:creationId xmlns:a16="http://schemas.microsoft.com/office/drawing/2014/main" id="{CCA36E4F-3B50-6355-7AC3-2692F75CEFA9}"/>
              </a:ext>
            </a:extLst>
          </p:cNvPr>
          <p:cNvSpPr txBox="1">
            <a:spLocks/>
          </p:cNvSpPr>
          <p:nvPr userDrawn="1"/>
        </p:nvSpPr>
        <p:spPr>
          <a:xfrm>
            <a:off x="585786" y="4529632"/>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04</a:t>
            </a:r>
            <a:endParaRPr lang="ru-RU" b="0">
              <a:ln w="12700">
                <a:noFill/>
              </a:ln>
              <a:solidFill>
                <a:schemeClr val="accent5"/>
              </a:solidFill>
            </a:endParaRPr>
          </a:p>
        </p:txBody>
      </p:sp>
      <p:sp>
        <p:nvSpPr>
          <p:cNvPr id="11" name="Text Placeholder 2">
            <a:extLst>
              <a:ext uri="{FF2B5EF4-FFF2-40B4-BE49-F238E27FC236}">
                <a16:creationId xmlns:a16="http://schemas.microsoft.com/office/drawing/2014/main" id="{2EB30CC9-5740-8EF2-2AAE-0D02CB7C846B}"/>
              </a:ext>
            </a:extLst>
          </p:cNvPr>
          <p:cNvSpPr>
            <a:spLocks noGrp="1"/>
          </p:cNvSpPr>
          <p:nvPr>
            <p:ph type="body" idx="38"/>
          </p:nvPr>
        </p:nvSpPr>
        <p:spPr>
          <a:xfrm>
            <a:off x="4333302" y="5298200"/>
            <a:ext cx="3528000" cy="975600"/>
          </a:xfrm>
        </p:spPr>
        <p:txBody>
          <a:bodyPr wrap="square" lIns="0" tIns="0" rIns="21600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C1BF2CDD-BB9A-4330-4BF9-DA2DC31C247F}"/>
              </a:ext>
            </a:extLst>
          </p:cNvPr>
          <p:cNvSpPr>
            <a:spLocks noGrp="1"/>
          </p:cNvSpPr>
          <p:nvPr>
            <p:ph type="body" idx="39"/>
          </p:nvPr>
        </p:nvSpPr>
        <p:spPr>
          <a:xfrm>
            <a:off x="4333302" y="3212150"/>
            <a:ext cx="3528000" cy="975600"/>
          </a:xfrm>
        </p:spPr>
        <p:txBody>
          <a:bodyPr wrap="square" lIns="0" tIns="0" rIns="21600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a:p>
            <a:pPr lvl="0"/>
            <a:endParaRPr lang="ru-RU"/>
          </a:p>
          <a:p>
            <a:pPr lvl="0"/>
            <a:endParaRPr lang="ru-RU"/>
          </a:p>
          <a:p>
            <a:pPr lvl="0"/>
            <a:endParaRPr lang="ru-RU"/>
          </a:p>
          <a:p>
            <a:pPr lvl="0"/>
            <a:endParaRPr lang="ru-RU"/>
          </a:p>
        </p:txBody>
      </p:sp>
      <p:sp>
        <p:nvSpPr>
          <p:cNvPr id="15" name="Text Placeholder 2">
            <a:extLst>
              <a:ext uri="{FF2B5EF4-FFF2-40B4-BE49-F238E27FC236}">
                <a16:creationId xmlns:a16="http://schemas.microsoft.com/office/drawing/2014/main" id="{F795EBD1-044D-12B4-8B25-39E613728DC2}"/>
              </a:ext>
            </a:extLst>
          </p:cNvPr>
          <p:cNvSpPr>
            <a:spLocks noGrp="1"/>
          </p:cNvSpPr>
          <p:nvPr>
            <p:ph type="body" idx="40"/>
          </p:nvPr>
        </p:nvSpPr>
        <p:spPr>
          <a:xfrm>
            <a:off x="8077202" y="3212150"/>
            <a:ext cx="3528000" cy="975600"/>
          </a:xfrm>
        </p:spPr>
        <p:txBody>
          <a:bodyPr wrap="square"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Number">
            <a:extLst>
              <a:ext uri="{FF2B5EF4-FFF2-40B4-BE49-F238E27FC236}">
                <a16:creationId xmlns:a16="http://schemas.microsoft.com/office/drawing/2014/main" id="{577F84CE-24D3-B921-B9E3-A7AFA42CA2E3}"/>
              </a:ext>
            </a:extLst>
          </p:cNvPr>
          <p:cNvSpPr txBox="1">
            <a:spLocks/>
          </p:cNvSpPr>
          <p:nvPr userDrawn="1"/>
        </p:nvSpPr>
        <p:spPr>
          <a:xfrm>
            <a:off x="4333302" y="4529632"/>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05</a:t>
            </a:r>
            <a:endParaRPr lang="ru-RU" b="0">
              <a:ln w="12700">
                <a:noFill/>
              </a:ln>
              <a:solidFill>
                <a:schemeClr val="accent5"/>
              </a:solidFill>
            </a:endParaRPr>
          </a:p>
        </p:txBody>
      </p:sp>
      <p:sp>
        <p:nvSpPr>
          <p:cNvPr id="17" name="Number">
            <a:extLst>
              <a:ext uri="{FF2B5EF4-FFF2-40B4-BE49-F238E27FC236}">
                <a16:creationId xmlns:a16="http://schemas.microsoft.com/office/drawing/2014/main" id="{4A92E185-B7C1-4C76-0B4B-241DC5754E46}"/>
              </a:ext>
            </a:extLst>
          </p:cNvPr>
          <p:cNvSpPr txBox="1">
            <a:spLocks/>
          </p:cNvSpPr>
          <p:nvPr userDrawn="1"/>
        </p:nvSpPr>
        <p:spPr>
          <a:xfrm>
            <a:off x="4333302" y="2444796"/>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02</a:t>
            </a:r>
            <a:endParaRPr lang="ru-RU" b="0">
              <a:ln w="12700">
                <a:noFill/>
              </a:ln>
              <a:solidFill>
                <a:schemeClr val="accent5"/>
              </a:solidFill>
            </a:endParaRPr>
          </a:p>
        </p:txBody>
      </p:sp>
      <p:sp>
        <p:nvSpPr>
          <p:cNvPr id="18" name="Number">
            <a:extLst>
              <a:ext uri="{FF2B5EF4-FFF2-40B4-BE49-F238E27FC236}">
                <a16:creationId xmlns:a16="http://schemas.microsoft.com/office/drawing/2014/main" id="{A0F31FD6-6C27-396F-EC22-B2D6F3F44AF4}"/>
              </a:ext>
            </a:extLst>
          </p:cNvPr>
          <p:cNvSpPr txBox="1">
            <a:spLocks/>
          </p:cNvSpPr>
          <p:nvPr userDrawn="1"/>
        </p:nvSpPr>
        <p:spPr>
          <a:xfrm>
            <a:off x="8077202" y="2444796"/>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03</a:t>
            </a:r>
            <a:endParaRPr lang="ru-RU" b="0">
              <a:ln w="12700">
                <a:noFill/>
              </a:ln>
              <a:solidFill>
                <a:schemeClr val="accent5"/>
              </a:solidFill>
            </a:endParaRPr>
          </a:p>
        </p:txBody>
      </p:sp>
    </p:spTree>
    <p:extLst>
      <p:ext uri="{BB962C8B-B14F-4D97-AF65-F5344CB8AC3E}">
        <p14:creationId xmlns:p14="http://schemas.microsoft.com/office/powerpoint/2010/main" val="23790668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mmaryV2">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5785" y="1316462"/>
            <a:ext cx="11018839" cy="737501"/>
          </a:xfrm>
          <a:prstGeom prst="rect">
            <a:avLst/>
          </a:prstGeom>
        </p:spPr>
        <p:txBody>
          <a:bodyPr vert="horz" wrap="square" lIns="0" tIns="0" rIns="0" bIns="72000" rtlCol="0" anchor="t" anchorCtr="0">
            <a:spAutoFit/>
          </a:bodyPr>
          <a:lstStyle>
            <a:lvl1pPr algn="l">
              <a:lnSpc>
                <a:spcPct val="90000"/>
              </a:lnSpc>
              <a:defRPr sz="4800" b="0" spc="-150" baseline="0">
                <a:solidFill>
                  <a:schemeClr val="bg1"/>
                </a:solidFill>
                <a:latin typeface="+mj-lt"/>
              </a:defRPr>
            </a:lvl1pPr>
          </a:lstStyle>
          <a:p>
            <a:pPr lvl="0"/>
            <a:r>
              <a:rPr lang="en-US"/>
              <a:t>Click To Edit</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Text Placeholder 2">
            <a:extLst>
              <a:ext uri="{FF2B5EF4-FFF2-40B4-BE49-F238E27FC236}">
                <a16:creationId xmlns:a16="http://schemas.microsoft.com/office/drawing/2014/main" id="{112AFAE7-FDCB-6754-7504-DCD427B1FD64}"/>
              </a:ext>
            </a:extLst>
          </p:cNvPr>
          <p:cNvSpPr>
            <a:spLocks noGrp="1"/>
          </p:cNvSpPr>
          <p:nvPr>
            <p:ph type="body" idx="36"/>
          </p:nvPr>
        </p:nvSpPr>
        <p:spPr>
          <a:xfrm>
            <a:off x="585786" y="3213637"/>
            <a:ext cx="3529013" cy="974113"/>
          </a:xfrm>
        </p:spPr>
        <p:txBody>
          <a:bodyPr wrap="square" lIns="0" tIns="0" rIns="21600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ru-RU"/>
          </a:p>
        </p:txBody>
      </p:sp>
      <p:sp>
        <p:nvSpPr>
          <p:cNvPr id="5" name="Number">
            <a:extLst>
              <a:ext uri="{FF2B5EF4-FFF2-40B4-BE49-F238E27FC236}">
                <a16:creationId xmlns:a16="http://schemas.microsoft.com/office/drawing/2014/main" id="{0178B57D-A4E6-DD7B-B22A-69750074B9E6}"/>
              </a:ext>
            </a:extLst>
          </p:cNvPr>
          <p:cNvSpPr txBox="1">
            <a:spLocks/>
          </p:cNvSpPr>
          <p:nvPr userDrawn="1"/>
        </p:nvSpPr>
        <p:spPr>
          <a:xfrm>
            <a:off x="585786" y="2444796"/>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1"/>
                </a:solidFill>
              </a:rPr>
              <a:t>0</a:t>
            </a:r>
            <a:r>
              <a:rPr lang="ru-RU" b="0">
                <a:ln w="12700">
                  <a:noFill/>
                </a:ln>
                <a:solidFill>
                  <a:schemeClr val="accent1"/>
                </a:solidFill>
              </a:rPr>
              <a:t>1</a:t>
            </a:r>
          </a:p>
        </p:txBody>
      </p:sp>
      <p:sp>
        <p:nvSpPr>
          <p:cNvPr id="6" name="Text Placeholder 2">
            <a:extLst>
              <a:ext uri="{FF2B5EF4-FFF2-40B4-BE49-F238E27FC236}">
                <a16:creationId xmlns:a16="http://schemas.microsoft.com/office/drawing/2014/main" id="{03B72FFB-E448-DC17-B764-FABB33C9BE24}"/>
              </a:ext>
            </a:extLst>
          </p:cNvPr>
          <p:cNvSpPr>
            <a:spLocks noGrp="1"/>
          </p:cNvSpPr>
          <p:nvPr>
            <p:ph type="body" idx="37"/>
          </p:nvPr>
        </p:nvSpPr>
        <p:spPr>
          <a:xfrm>
            <a:off x="585786" y="5298200"/>
            <a:ext cx="3528000" cy="975600"/>
          </a:xfrm>
        </p:spPr>
        <p:txBody>
          <a:bodyPr wrap="square" lIns="0" tIns="0" rIns="21600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Number">
            <a:extLst>
              <a:ext uri="{FF2B5EF4-FFF2-40B4-BE49-F238E27FC236}">
                <a16:creationId xmlns:a16="http://schemas.microsoft.com/office/drawing/2014/main" id="{CCA36E4F-3B50-6355-7AC3-2692F75CEFA9}"/>
              </a:ext>
            </a:extLst>
          </p:cNvPr>
          <p:cNvSpPr txBox="1">
            <a:spLocks/>
          </p:cNvSpPr>
          <p:nvPr userDrawn="1"/>
        </p:nvSpPr>
        <p:spPr>
          <a:xfrm>
            <a:off x="585786" y="4529632"/>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1"/>
                </a:solidFill>
              </a:rPr>
              <a:t>04</a:t>
            </a:r>
            <a:endParaRPr lang="ru-RU" b="0">
              <a:ln w="12700">
                <a:noFill/>
              </a:ln>
              <a:solidFill>
                <a:schemeClr val="accent1"/>
              </a:solidFill>
            </a:endParaRPr>
          </a:p>
        </p:txBody>
      </p:sp>
      <p:sp>
        <p:nvSpPr>
          <p:cNvPr id="11" name="Text Placeholder 2">
            <a:extLst>
              <a:ext uri="{FF2B5EF4-FFF2-40B4-BE49-F238E27FC236}">
                <a16:creationId xmlns:a16="http://schemas.microsoft.com/office/drawing/2014/main" id="{2EB30CC9-5740-8EF2-2AAE-0D02CB7C846B}"/>
              </a:ext>
            </a:extLst>
          </p:cNvPr>
          <p:cNvSpPr>
            <a:spLocks noGrp="1"/>
          </p:cNvSpPr>
          <p:nvPr>
            <p:ph type="body" idx="38"/>
          </p:nvPr>
        </p:nvSpPr>
        <p:spPr>
          <a:xfrm>
            <a:off x="4333302" y="5298200"/>
            <a:ext cx="3528000" cy="975600"/>
          </a:xfrm>
        </p:spPr>
        <p:txBody>
          <a:bodyPr wrap="square" lIns="0" tIns="0" rIns="21600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C1BF2CDD-BB9A-4330-4BF9-DA2DC31C247F}"/>
              </a:ext>
            </a:extLst>
          </p:cNvPr>
          <p:cNvSpPr>
            <a:spLocks noGrp="1"/>
          </p:cNvSpPr>
          <p:nvPr>
            <p:ph type="body" idx="39"/>
          </p:nvPr>
        </p:nvSpPr>
        <p:spPr>
          <a:xfrm>
            <a:off x="4333302" y="3212150"/>
            <a:ext cx="3528000" cy="975600"/>
          </a:xfrm>
        </p:spPr>
        <p:txBody>
          <a:bodyPr wrap="square" lIns="0" tIns="0" rIns="21600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a:p>
            <a:pPr lvl="0"/>
            <a:endParaRPr lang="ru-RU"/>
          </a:p>
          <a:p>
            <a:pPr lvl="0"/>
            <a:endParaRPr lang="ru-RU"/>
          </a:p>
          <a:p>
            <a:pPr lvl="0"/>
            <a:endParaRPr lang="ru-RU"/>
          </a:p>
          <a:p>
            <a:pPr lvl="0"/>
            <a:endParaRPr lang="ru-RU"/>
          </a:p>
        </p:txBody>
      </p:sp>
      <p:sp>
        <p:nvSpPr>
          <p:cNvPr id="15" name="Text Placeholder 2">
            <a:extLst>
              <a:ext uri="{FF2B5EF4-FFF2-40B4-BE49-F238E27FC236}">
                <a16:creationId xmlns:a16="http://schemas.microsoft.com/office/drawing/2014/main" id="{F795EBD1-044D-12B4-8B25-39E613728DC2}"/>
              </a:ext>
            </a:extLst>
          </p:cNvPr>
          <p:cNvSpPr>
            <a:spLocks noGrp="1"/>
          </p:cNvSpPr>
          <p:nvPr>
            <p:ph type="body" idx="40"/>
          </p:nvPr>
        </p:nvSpPr>
        <p:spPr>
          <a:xfrm>
            <a:off x="8077202" y="3212150"/>
            <a:ext cx="3528000" cy="975600"/>
          </a:xfrm>
        </p:spPr>
        <p:txBody>
          <a:bodyPr wrap="square"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Number">
            <a:extLst>
              <a:ext uri="{FF2B5EF4-FFF2-40B4-BE49-F238E27FC236}">
                <a16:creationId xmlns:a16="http://schemas.microsoft.com/office/drawing/2014/main" id="{577F84CE-24D3-B921-B9E3-A7AFA42CA2E3}"/>
              </a:ext>
            </a:extLst>
          </p:cNvPr>
          <p:cNvSpPr txBox="1">
            <a:spLocks/>
          </p:cNvSpPr>
          <p:nvPr userDrawn="1"/>
        </p:nvSpPr>
        <p:spPr>
          <a:xfrm>
            <a:off x="4333302" y="4529632"/>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1"/>
                </a:solidFill>
              </a:rPr>
              <a:t>05</a:t>
            </a:r>
            <a:endParaRPr lang="ru-RU" b="0">
              <a:ln w="12700">
                <a:noFill/>
              </a:ln>
              <a:solidFill>
                <a:schemeClr val="accent1"/>
              </a:solidFill>
            </a:endParaRPr>
          </a:p>
        </p:txBody>
      </p:sp>
      <p:sp>
        <p:nvSpPr>
          <p:cNvPr id="17" name="Number">
            <a:extLst>
              <a:ext uri="{FF2B5EF4-FFF2-40B4-BE49-F238E27FC236}">
                <a16:creationId xmlns:a16="http://schemas.microsoft.com/office/drawing/2014/main" id="{4A92E185-B7C1-4C76-0B4B-241DC5754E46}"/>
              </a:ext>
            </a:extLst>
          </p:cNvPr>
          <p:cNvSpPr txBox="1">
            <a:spLocks/>
          </p:cNvSpPr>
          <p:nvPr userDrawn="1"/>
        </p:nvSpPr>
        <p:spPr>
          <a:xfrm>
            <a:off x="4333302" y="2444796"/>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1"/>
                </a:solidFill>
              </a:rPr>
              <a:t>02</a:t>
            </a:r>
            <a:endParaRPr lang="ru-RU" b="0">
              <a:ln w="12700">
                <a:noFill/>
              </a:ln>
              <a:solidFill>
                <a:schemeClr val="accent1"/>
              </a:solidFill>
            </a:endParaRPr>
          </a:p>
        </p:txBody>
      </p:sp>
      <p:sp>
        <p:nvSpPr>
          <p:cNvPr id="18" name="Number">
            <a:extLst>
              <a:ext uri="{FF2B5EF4-FFF2-40B4-BE49-F238E27FC236}">
                <a16:creationId xmlns:a16="http://schemas.microsoft.com/office/drawing/2014/main" id="{A0F31FD6-6C27-396F-EC22-B2D6F3F44AF4}"/>
              </a:ext>
            </a:extLst>
          </p:cNvPr>
          <p:cNvSpPr txBox="1">
            <a:spLocks/>
          </p:cNvSpPr>
          <p:nvPr userDrawn="1"/>
        </p:nvSpPr>
        <p:spPr>
          <a:xfrm>
            <a:off x="8077202" y="2444796"/>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1"/>
                </a:solidFill>
              </a:rPr>
              <a:t>03</a:t>
            </a:r>
            <a:endParaRPr lang="ru-RU" b="0">
              <a:ln w="12700">
                <a:noFill/>
              </a:ln>
              <a:solidFill>
                <a:schemeClr val="accent1"/>
              </a:solidFill>
            </a:endParaRPr>
          </a:p>
        </p:txBody>
      </p:sp>
      <p:cxnSp>
        <p:nvCxnSpPr>
          <p:cNvPr id="3" name="Straight Connector 2">
            <a:extLst>
              <a:ext uri="{FF2B5EF4-FFF2-40B4-BE49-F238E27FC236}">
                <a16:creationId xmlns:a16="http://schemas.microsoft.com/office/drawing/2014/main" id="{2B942D34-9DE0-2128-8B24-95176DF4B501}"/>
              </a:ext>
            </a:extLst>
          </p:cNvPr>
          <p:cNvCxnSpPr>
            <a:cxnSpLocks/>
          </p:cNvCxnSpPr>
          <p:nvPr userDrawn="1"/>
        </p:nvCxnSpPr>
        <p:spPr>
          <a:xfrm flipH="1">
            <a:off x="8076189" y="6273800"/>
            <a:ext cx="3529013"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941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mmaryV3">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32AE00C-6E2C-FBFB-4C09-F4E12B098943}"/>
              </a:ext>
            </a:extLst>
          </p:cNvPr>
          <p:cNvSpPr/>
          <p:nvPr userDrawn="1"/>
        </p:nvSpPr>
        <p:spPr>
          <a:xfrm>
            <a:off x="0" y="0"/>
            <a:ext cx="11601006" cy="243106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90994" y="1304925"/>
            <a:ext cx="11010012" cy="664797"/>
          </a:xfrm>
          <a:prstGeom prst="rect">
            <a:avLst/>
          </a:prstGeom>
        </p:spPr>
        <p:txBody>
          <a:bodyPr vert="horz" wrap="square" lIns="0" tIns="0" rIns="432000" bIns="0" rtlCol="0" anchor="t" anchorCtr="0">
            <a:noAutofit/>
          </a:bodyPr>
          <a:lstStyle>
            <a:lvl1pPr algn="l">
              <a:lnSpc>
                <a:spcPct val="90000"/>
              </a:lnSpc>
              <a:defRPr sz="4800" b="0" spc="-150" baseline="0">
                <a:solidFill>
                  <a:schemeClr val="tx1"/>
                </a:solidFill>
                <a:latin typeface="+mj-lt"/>
              </a:defRPr>
            </a:lvl1pPr>
          </a:lstStyle>
          <a:p>
            <a:pPr lvl="0"/>
            <a:r>
              <a:rPr lang="en-US"/>
              <a:t>Click To Edit</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Text Placeholder 2">
            <a:extLst>
              <a:ext uri="{FF2B5EF4-FFF2-40B4-BE49-F238E27FC236}">
                <a16:creationId xmlns:a16="http://schemas.microsoft.com/office/drawing/2014/main" id="{112AFAE7-FDCB-6754-7504-DCD427B1FD64}"/>
              </a:ext>
            </a:extLst>
          </p:cNvPr>
          <p:cNvSpPr>
            <a:spLocks noGrp="1"/>
          </p:cNvSpPr>
          <p:nvPr>
            <p:ph type="body" idx="36"/>
          </p:nvPr>
        </p:nvSpPr>
        <p:spPr>
          <a:xfrm>
            <a:off x="587375" y="4087459"/>
            <a:ext cx="2016000" cy="1998000"/>
          </a:xfrm>
        </p:spPr>
        <p:txBody>
          <a:bodyPr wrap="square"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5" name="Number">
            <a:extLst>
              <a:ext uri="{FF2B5EF4-FFF2-40B4-BE49-F238E27FC236}">
                <a16:creationId xmlns:a16="http://schemas.microsoft.com/office/drawing/2014/main" id="{0178B57D-A4E6-DD7B-B22A-69750074B9E6}"/>
              </a:ext>
            </a:extLst>
          </p:cNvPr>
          <p:cNvSpPr txBox="1">
            <a:spLocks/>
          </p:cNvSpPr>
          <p:nvPr userDrawn="1"/>
        </p:nvSpPr>
        <p:spPr>
          <a:xfrm>
            <a:off x="587375" y="3066050"/>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a:t>
            </a:r>
            <a:r>
              <a:rPr lang="ru-RU" b="0">
                <a:ln w="12700">
                  <a:noFill/>
                </a:ln>
                <a:solidFill>
                  <a:schemeClr val="accent5"/>
                </a:solidFill>
              </a:rPr>
              <a:t>1</a:t>
            </a:r>
          </a:p>
        </p:txBody>
      </p:sp>
      <p:sp>
        <p:nvSpPr>
          <p:cNvPr id="6" name="Text Placeholder 2">
            <a:extLst>
              <a:ext uri="{FF2B5EF4-FFF2-40B4-BE49-F238E27FC236}">
                <a16:creationId xmlns:a16="http://schemas.microsoft.com/office/drawing/2014/main" id="{03B72FFB-E448-DC17-B764-FABB33C9BE24}"/>
              </a:ext>
            </a:extLst>
          </p:cNvPr>
          <p:cNvSpPr>
            <a:spLocks noGrp="1"/>
          </p:cNvSpPr>
          <p:nvPr>
            <p:ph type="body" idx="37"/>
          </p:nvPr>
        </p:nvSpPr>
        <p:spPr>
          <a:xfrm>
            <a:off x="2838194" y="4087459"/>
            <a:ext cx="2016000" cy="1998000"/>
          </a:xfrm>
        </p:spPr>
        <p:txBody>
          <a:bodyPr wrap="square"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Number">
            <a:extLst>
              <a:ext uri="{FF2B5EF4-FFF2-40B4-BE49-F238E27FC236}">
                <a16:creationId xmlns:a16="http://schemas.microsoft.com/office/drawing/2014/main" id="{CCA36E4F-3B50-6355-7AC3-2692F75CEFA9}"/>
              </a:ext>
            </a:extLst>
          </p:cNvPr>
          <p:cNvSpPr txBox="1">
            <a:spLocks/>
          </p:cNvSpPr>
          <p:nvPr userDrawn="1"/>
        </p:nvSpPr>
        <p:spPr>
          <a:xfrm>
            <a:off x="2838194" y="3066050"/>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a:t>
            </a:r>
            <a:r>
              <a:rPr lang="ru-RU" b="0">
                <a:ln w="12700">
                  <a:noFill/>
                </a:ln>
                <a:solidFill>
                  <a:schemeClr val="accent5"/>
                </a:solidFill>
              </a:rPr>
              <a:t>2</a:t>
            </a:r>
          </a:p>
        </p:txBody>
      </p:sp>
      <p:sp>
        <p:nvSpPr>
          <p:cNvPr id="11" name="Text Placeholder 2">
            <a:extLst>
              <a:ext uri="{FF2B5EF4-FFF2-40B4-BE49-F238E27FC236}">
                <a16:creationId xmlns:a16="http://schemas.microsoft.com/office/drawing/2014/main" id="{2EB30CC9-5740-8EF2-2AAE-0D02CB7C846B}"/>
              </a:ext>
            </a:extLst>
          </p:cNvPr>
          <p:cNvSpPr>
            <a:spLocks noGrp="1"/>
          </p:cNvSpPr>
          <p:nvPr>
            <p:ph type="body" idx="38"/>
          </p:nvPr>
        </p:nvSpPr>
        <p:spPr>
          <a:xfrm>
            <a:off x="5088337" y="4087459"/>
            <a:ext cx="2016000" cy="1998000"/>
          </a:xfrm>
        </p:spPr>
        <p:txBody>
          <a:bodyPr wrap="square"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C1BF2CDD-BB9A-4330-4BF9-DA2DC31C247F}"/>
              </a:ext>
            </a:extLst>
          </p:cNvPr>
          <p:cNvSpPr>
            <a:spLocks noGrp="1"/>
          </p:cNvSpPr>
          <p:nvPr>
            <p:ph type="body" idx="39"/>
          </p:nvPr>
        </p:nvSpPr>
        <p:spPr>
          <a:xfrm>
            <a:off x="7338480" y="4087459"/>
            <a:ext cx="2016000" cy="1998000"/>
          </a:xfrm>
        </p:spPr>
        <p:txBody>
          <a:bodyPr wrap="square"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a:p>
            <a:pPr lvl="0"/>
            <a:endParaRPr lang="ru-RU"/>
          </a:p>
          <a:p>
            <a:pPr lvl="0"/>
            <a:endParaRPr lang="ru-RU"/>
          </a:p>
          <a:p>
            <a:pPr lvl="0"/>
            <a:endParaRPr lang="ru-RU"/>
          </a:p>
          <a:p>
            <a:pPr lvl="0"/>
            <a:endParaRPr lang="ru-RU"/>
          </a:p>
        </p:txBody>
      </p:sp>
      <p:sp>
        <p:nvSpPr>
          <p:cNvPr id="15" name="Text Placeholder 2">
            <a:extLst>
              <a:ext uri="{FF2B5EF4-FFF2-40B4-BE49-F238E27FC236}">
                <a16:creationId xmlns:a16="http://schemas.microsoft.com/office/drawing/2014/main" id="{F795EBD1-044D-12B4-8B25-39E613728DC2}"/>
              </a:ext>
            </a:extLst>
          </p:cNvPr>
          <p:cNvSpPr>
            <a:spLocks noGrp="1"/>
          </p:cNvSpPr>
          <p:nvPr>
            <p:ph type="body" idx="40"/>
          </p:nvPr>
        </p:nvSpPr>
        <p:spPr>
          <a:xfrm>
            <a:off x="9588625" y="4087459"/>
            <a:ext cx="2016000" cy="1998000"/>
          </a:xfrm>
        </p:spPr>
        <p:txBody>
          <a:bodyPr wrap="square"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Number">
            <a:extLst>
              <a:ext uri="{FF2B5EF4-FFF2-40B4-BE49-F238E27FC236}">
                <a16:creationId xmlns:a16="http://schemas.microsoft.com/office/drawing/2014/main" id="{577F84CE-24D3-B921-B9E3-A7AFA42CA2E3}"/>
              </a:ext>
            </a:extLst>
          </p:cNvPr>
          <p:cNvSpPr txBox="1">
            <a:spLocks/>
          </p:cNvSpPr>
          <p:nvPr userDrawn="1"/>
        </p:nvSpPr>
        <p:spPr>
          <a:xfrm>
            <a:off x="5088337" y="3066050"/>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a:t>
            </a:r>
            <a:r>
              <a:rPr lang="ru-RU" b="0">
                <a:ln w="12700">
                  <a:noFill/>
                </a:ln>
                <a:solidFill>
                  <a:schemeClr val="accent5"/>
                </a:solidFill>
              </a:rPr>
              <a:t>3</a:t>
            </a:r>
          </a:p>
        </p:txBody>
      </p:sp>
      <p:sp>
        <p:nvSpPr>
          <p:cNvPr id="17" name="Number">
            <a:extLst>
              <a:ext uri="{FF2B5EF4-FFF2-40B4-BE49-F238E27FC236}">
                <a16:creationId xmlns:a16="http://schemas.microsoft.com/office/drawing/2014/main" id="{4A92E185-B7C1-4C76-0B4B-241DC5754E46}"/>
              </a:ext>
            </a:extLst>
          </p:cNvPr>
          <p:cNvSpPr txBox="1">
            <a:spLocks/>
          </p:cNvSpPr>
          <p:nvPr userDrawn="1"/>
        </p:nvSpPr>
        <p:spPr>
          <a:xfrm>
            <a:off x="7338480" y="3066050"/>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a:t>
            </a:r>
            <a:r>
              <a:rPr lang="ru-RU" b="0">
                <a:ln w="12700">
                  <a:noFill/>
                </a:ln>
                <a:solidFill>
                  <a:schemeClr val="accent5"/>
                </a:solidFill>
              </a:rPr>
              <a:t>4</a:t>
            </a:r>
          </a:p>
        </p:txBody>
      </p:sp>
      <p:sp>
        <p:nvSpPr>
          <p:cNvPr id="18" name="Number">
            <a:extLst>
              <a:ext uri="{FF2B5EF4-FFF2-40B4-BE49-F238E27FC236}">
                <a16:creationId xmlns:a16="http://schemas.microsoft.com/office/drawing/2014/main" id="{A0F31FD6-6C27-396F-EC22-B2D6F3F44AF4}"/>
              </a:ext>
            </a:extLst>
          </p:cNvPr>
          <p:cNvSpPr txBox="1">
            <a:spLocks/>
          </p:cNvSpPr>
          <p:nvPr userDrawn="1"/>
        </p:nvSpPr>
        <p:spPr>
          <a:xfrm>
            <a:off x="9588625" y="3066050"/>
            <a:ext cx="1184289" cy="6647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4800" b="1" kern="1200" spc="-150" baseline="0">
                <a:solidFill>
                  <a:schemeClr val="tx1"/>
                </a:solidFill>
                <a:latin typeface="+mj-lt"/>
                <a:ea typeface="+mj-ea"/>
                <a:cs typeface="+mj-cs"/>
              </a:defRPr>
            </a:lvl1pPr>
          </a:lstStyle>
          <a:p>
            <a:r>
              <a:rPr lang="en-US" b="0">
                <a:ln w="12700">
                  <a:noFill/>
                </a:ln>
                <a:solidFill>
                  <a:schemeClr val="accent5"/>
                </a:solidFill>
              </a:rPr>
              <a:t>0</a:t>
            </a:r>
            <a:r>
              <a:rPr lang="ru-RU" b="0">
                <a:ln w="12700">
                  <a:noFill/>
                </a:ln>
                <a:solidFill>
                  <a:schemeClr val="accent5"/>
                </a:solidFill>
              </a:rPr>
              <a:t>5</a:t>
            </a:r>
          </a:p>
        </p:txBody>
      </p:sp>
      <p:cxnSp>
        <p:nvCxnSpPr>
          <p:cNvPr id="19" name="Straight Connector 18">
            <a:extLst>
              <a:ext uri="{FF2B5EF4-FFF2-40B4-BE49-F238E27FC236}">
                <a16:creationId xmlns:a16="http://schemas.microsoft.com/office/drawing/2014/main" id="{FC9384AE-AA7C-3F84-AF75-1F500227CFA3}"/>
              </a:ext>
            </a:extLst>
          </p:cNvPr>
          <p:cNvCxnSpPr>
            <a:cxnSpLocks/>
          </p:cNvCxnSpPr>
          <p:nvPr userDrawn="1"/>
        </p:nvCxnSpPr>
        <p:spPr>
          <a:xfrm>
            <a:off x="587375" y="3869747"/>
            <a:ext cx="2016676"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FE429C2-C684-680D-A247-8325BC2876FA}"/>
              </a:ext>
            </a:extLst>
          </p:cNvPr>
          <p:cNvCxnSpPr>
            <a:cxnSpLocks/>
          </p:cNvCxnSpPr>
          <p:nvPr userDrawn="1"/>
        </p:nvCxnSpPr>
        <p:spPr>
          <a:xfrm>
            <a:off x="2838194" y="3869747"/>
            <a:ext cx="2016676"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24EA9C9-0D66-FF50-EC97-8413A6D14E81}"/>
              </a:ext>
            </a:extLst>
          </p:cNvPr>
          <p:cNvCxnSpPr>
            <a:cxnSpLocks/>
          </p:cNvCxnSpPr>
          <p:nvPr userDrawn="1"/>
        </p:nvCxnSpPr>
        <p:spPr>
          <a:xfrm>
            <a:off x="5088337" y="3869747"/>
            <a:ext cx="2016676"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97A6A8B-CD04-FAC9-FD2C-833096A05FAD}"/>
              </a:ext>
            </a:extLst>
          </p:cNvPr>
          <p:cNvCxnSpPr>
            <a:cxnSpLocks/>
          </p:cNvCxnSpPr>
          <p:nvPr userDrawn="1"/>
        </p:nvCxnSpPr>
        <p:spPr>
          <a:xfrm>
            <a:off x="7338480" y="3869747"/>
            <a:ext cx="2016676"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5AB94A5-724B-F344-D2DB-2F4B980F6D8B}"/>
              </a:ext>
            </a:extLst>
          </p:cNvPr>
          <p:cNvCxnSpPr>
            <a:cxnSpLocks/>
          </p:cNvCxnSpPr>
          <p:nvPr userDrawn="1"/>
        </p:nvCxnSpPr>
        <p:spPr>
          <a:xfrm>
            <a:off x="9588625" y="3869747"/>
            <a:ext cx="2016676"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542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1">
    <p:bg>
      <p:bgPr>
        <a:solidFill>
          <a:schemeClr val="bg2"/>
        </a:solidFill>
        <a:effectLst/>
      </p:bgPr>
    </p:bg>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EDEC381A-B2DE-C3A8-3E5B-47D8381F3662}"/>
              </a:ext>
            </a:extLst>
          </p:cNvPr>
          <p:cNvSpPr/>
          <p:nvPr userDrawn="1"/>
        </p:nvSpPr>
        <p:spPr>
          <a:xfrm>
            <a:off x="587375" y="2188280"/>
            <a:ext cx="3529012" cy="1220400"/>
          </a:xfrm>
          <a:prstGeom prst="roundRect">
            <a:avLst>
              <a:gd name="adj" fmla="val 1787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5" name="Text Placeholder">
            <a:extLst>
              <a:ext uri="{FF2B5EF4-FFF2-40B4-BE49-F238E27FC236}">
                <a16:creationId xmlns:a16="http://schemas.microsoft.com/office/drawing/2014/main" id="{B84FDAFE-2025-93E2-A772-A1ED82C59AFF}"/>
              </a:ext>
            </a:extLst>
          </p:cNvPr>
          <p:cNvSpPr>
            <a:spLocks noGrp="1"/>
          </p:cNvSpPr>
          <p:nvPr>
            <p:ph type="body" idx="25" hasCustomPrompt="1"/>
          </p:nvPr>
        </p:nvSpPr>
        <p:spPr>
          <a:xfrm>
            <a:off x="1293058" y="2272594"/>
            <a:ext cx="2823329" cy="1051772"/>
          </a:xfrm>
        </p:spPr>
        <p:txBody>
          <a:bodyPr wrap="square" lIns="108000" tIns="216000" rIns="216000" bIns="216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Овал 5">
            <a:extLst>
              <a:ext uri="{FF2B5EF4-FFF2-40B4-BE49-F238E27FC236}">
                <a16:creationId xmlns:a16="http://schemas.microsoft.com/office/drawing/2014/main" id="{1D78F31D-4B83-E242-EEC9-614B2997B960}"/>
              </a:ext>
            </a:extLst>
          </p:cNvPr>
          <p:cNvSpPr/>
          <p:nvPr userDrawn="1"/>
        </p:nvSpPr>
        <p:spPr>
          <a:xfrm>
            <a:off x="823724" y="258248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solidFill>
                  <a:schemeClr val="tx1"/>
                </a:solidFill>
              </a:rPr>
              <a:t>1</a:t>
            </a:r>
          </a:p>
        </p:txBody>
      </p:sp>
      <p:sp>
        <p:nvSpPr>
          <p:cNvPr id="8" name="Прямоугольник: скругленные углы 7">
            <a:extLst>
              <a:ext uri="{FF2B5EF4-FFF2-40B4-BE49-F238E27FC236}">
                <a16:creationId xmlns:a16="http://schemas.microsoft.com/office/drawing/2014/main" id="{667AE157-5089-7BB9-5539-EF58CB6FE33A}"/>
              </a:ext>
            </a:extLst>
          </p:cNvPr>
          <p:cNvSpPr/>
          <p:nvPr userDrawn="1"/>
        </p:nvSpPr>
        <p:spPr>
          <a:xfrm>
            <a:off x="587375" y="3626354"/>
            <a:ext cx="3529012" cy="12204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 name="Text Placeholder">
            <a:extLst>
              <a:ext uri="{FF2B5EF4-FFF2-40B4-BE49-F238E27FC236}">
                <a16:creationId xmlns:a16="http://schemas.microsoft.com/office/drawing/2014/main" id="{6BBBFFE4-8A43-FD1A-048F-C5071D5B6207}"/>
              </a:ext>
            </a:extLst>
          </p:cNvPr>
          <p:cNvSpPr>
            <a:spLocks noGrp="1"/>
          </p:cNvSpPr>
          <p:nvPr>
            <p:ph type="body" idx="26" hasCustomPrompt="1"/>
          </p:nvPr>
        </p:nvSpPr>
        <p:spPr>
          <a:xfrm>
            <a:off x="1293058" y="3710668"/>
            <a:ext cx="2823329" cy="1051772"/>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Овал 9">
            <a:extLst>
              <a:ext uri="{FF2B5EF4-FFF2-40B4-BE49-F238E27FC236}">
                <a16:creationId xmlns:a16="http://schemas.microsoft.com/office/drawing/2014/main" id="{EED6324C-613B-A980-B8A3-A5ACB9396F28}"/>
              </a:ext>
            </a:extLst>
          </p:cNvPr>
          <p:cNvSpPr/>
          <p:nvPr userDrawn="1"/>
        </p:nvSpPr>
        <p:spPr>
          <a:xfrm>
            <a:off x="823724" y="402055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4</a:t>
            </a:r>
          </a:p>
        </p:txBody>
      </p:sp>
      <p:sp>
        <p:nvSpPr>
          <p:cNvPr id="11" name="Прямоугольник: скругленные углы 10">
            <a:extLst>
              <a:ext uri="{FF2B5EF4-FFF2-40B4-BE49-F238E27FC236}">
                <a16:creationId xmlns:a16="http://schemas.microsoft.com/office/drawing/2014/main" id="{3A33F5D2-4E9E-4198-935D-62ACE3157CE9}"/>
              </a:ext>
            </a:extLst>
          </p:cNvPr>
          <p:cNvSpPr/>
          <p:nvPr userDrawn="1"/>
        </p:nvSpPr>
        <p:spPr>
          <a:xfrm>
            <a:off x="4342276" y="2188280"/>
            <a:ext cx="3529012" cy="12204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2" name="Text Placeholder">
            <a:extLst>
              <a:ext uri="{FF2B5EF4-FFF2-40B4-BE49-F238E27FC236}">
                <a16:creationId xmlns:a16="http://schemas.microsoft.com/office/drawing/2014/main" id="{48D116AC-EBE2-429C-A691-FFFC28960EF1}"/>
              </a:ext>
            </a:extLst>
          </p:cNvPr>
          <p:cNvSpPr>
            <a:spLocks noGrp="1"/>
          </p:cNvSpPr>
          <p:nvPr>
            <p:ph type="body" idx="27" hasCustomPrompt="1"/>
          </p:nvPr>
        </p:nvSpPr>
        <p:spPr>
          <a:xfrm>
            <a:off x="5047959" y="2272594"/>
            <a:ext cx="2823329" cy="1051772"/>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Овал 12">
            <a:extLst>
              <a:ext uri="{FF2B5EF4-FFF2-40B4-BE49-F238E27FC236}">
                <a16:creationId xmlns:a16="http://schemas.microsoft.com/office/drawing/2014/main" id="{324BACFC-3C97-E6AC-0607-EEFD661764D2}"/>
              </a:ext>
            </a:extLst>
          </p:cNvPr>
          <p:cNvSpPr/>
          <p:nvPr userDrawn="1"/>
        </p:nvSpPr>
        <p:spPr>
          <a:xfrm>
            <a:off x="4578625" y="258248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2</a:t>
            </a:r>
          </a:p>
        </p:txBody>
      </p:sp>
      <p:sp>
        <p:nvSpPr>
          <p:cNvPr id="14" name="Прямоугольник: скругленные углы 13">
            <a:extLst>
              <a:ext uri="{FF2B5EF4-FFF2-40B4-BE49-F238E27FC236}">
                <a16:creationId xmlns:a16="http://schemas.microsoft.com/office/drawing/2014/main" id="{F89842C4-CCD7-3551-AF81-12017A40FD93}"/>
              </a:ext>
            </a:extLst>
          </p:cNvPr>
          <p:cNvSpPr/>
          <p:nvPr userDrawn="1"/>
        </p:nvSpPr>
        <p:spPr>
          <a:xfrm>
            <a:off x="4342276" y="3626354"/>
            <a:ext cx="3529012" cy="1220400"/>
          </a:xfrm>
          <a:prstGeom prst="roundRect">
            <a:avLst>
              <a:gd name="adj" fmla="val 17879"/>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5" name="Text Placeholder">
            <a:extLst>
              <a:ext uri="{FF2B5EF4-FFF2-40B4-BE49-F238E27FC236}">
                <a16:creationId xmlns:a16="http://schemas.microsoft.com/office/drawing/2014/main" id="{F1B1D7C6-AFD5-25DC-4795-2B5029406E77}"/>
              </a:ext>
            </a:extLst>
          </p:cNvPr>
          <p:cNvSpPr>
            <a:spLocks noGrp="1"/>
          </p:cNvSpPr>
          <p:nvPr>
            <p:ph type="body" idx="28" hasCustomPrompt="1"/>
          </p:nvPr>
        </p:nvSpPr>
        <p:spPr>
          <a:xfrm>
            <a:off x="5047959" y="3710668"/>
            <a:ext cx="2823329" cy="1051772"/>
          </a:xfrm>
        </p:spPr>
        <p:txBody>
          <a:bodyPr wrap="square" lIns="108000" tIns="216000" rIns="216000" bIns="216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6" name="Овал 15">
            <a:extLst>
              <a:ext uri="{FF2B5EF4-FFF2-40B4-BE49-F238E27FC236}">
                <a16:creationId xmlns:a16="http://schemas.microsoft.com/office/drawing/2014/main" id="{7A476E2E-124B-BA83-AD1B-B892359B836B}"/>
              </a:ext>
            </a:extLst>
          </p:cNvPr>
          <p:cNvSpPr/>
          <p:nvPr userDrawn="1"/>
        </p:nvSpPr>
        <p:spPr>
          <a:xfrm>
            <a:off x="4578625" y="4020554"/>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solidFill>
                  <a:schemeClr val="tx1"/>
                </a:solidFill>
              </a:rPr>
              <a:t>5</a:t>
            </a:r>
          </a:p>
        </p:txBody>
      </p:sp>
      <p:sp>
        <p:nvSpPr>
          <p:cNvPr id="20" name="Прямоугольник: скругленные углы 19">
            <a:extLst>
              <a:ext uri="{FF2B5EF4-FFF2-40B4-BE49-F238E27FC236}">
                <a16:creationId xmlns:a16="http://schemas.microsoft.com/office/drawing/2014/main" id="{E9D45EF3-17EB-B049-2A39-61C2A06C01F2}"/>
              </a:ext>
            </a:extLst>
          </p:cNvPr>
          <p:cNvSpPr/>
          <p:nvPr userDrawn="1"/>
        </p:nvSpPr>
        <p:spPr>
          <a:xfrm>
            <a:off x="8076107" y="2188280"/>
            <a:ext cx="3529012" cy="12204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2" name="Text Placeholder">
            <a:extLst>
              <a:ext uri="{FF2B5EF4-FFF2-40B4-BE49-F238E27FC236}">
                <a16:creationId xmlns:a16="http://schemas.microsoft.com/office/drawing/2014/main" id="{23D22C86-E112-5432-C501-1CC5FD398AE6}"/>
              </a:ext>
            </a:extLst>
          </p:cNvPr>
          <p:cNvSpPr>
            <a:spLocks noGrp="1"/>
          </p:cNvSpPr>
          <p:nvPr>
            <p:ph type="body" idx="29" hasCustomPrompt="1"/>
          </p:nvPr>
        </p:nvSpPr>
        <p:spPr>
          <a:xfrm>
            <a:off x="8781790" y="2272594"/>
            <a:ext cx="2823329" cy="1051772"/>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9" name="Овал 28">
            <a:extLst>
              <a:ext uri="{FF2B5EF4-FFF2-40B4-BE49-F238E27FC236}">
                <a16:creationId xmlns:a16="http://schemas.microsoft.com/office/drawing/2014/main" id="{E4B6D7BF-891D-0DDE-EE3C-81C62A00B409}"/>
              </a:ext>
            </a:extLst>
          </p:cNvPr>
          <p:cNvSpPr/>
          <p:nvPr userDrawn="1"/>
        </p:nvSpPr>
        <p:spPr>
          <a:xfrm>
            <a:off x="8312456" y="258248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3</a:t>
            </a:r>
          </a:p>
        </p:txBody>
      </p:sp>
      <p:sp>
        <p:nvSpPr>
          <p:cNvPr id="33" name="Прямоугольник: скругленные углы 32">
            <a:extLst>
              <a:ext uri="{FF2B5EF4-FFF2-40B4-BE49-F238E27FC236}">
                <a16:creationId xmlns:a16="http://schemas.microsoft.com/office/drawing/2014/main" id="{F97647DA-FC23-11A5-2B8B-4DC4B5AF5CDF}"/>
              </a:ext>
            </a:extLst>
          </p:cNvPr>
          <p:cNvSpPr/>
          <p:nvPr userDrawn="1"/>
        </p:nvSpPr>
        <p:spPr>
          <a:xfrm>
            <a:off x="8076107" y="3626354"/>
            <a:ext cx="3529012" cy="12204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rgbClr val="E4E5DF"/>
              </a:solidFill>
            </a:endParaRPr>
          </a:p>
        </p:txBody>
      </p:sp>
      <p:sp>
        <p:nvSpPr>
          <p:cNvPr id="36" name="Text Placeholder">
            <a:extLst>
              <a:ext uri="{FF2B5EF4-FFF2-40B4-BE49-F238E27FC236}">
                <a16:creationId xmlns:a16="http://schemas.microsoft.com/office/drawing/2014/main" id="{2D1794BC-09E0-0494-17B9-104F36CD470A}"/>
              </a:ext>
            </a:extLst>
          </p:cNvPr>
          <p:cNvSpPr>
            <a:spLocks noGrp="1"/>
          </p:cNvSpPr>
          <p:nvPr>
            <p:ph type="body" idx="30" hasCustomPrompt="1"/>
          </p:nvPr>
        </p:nvSpPr>
        <p:spPr>
          <a:xfrm>
            <a:off x="8781790" y="3710668"/>
            <a:ext cx="2823329" cy="1051772"/>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9" name="Овал 38">
            <a:extLst>
              <a:ext uri="{FF2B5EF4-FFF2-40B4-BE49-F238E27FC236}">
                <a16:creationId xmlns:a16="http://schemas.microsoft.com/office/drawing/2014/main" id="{EC4FB7F9-6F65-DC78-40FC-6E10620A64DF}"/>
              </a:ext>
            </a:extLst>
          </p:cNvPr>
          <p:cNvSpPr/>
          <p:nvPr userDrawn="1"/>
        </p:nvSpPr>
        <p:spPr>
          <a:xfrm>
            <a:off x="8312456" y="4020554"/>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6</a:t>
            </a:r>
          </a:p>
        </p:txBody>
      </p:sp>
      <p:sp>
        <p:nvSpPr>
          <p:cNvPr id="41" name="Прямоугольник: скругленные углы 40">
            <a:extLst>
              <a:ext uri="{FF2B5EF4-FFF2-40B4-BE49-F238E27FC236}">
                <a16:creationId xmlns:a16="http://schemas.microsoft.com/office/drawing/2014/main" id="{7A59F669-287E-ABA5-4F10-6AC91672D5A2}"/>
              </a:ext>
            </a:extLst>
          </p:cNvPr>
          <p:cNvSpPr/>
          <p:nvPr userDrawn="1"/>
        </p:nvSpPr>
        <p:spPr>
          <a:xfrm>
            <a:off x="597207" y="5063730"/>
            <a:ext cx="3529012" cy="12204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44" name="Text Placeholder">
            <a:extLst>
              <a:ext uri="{FF2B5EF4-FFF2-40B4-BE49-F238E27FC236}">
                <a16:creationId xmlns:a16="http://schemas.microsoft.com/office/drawing/2014/main" id="{ED4C4D1C-B891-FB37-27E6-09D9743B1730}"/>
              </a:ext>
            </a:extLst>
          </p:cNvPr>
          <p:cNvSpPr>
            <a:spLocks noGrp="1"/>
          </p:cNvSpPr>
          <p:nvPr>
            <p:ph type="body" idx="37" hasCustomPrompt="1"/>
          </p:nvPr>
        </p:nvSpPr>
        <p:spPr>
          <a:xfrm>
            <a:off x="1302890" y="5148044"/>
            <a:ext cx="2823329" cy="1051772"/>
          </a:xfrm>
        </p:spPr>
        <p:txBody>
          <a:bodyPr wrap="square" lIns="108000" tIns="216000" rIns="216000" bIns="216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6" name="Овал 45">
            <a:extLst>
              <a:ext uri="{FF2B5EF4-FFF2-40B4-BE49-F238E27FC236}">
                <a16:creationId xmlns:a16="http://schemas.microsoft.com/office/drawing/2014/main" id="{200AA6F9-9B16-404C-E09F-AD0E3B4D98DF}"/>
              </a:ext>
            </a:extLst>
          </p:cNvPr>
          <p:cNvSpPr/>
          <p:nvPr userDrawn="1"/>
        </p:nvSpPr>
        <p:spPr>
          <a:xfrm>
            <a:off x="833556" y="5457930"/>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7</a:t>
            </a:r>
          </a:p>
        </p:txBody>
      </p:sp>
      <p:sp>
        <p:nvSpPr>
          <p:cNvPr id="47" name="Прямоугольник: скругленные углы 46">
            <a:extLst>
              <a:ext uri="{FF2B5EF4-FFF2-40B4-BE49-F238E27FC236}">
                <a16:creationId xmlns:a16="http://schemas.microsoft.com/office/drawing/2014/main" id="{9CDEDB25-00F6-7D40-70B3-5E8B84C548FC}"/>
              </a:ext>
            </a:extLst>
          </p:cNvPr>
          <p:cNvSpPr/>
          <p:nvPr userDrawn="1"/>
        </p:nvSpPr>
        <p:spPr>
          <a:xfrm>
            <a:off x="4352108" y="5063730"/>
            <a:ext cx="3529012" cy="12204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48" name="Text Placeholder">
            <a:extLst>
              <a:ext uri="{FF2B5EF4-FFF2-40B4-BE49-F238E27FC236}">
                <a16:creationId xmlns:a16="http://schemas.microsoft.com/office/drawing/2014/main" id="{D7B5A83B-3CDF-AF0B-DB2D-4EDAFF3EFAF1}"/>
              </a:ext>
            </a:extLst>
          </p:cNvPr>
          <p:cNvSpPr>
            <a:spLocks noGrp="1"/>
          </p:cNvSpPr>
          <p:nvPr>
            <p:ph type="body" idx="38" hasCustomPrompt="1"/>
          </p:nvPr>
        </p:nvSpPr>
        <p:spPr>
          <a:xfrm>
            <a:off x="5057791" y="5148044"/>
            <a:ext cx="2823329" cy="1051772"/>
          </a:xfrm>
        </p:spPr>
        <p:txBody>
          <a:bodyPr wrap="square" lIns="108000" tIns="216000" rIns="216000" bIns="216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9" name="Овал 48">
            <a:extLst>
              <a:ext uri="{FF2B5EF4-FFF2-40B4-BE49-F238E27FC236}">
                <a16:creationId xmlns:a16="http://schemas.microsoft.com/office/drawing/2014/main" id="{5D35B107-FD17-CD1D-5B7E-35BB0620A764}"/>
              </a:ext>
            </a:extLst>
          </p:cNvPr>
          <p:cNvSpPr/>
          <p:nvPr userDrawn="1"/>
        </p:nvSpPr>
        <p:spPr>
          <a:xfrm>
            <a:off x="4588457" y="5457930"/>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solidFill>
                  <a:schemeClr val="accent1"/>
                </a:solidFill>
              </a:rPr>
              <a:t>8</a:t>
            </a:r>
          </a:p>
        </p:txBody>
      </p:sp>
      <p:sp>
        <p:nvSpPr>
          <p:cNvPr id="53" name="Заголовок 1">
            <a:extLst>
              <a:ext uri="{FF2B5EF4-FFF2-40B4-BE49-F238E27FC236}">
                <a16:creationId xmlns:a16="http://schemas.microsoft.com/office/drawing/2014/main" id="{CCF81269-AA60-6BC7-7C25-ABA85598C785}"/>
              </a:ext>
            </a:extLst>
          </p:cNvPr>
          <p:cNvSpPr>
            <a:spLocks noGrp="1"/>
          </p:cNvSpPr>
          <p:nvPr>
            <p:ph type="title" hasCustomPrompt="1"/>
          </p:nvPr>
        </p:nvSpPr>
        <p:spPr>
          <a:xfrm>
            <a:off x="597207" y="1309407"/>
            <a:ext cx="11007418" cy="664797"/>
          </a:xfrm>
          <a:prstGeom prst="rect">
            <a:avLst/>
          </a:prstGeom>
        </p:spPr>
        <p:txBody>
          <a:bodyPr vert="horz" wrap="square" lIns="0" tIns="0" rIns="0" bIns="0" rtlCol="0" anchor="t" anchorCtr="0">
            <a:noAutofit/>
          </a:bodyPr>
          <a:lstStyle>
            <a:lvl1pPr>
              <a:defRPr sz="4800"/>
            </a:lvl1pPr>
          </a:lstStyle>
          <a:p>
            <a:pPr lvl="0"/>
            <a:r>
              <a:rPr lang="en-US"/>
              <a:t>Click to edit Master text styles</a:t>
            </a:r>
            <a:endParaRPr lang="ru-RU"/>
          </a:p>
        </p:txBody>
      </p:sp>
      <p:sp>
        <p:nvSpPr>
          <p:cNvPr id="3" name="Ellipse">
            <a:extLst>
              <a:ext uri="{FF2B5EF4-FFF2-40B4-BE49-F238E27FC236}">
                <a16:creationId xmlns:a16="http://schemas.microsoft.com/office/drawing/2014/main" id="{8CA1DE8B-BFFD-C31C-4B5E-2296A71AA21C}"/>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Ellipse">
            <a:extLst>
              <a:ext uri="{FF2B5EF4-FFF2-40B4-BE49-F238E27FC236}">
                <a16:creationId xmlns:a16="http://schemas.microsoft.com/office/drawing/2014/main" id="{3BED9ED3-D901-399C-6F8C-E2F6A005BB1C}"/>
              </a:ext>
            </a:extLst>
          </p:cNvPr>
          <p:cNvSpPr/>
          <p:nvPr userDrawn="1"/>
        </p:nvSpPr>
        <p:spPr>
          <a:xfrm>
            <a:off x="895725" y="608091"/>
            <a:ext cx="144000" cy="144000"/>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Ellipse">
            <a:extLst>
              <a:ext uri="{FF2B5EF4-FFF2-40B4-BE49-F238E27FC236}">
                <a16:creationId xmlns:a16="http://schemas.microsoft.com/office/drawing/2014/main" id="{53DA1B90-1D12-41AC-A16C-06D7BA0280A5}"/>
              </a:ext>
            </a:extLst>
          </p:cNvPr>
          <p:cNvSpPr/>
          <p:nvPr userDrawn="1"/>
        </p:nvSpPr>
        <p:spPr>
          <a:xfrm>
            <a:off x="1204074" y="608091"/>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Footer Placeholder">
            <a:extLst>
              <a:ext uri="{FF2B5EF4-FFF2-40B4-BE49-F238E27FC236}">
                <a16:creationId xmlns:a16="http://schemas.microsoft.com/office/drawing/2014/main" id="{0DE9060C-7E32-6F63-8CEF-81D27503EF80}"/>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32909020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8387" y="1333364"/>
            <a:ext cx="11026011"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a:off x="4344636" y="2444397"/>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Text Placeholder">
            <a:extLst>
              <a:ext uri="{FF2B5EF4-FFF2-40B4-BE49-F238E27FC236}">
                <a16:creationId xmlns:a16="http://schemas.microsoft.com/office/drawing/2014/main" id="{0E46ABE7-D79C-671B-66AD-3E0D3E8521D1}"/>
              </a:ext>
            </a:extLst>
          </p:cNvPr>
          <p:cNvSpPr>
            <a:spLocks noGrp="1"/>
          </p:cNvSpPr>
          <p:nvPr>
            <p:ph type="body" idx="36"/>
          </p:nvPr>
        </p:nvSpPr>
        <p:spPr>
          <a:xfrm>
            <a:off x="4668636" y="2243990"/>
            <a:ext cx="6945762" cy="724814"/>
          </a:xfrm>
        </p:spPr>
        <p:txBody>
          <a:bodyPr wrap="square" lIns="216000" tIns="0" rIns="0" bIns="0" anchor="ctr"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4" name="Table Placeholder 13">
            <a:extLst>
              <a:ext uri="{FF2B5EF4-FFF2-40B4-BE49-F238E27FC236}">
                <a16:creationId xmlns:a16="http://schemas.microsoft.com/office/drawing/2014/main" id="{225D273B-AA49-FA30-D2DD-1DB1FB0BA6C4}"/>
              </a:ext>
            </a:extLst>
          </p:cNvPr>
          <p:cNvSpPr>
            <a:spLocks noGrp="1"/>
          </p:cNvSpPr>
          <p:nvPr>
            <p:ph type="tbl" sz="quarter" idx="37"/>
          </p:nvPr>
        </p:nvSpPr>
        <p:spPr>
          <a:xfrm>
            <a:off x="587375" y="3429000"/>
            <a:ext cx="11017250" cy="2844800"/>
          </a:xfrm>
        </p:spPr>
        <p:txBody>
          <a:bodyPr/>
          <a:lstStyle/>
          <a:p>
            <a:endParaRPr lang="ru-RU"/>
          </a:p>
        </p:txBody>
      </p:sp>
    </p:spTree>
    <p:extLst>
      <p:ext uri="{BB962C8B-B14F-4D97-AF65-F5344CB8AC3E}">
        <p14:creationId xmlns:p14="http://schemas.microsoft.com/office/powerpoint/2010/main" val="41946710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bleV2">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8387" y="1333364"/>
            <a:ext cx="11026011"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grpSp>
        <p:nvGrpSpPr>
          <p:cNvPr id="24" name="Group 23">
            <a:extLst>
              <a:ext uri="{FF2B5EF4-FFF2-40B4-BE49-F238E27FC236}">
                <a16:creationId xmlns:a16="http://schemas.microsoft.com/office/drawing/2014/main" id="{97BB68C8-28C5-C328-3390-CE75D31F2E88}"/>
              </a:ext>
            </a:extLst>
          </p:cNvPr>
          <p:cNvGrpSpPr/>
          <p:nvPr userDrawn="1"/>
        </p:nvGrpSpPr>
        <p:grpSpPr>
          <a:xfrm>
            <a:off x="4332288" y="2444397"/>
            <a:ext cx="324000" cy="324000"/>
            <a:chOff x="11388625" y="6057800"/>
            <a:chExt cx="432000" cy="432000"/>
          </a:xfrm>
        </p:grpSpPr>
        <p:sp>
          <p:nvSpPr>
            <p:cNvPr id="25" name="Oval 24">
              <a:extLst>
                <a:ext uri="{FF2B5EF4-FFF2-40B4-BE49-F238E27FC236}">
                  <a16:creationId xmlns:a16="http://schemas.microsoft.com/office/drawing/2014/main" id="{614CB66E-221B-7555-92B5-676F217D40F5}"/>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6" name="Graphic 25" descr="Caret Right outline">
              <a:extLst>
                <a:ext uri="{FF2B5EF4-FFF2-40B4-BE49-F238E27FC236}">
                  <a16:creationId xmlns:a16="http://schemas.microsoft.com/office/drawing/2014/main" id="{D83B48AC-7F2F-9A55-3C4D-E18E7864505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 name="Text Placeholder">
            <a:extLst>
              <a:ext uri="{FF2B5EF4-FFF2-40B4-BE49-F238E27FC236}">
                <a16:creationId xmlns:a16="http://schemas.microsoft.com/office/drawing/2014/main" id="{0E46ABE7-D79C-671B-66AD-3E0D3E8521D1}"/>
              </a:ext>
            </a:extLst>
          </p:cNvPr>
          <p:cNvSpPr>
            <a:spLocks noGrp="1"/>
          </p:cNvSpPr>
          <p:nvPr>
            <p:ph type="body" idx="36"/>
          </p:nvPr>
        </p:nvSpPr>
        <p:spPr>
          <a:xfrm>
            <a:off x="4656288" y="2243990"/>
            <a:ext cx="6945762" cy="724814"/>
          </a:xfrm>
        </p:spPr>
        <p:txBody>
          <a:bodyPr wrap="square" lIns="216000" tIns="0" rIns="0" bIns="0" anchor="ctr"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14" name="Table Placeholder 13">
            <a:extLst>
              <a:ext uri="{FF2B5EF4-FFF2-40B4-BE49-F238E27FC236}">
                <a16:creationId xmlns:a16="http://schemas.microsoft.com/office/drawing/2014/main" id="{225D273B-AA49-FA30-D2DD-1DB1FB0BA6C4}"/>
              </a:ext>
            </a:extLst>
          </p:cNvPr>
          <p:cNvSpPr>
            <a:spLocks noGrp="1"/>
          </p:cNvSpPr>
          <p:nvPr>
            <p:ph type="tbl" sz="quarter" idx="37"/>
          </p:nvPr>
        </p:nvSpPr>
        <p:spPr>
          <a:xfrm>
            <a:off x="587375" y="3415040"/>
            <a:ext cx="11017250" cy="2858760"/>
          </a:xfrm>
        </p:spPr>
        <p:txBody>
          <a:bodyPr/>
          <a:lstStyle/>
          <a:p>
            <a:endParaRPr lang="ru-RU"/>
          </a:p>
        </p:txBody>
      </p:sp>
    </p:spTree>
    <p:extLst>
      <p:ext uri="{BB962C8B-B14F-4D97-AF65-F5344CB8AC3E}">
        <p14:creationId xmlns:p14="http://schemas.microsoft.com/office/powerpoint/2010/main" val="67423837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hart2">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2F10DCD-AE8F-29FA-2E4D-F56AD1B75DD3}"/>
              </a:ext>
            </a:extLst>
          </p:cNvPr>
          <p:cNvSpPr/>
          <p:nvPr userDrawn="1"/>
        </p:nvSpPr>
        <p:spPr>
          <a:xfrm>
            <a:off x="828032" y="2551448"/>
            <a:ext cx="1459443" cy="1459443"/>
          </a:xfrm>
          <a:prstGeom prst="ellipse">
            <a:avLst/>
          </a:prstGeom>
          <a:noFill/>
          <a:ln w="127000">
            <a:solidFill>
              <a:schemeClr val="accent6">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 name="Text Placeholder 14">
            <a:extLst>
              <a:ext uri="{FF2B5EF4-FFF2-40B4-BE49-F238E27FC236}">
                <a16:creationId xmlns:a16="http://schemas.microsoft.com/office/drawing/2014/main" id="{4E988A8C-7BDF-9D2F-18F2-32E318AEE774}"/>
              </a:ext>
            </a:extLst>
          </p:cNvPr>
          <p:cNvSpPr>
            <a:spLocks noGrp="1"/>
          </p:cNvSpPr>
          <p:nvPr>
            <p:ph type="body" sz="quarter" idx="32" hasCustomPrompt="1"/>
          </p:nvPr>
        </p:nvSpPr>
        <p:spPr>
          <a:xfrm>
            <a:off x="828032" y="2551448"/>
            <a:ext cx="1459443" cy="1459443"/>
          </a:xfrm>
          <a:prstGeom prst="arc">
            <a:avLst>
              <a:gd name="adj1" fmla="val 16200000"/>
              <a:gd name="adj2" fmla="val 13391445"/>
            </a:avLst>
          </a:prstGeom>
          <a:noFill/>
          <a:ln w="127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5" name="Percent Placeholder">
            <a:extLst>
              <a:ext uri="{FF2B5EF4-FFF2-40B4-BE49-F238E27FC236}">
                <a16:creationId xmlns:a16="http://schemas.microsoft.com/office/drawing/2014/main" id="{D4FB04DF-CB16-C10F-9576-25A579CBE9FB}"/>
              </a:ext>
            </a:extLst>
          </p:cNvPr>
          <p:cNvSpPr>
            <a:spLocks noGrp="1"/>
          </p:cNvSpPr>
          <p:nvPr>
            <p:ph type="body" sz="quarter" idx="33" hasCustomPrompt="1"/>
          </p:nvPr>
        </p:nvSpPr>
        <p:spPr>
          <a:xfrm>
            <a:off x="976686" y="2930366"/>
            <a:ext cx="1162134" cy="701607"/>
          </a:xfrm>
        </p:spPr>
        <p:txBody>
          <a:bodyPr lIns="0" tIns="108000" rIns="0" bIns="72000" anchor="ctr">
            <a:noAutofit/>
          </a:bodyPr>
          <a:lstStyle>
            <a:lvl1pPr marL="0" indent="0" algn="ctr">
              <a:lnSpc>
                <a:spcPct val="100000"/>
              </a:lnSpc>
              <a:spcBef>
                <a:spcPts val="0"/>
              </a:spcBef>
              <a:buNone/>
              <a:defRPr sz="2400" b="0">
                <a:solidFill>
                  <a:schemeClr val="tx1"/>
                </a:solidFill>
                <a:latin typeface="+mj-lt"/>
              </a:defRPr>
            </a:lvl1pPr>
          </a:lstStyle>
          <a:p>
            <a:pPr lvl="0"/>
            <a:r>
              <a:rPr lang="en-US"/>
              <a:t>XX%</a:t>
            </a:r>
          </a:p>
        </p:txBody>
      </p:sp>
      <p:sp>
        <p:nvSpPr>
          <p:cNvPr id="9" name="Oval 8">
            <a:extLst>
              <a:ext uri="{FF2B5EF4-FFF2-40B4-BE49-F238E27FC236}">
                <a16:creationId xmlns:a16="http://schemas.microsoft.com/office/drawing/2014/main" id="{E922B0B5-505C-A386-A4E5-4830E8F93DFC}"/>
              </a:ext>
            </a:extLst>
          </p:cNvPr>
          <p:cNvSpPr/>
          <p:nvPr userDrawn="1"/>
        </p:nvSpPr>
        <p:spPr>
          <a:xfrm>
            <a:off x="4592488" y="2551448"/>
            <a:ext cx="1459443" cy="1459443"/>
          </a:xfrm>
          <a:prstGeom prst="ellipse">
            <a:avLst/>
          </a:prstGeom>
          <a:noFill/>
          <a:ln w="127000">
            <a:solidFill>
              <a:schemeClr val="accent6">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2" name="Text Placeholder 14">
            <a:extLst>
              <a:ext uri="{FF2B5EF4-FFF2-40B4-BE49-F238E27FC236}">
                <a16:creationId xmlns:a16="http://schemas.microsoft.com/office/drawing/2014/main" id="{91E44D06-23CE-FC30-02D6-B63070691C3F}"/>
              </a:ext>
            </a:extLst>
          </p:cNvPr>
          <p:cNvSpPr>
            <a:spLocks noGrp="1"/>
          </p:cNvSpPr>
          <p:nvPr>
            <p:ph type="body" sz="quarter" idx="34" hasCustomPrompt="1"/>
          </p:nvPr>
        </p:nvSpPr>
        <p:spPr>
          <a:xfrm>
            <a:off x="4592488" y="2551448"/>
            <a:ext cx="1459443" cy="1459443"/>
          </a:xfrm>
          <a:prstGeom prst="arc">
            <a:avLst>
              <a:gd name="adj1" fmla="val 16200000"/>
              <a:gd name="adj2" fmla="val 13391445"/>
            </a:avLst>
          </a:prstGeom>
          <a:noFill/>
          <a:ln w="127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13" name="Percent Placeholder">
            <a:extLst>
              <a:ext uri="{FF2B5EF4-FFF2-40B4-BE49-F238E27FC236}">
                <a16:creationId xmlns:a16="http://schemas.microsoft.com/office/drawing/2014/main" id="{DA362CCC-E569-50D2-8B2B-9B7D72D53947}"/>
              </a:ext>
            </a:extLst>
          </p:cNvPr>
          <p:cNvSpPr>
            <a:spLocks noGrp="1"/>
          </p:cNvSpPr>
          <p:nvPr>
            <p:ph type="body" sz="quarter" idx="35" hasCustomPrompt="1"/>
          </p:nvPr>
        </p:nvSpPr>
        <p:spPr>
          <a:xfrm>
            <a:off x="4741142" y="2930366"/>
            <a:ext cx="1162134" cy="701607"/>
          </a:xfrm>
        </p:spPr>
        <p:txBody>
          <a:bodyPr lIns="0" tIns="108000" rIns="0" bIns="72000" anchor="ctr">
            <a:noAutofit/>
          </a:bodyPr>
          <a:lstStyle>
            <a:lvl1pPr marL="0" indent="0" algn="ctr">
              <a:lnSpc>
                <a:spcPct val="100000"/>
              </a:lnSpc>
              <a:spcBef>
                <a:spcPts val="0"/>
              </a:spcBef>
              <a:buNone/>
              <a:defRPr sz="2400" b="0">
                <a:solidFill>
                  <a:schemeClr val="tx1"/>
                </a:solidFill>
                <a:latin typeface="+mj-lt"/>
              </a:defRPr>
            </a:lvl1pPr>
          </a:lstStyle>
          <a:p>
            <a:pPr lvl="0"/>
            <a:r>
              <a:rPr lang="en-US"/>
              <a:t>XX%</a:t>
            </a:r>
          </a:p>
        </p:txBody>
      </p:sp>
      <p:sp>
        <p:nvSpPr>
          <p:cNvPr id="16" name="Subtitle Placeholder">
            <a:extLst>
              <a:ext uri="{FF2B5EF4-FFF2-40B4-BE49-F238E27FC236}">
                <a16:creationId xmlns:a16="http://schemas.microsoft.com/office/drawing/2014/main" id="{5EC6FEAE-ECE3-69E4-4A60-F7A3476A383B}"/>
              </a:ext>
            </a:extLst>
          </p:cNvPr>
          <p:cNvSpPr>
            <a:spLocks noGrp="1"/>
          </p:cNvSpPr>
          <p:nvPr>
            <p:ph type="body" idx="27" hasCustomPrompt="1"/>
          </p:nvPr>
        </p:nvSpPr>
        <p:spPr>
          <a:xfrm>
            <a:off x="591650" y="4223822"/>
            <a:ext cx="3524738" cy="692497"/>
          </a:xfrm>
        </p:spPr>
        <p:txBody>
          <a:bodyPr wrap="square" lIns="0" tIns="0" rIns="10800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7" name="Text Placeholder 2">
            <a:extLst>
              <a:ext uri="{FF2B5EF4-FFF2-40B4-BE49-F238E27FC236}">
                <a16:creationId xmlns:a16="http://schemas.microsoft.com/office/drawing/2014/main" id="{938A3C07-1001-0BC9-CBAB-333A5050BE61}"/>
              </a:ext>
            </a:extLst>
          </p:cNvPr>
          <p:cNvSpPr>
            <a:spLocks noGrp="1"/>
          </p:cNvSpPr>
          <p:nvPr>
            <p:ph type="body" idx="28"/>
          </p:nvPr>
        </p:nvSpPr>
        <p:spPr>
          <a:xfrm>
            <a:off x="591650" y="4944605"/>
            <a:ext cx="3524738" cy="1303200"/>
          </a:xfrm>
        </p:spPr>
        <p:txBody>
          <a:bodyPr lIns="0" tIns="108000" rIns="108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0B5BA5C-6D81-EDFB-0156-67973B17CCC2}"/>
              </a:ext>
            </a:extLst>
          </p:cNvPr>
          <p:cNvSpPr>
            <a:spLocks noGrp="1"/>
          </p:cNvSpPr>
          <p:nvPr>
            <p:ph type="body" idx="37"/>
          </p:nvPr>
        </p:nvSpPr>
        <p:spPr>
          <a:xfrm>
            <a:off x="4352769" y="4944606"/>
            <a:ext cx="3506944"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87375" y="1333364"/>
            <a:ext cx="11027023"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0" name="Picture 19">
            <a:extLst>
              <a:ext uri="{FF2B5EF4-FFF2-40B4-BE49-F238E27FC236}">
                <a16:creationId xmlns:a16="http://schemas.microsoft.com/office/drawing/2014/main" id="{8372806A-69FF-B3B4-1BBB-D6C853EF1CF1}"/>
              </a:ext>
            </a:extLst>
          </p:cNvPr>
          <p:cNvSpPr>
            <a:spLocks noGrp="1"/>
          </p:cNvSpPr>
          <p:nvPr>
            <p:ph type="pic" sz="quarter" idx="12"/>
          </p:nvPr>
        </p:nvSpPr>
        <p:spPr>
          <a:xfrm>
            <a:off x="8075613" y="4232981"/>
            <a:ext cx="3524738" cy="2052691"/>
          </a:xfrm>
          <a:prstGeom prst="rect">
            <a:avLst/>
          </a:prstGeom>
          <a:ln>
            <a:noFill/>
          </a:ln>
        </p:spPr>
        <p:txBody>
          <a:bodyPr/>
          <a:lstStyle/>
          <a:p>
            <a:endParaRPr lang="ru-RU"/>
          </a:p>
        </p:txBody>
      </p:sp>
      <p:cxnSp>
        <p:nvCxnSpPr>
          <p:cNvPr id="21" name="Straight Connector 20">
            <a:extLst>
              <a:ext uri="{FF2B5EF4-FFF2-40B4-BE49-F238E27FC236}">
                <a16:creationId xmlns:a16="http://schemas.microsoft.com/office/drawing/2014/main" id="{0AFE051F-C511-41F5-B206-F94062D1E405}"/>
              </a:ext>
            </a:extLst>
          </p:cNvPr>
          <p:cNvCxnSpPr>
            <a:cxnSpLocks/>
          </p:cNvCxnSpPr>
          <p:nvPr userDrawn="1"/>
        </p:nvCxnSpPr>
        <p:spPr>
          <a:xfrm>
            <a:off x="58737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A95F572-AC93-CDF0-C017-9CB534DE0475}"/>
              </a:ext>
            </a:extLst>
          </p:cNvPr>
          <p:cNvCxnSpPr>
            <a:cxnSpLocks/>
          </p:cNvCxnSpPr>
          <p:nvPr userDrawn="1"/>
        </p:nvCxnSpPr>
        <p:spPr>
          <a:xfrm>
            <a:off x="4331713"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25" name="Subtitle Placeholder">
            <a:extLst>
              <a:ext uri="{FF2B5EF4-FFF2-40B4-BE49-F238E27FC236}">
                <a16:creationId xmlns:a16="http://schemas.microsoft.com/office/drawing/2014/main" id="{DEBE9AB3-E79C-7611-904E-C7AD67190879}"/>
              </a:ext>
            </a:extLst>
          </p:cNvPr>
          <p:cNvSpPr>
            <a:spLocks noGrp="1"/>
          </p:cNvSpPr>
          <p:nvPr>
            <p:ph type="body" idx="38" hasCustomPrompt="1"/>
          </p:nvPr>
        </p:nvSpPr>
        <p:spPr>
          <a:xfrm>
            <a:off x="4352769"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Tree>
    <p:extLst>
      <p:ext uri="{BB962C8B-B14F-4D97-AF65-F5344CB8AC3E}">
        <p14:creationId xmlns:p14="http://schemas.microsoft.com/office/powerpoint/2010/main" val="232655141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hart3">
    <p:bg>
      <p:bgPr>
        <a:solidFill>
          <a:schemeClr val="tx1"/>
        </a:solidFill>
        <a:effectLst/>
      </p:bgPr>
    </p:bg>
    <p:spTree>
      <p:nvGrpSpPr>
        <p:cNvPr id="1" name=""/>
        <p:cNvGrpSpPr/>
        <p:nvPr/>
      </p:nvGrpSpPr>
      <p:grpSpPr>
        <a:xfrm>
          <a:off x="0" y="0"/>
          <a:ext cx="0" cy="0"/>
          <a:chOff x="0" y="0"/>
          <a:chExt cx="0" cy="0"/>
        </a:xfrm>
      </p:grpSpPr>
      <p:sp>
        <p:nvSpPr>
          <p:cNvPr id="24" name="Footer Placeholder">
            <a:extLst>
              <a:ext uri="{FF2B5EF4-FFF2-40B4-BE49-F238E27FC236}">
                <a16:creationId xmlns:a16="http://schemas.microsoft.com/office/drawing/2014/main" id="{CC73286F-5859-3BD5-9125-7303020B0D9F}"/>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25" name="Title 1">
            <a:extLst>
              <a:ext uri="{FF2B5EF4-FFF2-40B4-BE49-F238E27FC236}">
                <a16:creationId xmlns:a16="http://schemas.microsoft.com/office/drawing/2014/main" id="{D86C9729-DB45-E0A3-54C6-64ADCA2AFA0D}"/>
              </a:ext>
            </a:extLst>
          </p:cNvPr>
          <p:cNvSpPr>
            <a:spLocks noGrp="1"/>
          </p:cNvSpPr>
          <p:nvPr>
            <p:ph type="title" hasCustomPrompt="1"/>
          </p:nvPr>
        </p:nvSpPr>
        <p:spPr>
          <a:xfrm>
            <a:off x="588387" y="1333364"/>
            <a:ext cx="11026011"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44" name="Oval 43">
            <a:extLst>
              <a:ext uri="{FF2B5EF4-FFF2-40B4-BE49-F238E27FC236}">
                <a16:creationId xmlns:a16="http://schemas.microsoft.com/office/drawing/2014/main" id="{CB5584E7-31AC-FE69-DC18-D2789160E629}"/>
              </a:ext>
            </a:extLst>
          </p:cNvPr>
          <p:cNvSpPr/>
          <p:nvPr userDrawn="1"/>
        </p:nvSpPr>
        <p:spPr>
          <a:xfrm>
            <a:off x="828032" y="2564445"/>
            <a:ext cx="1459443" cy="1459443"/>
          </a:xfrm>
          <a:prstGeom prst="ellipse">
            <a:avLst/>
          </a:prstGeom>
          <a:noFill/>
          <a:ln w="127000">
            <a:solidFill>
              <a:schemeClr val="bg1">
                <a:alpha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5" name="Text Placeholder 14">
            <a:extLst>
              <a:ext uri="{FF2B5EF4-FFF2-40B4-BE49-F238E27FC236}">
                <a16:creationId xmlns:a16="http://schemas.microsoft.com/office/drawing/2014/main" id="{15F06780-1D60-6472-73DE-515B8058F8B6}"/>
              </a:ext>
            </a:extLst>
          </p:cNvPr>
          <p:cNvSpPr>
            <a:spLocks noGrp="1"/>
          </p:cNvSpPr>
          <p:nvPr>
            <p:ph type="body" sz="quarter" idx="32" hasCustomPrompt="1"/>
          </p:nvPr>
        </p:nvSpPr>
        <p:spPr>
          <a:xfrm>
            <a:off x="828032" y="2564445"/>
            <a:ext cx="1459443" cy="1459443"/>
          </a:xfrm>
          <a:prstGeom prst="arc">
            <a:avLst>
              <a:gd name="adj1" fmla="val 16200000"/>
              <a:gd name="adj2" fmla="val 13391445"/>
            </a:avLst>
          </a:prstGeom>
          <a:noFill/>
          <a:ln w="1270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46" name="Percent Placeholder">
            <a:extLst>
              <a:ext uri="{FF2B5EF4-FFF2-40B4-BE49-F238E27FC236}">
                <a16:creationId xmlns:a16="http://schemas.microsoft.com/office/drawing/2014/main" id="{0FA1B440-1DEB-75BD-FC4F-6A8A7DD44E16}"/>
              </a:ext>
            </a:extLst>
          </p:cNvPr>
          <p:cNvSpPr>
            <a:spLocks noGrp="1"/>
          </p:cNvSpPr>
          <p:nvPr>
            <p:ph type="body" sz="quarter" idx="33" hasCustomPrompt="1"/>
          </p:nvPr>
        </p:nvSpPr>
        <p:spPr>
          <a:xfrm>
            <a:off x="976686" y="2943363"/>
            <a:ext cx="1162134" cy="701607"/>
          </a:xfrm>
        </p:spPr>
        <p:txBody>
          <a:bodyPr lIns="0" tIns="108000" rIns="0" bIns="72000" anchor="ctr">
            <a:noAutofit/>
          </a:bodyPr>
          <a:lstStyle>
            <a:lvl1pPr marL="0" indent="0" algn="ctr">
              <a:lnSpc>
                <a:spcPct val="100000"/>
              </a:lnSpc>
              <a:spcBef>
                <a:spcPts val="0"/>
              </a:spcBef>
              <a:buNone/>
              <a:defRPr sz="2400" b="0">
                <a:solidFill>
                  <a:schemeClr val="bg1"/>
                </a:solidFill>
                <a:latin typeface="+mj-lt"/>
              </a:defRPr>
            </a:lvl1pPr>
          </a:lstStyle>
          <a:p>
            <a:pPr lvl="0"/>
            <a:r>
              <a:rPr lang="en-US"/>
              <a:t>XX%</a:t>
            </a:r>
          </a:p>
        </p:txBody>
      </p:sp>
      <p:sp>
        <p:nvSpPr>
          <p:cNvPr id="47" name="Oval 46">
            <a:extLst>
              <a:ext uri="{FF2B5EF4-FFF2-40B4-BE49-F238E27FC236}">
                <a16:creationId xmlns:a16="http://schemas.microsoft.com/office/drawing/2014/main" id="{F0F2B698-61F5-0C91-13F0-5AF66971AC72}"/>
              </a:ext>
            </a:extLst>
          </p:cNvPr>
          <p:cNvSpPr/>
          <p:nvPr userDrawn="1"/>
        </p:nvSpPr>
        <p:spPr>
          <a:xfrm>
            <a:off x="4592488" y="2564445"/>
            <a:ext cx="1459443" cy="1459443"/>
          </a:xfrm>
          <a:prstGeom prst="ellipse">
            <a:avLst/>
          </a:prstGeom>
          <a:noFill/>
          <a:ln w="127000">
            <a:solidFill>
              <a:schemeClr val="bg1">
                <a:alpha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8" name="Text Placeholder 14">
            <a:extLst>
              <a:ext uri="{FF2B5EF4-FFF2-40B4-BE49-F238E27FC236}">
                <a16:creationId xmlns:a16="http://schemas.microsoft.com/office/drawing/2014/main" id="{4B8DDA98-D518-E836-1917-5B87E7D401D0}"/>
              </a:ext>
            </a:extLst>
          </p:cNvPr>
          <p:cNvSpPr>
            <a:spLocks noGrp="1"/>
          </p:cNvSpPr>
          <p:nvPr>
            <p:ph type="body" sz="quarter" idx="34" hasCustomPrompt="1"/>
          </p:nvPr>
        </p:nvSpPr>
        <p:spPr>
          <a:xfrm>
            <a:off x="4592488" y="2564445"/>
            <a:ext cx="1459443" cy="1459443"/>
          </a:xfrm>
          <a:prstGeom prst="arc">
            <a:avLst>
              <a:gd name="adj1" fmla="val 16200000"/>
              <a:gd name="adj2" fmla="val 13391445"/>
            </a:avLst>
          </a:prstGeom>
          <a:noFill/>
          <a:ln w="1270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49" name="Percent Placeholder">
            <a:extLst>
              <a:ext uri="{FF2B5EF4-FFF2-40B4-BE49-F238E27FC236}">
                <a16:creationId xmlns:a16="http://schemas.microsoft.com/office/drawing/2014/main" id="{1DA1AA1C-8FDD-FA8D-9753-1122E5FD8CA3}"/>
              </a:ext>
            </a:extLst>
          </p:cNvPr>
          <p:cNvSpPr>
            <a:spLocks noGrp="1"/>
          </p:cNvSpPr>
          <p:nvPr>
            <p:ph type="body" sz="quarter" idx="35" hasCustomPrompt="1"/>
          </p:nvPr>
        </p:nvSpPr>
        <p:spPr>
          <a:xfrm>
            <a:off x="4741142" y="2943363"/>
            <a:ext cx="1162134" cy="701607"/>
          </a:xfrm>
        </p:spPr>
        <p:txBody>
          <a:bodyPr lIns="0" tIns="108000" rIns="0" bIns="72000" anchor="ctr">
            <a:noAutofit/>
          </a:bodyPr>
          <a:lstStyle>
            <a:lvl1pPr marL="0" indent="0" algn="ctr">
              <a:lnSpc>
                <a:spcPct val="100000"/>
              </a:lnSpc>
              <a:spcBef>
                <a:spcPts val="0"/>
              </a:spcBef>
              <a:buNone/>
              <a:defRPr sz="2400" b="0">
                <a:solidFill>
                  <a:schemeClr val="bg1"/>
                </a:solidFill>
                <a:latin typeface="+mj-lt"/>
              </a:defRPr>
            </a:lvl1pPr>
          </a:lstStyle>
          <a:p>
            <a:pPr lvl="0"/>
            <a:r>
              <a:rPr lang="en-US"/>
              <a:t>XX%</a:t>
            </a:r>
          </a:p>
        </p:txBody>
      </p:sp>
      <p:sp>
        <p:nvSpPr>
          <p:cNvPr id="50" name="Subtitle Placeholder">
            <a:extLst>
              <a:ext uri="{FF2B5EF4-FFF2-40B4-BE49-F238E27FC236}">
                <a16:creationId xmlns:a16="http://schemas.microsoft.com/office/drawing/2014/main" id="{905EF080-ACDF-6704-D338-028C38ED70F5}"/>
              </a:ext>
            </a:extLst>
          </p:cNvPr>
          <p:cNvSpPr>
            <a:spLocks noGrp="1"/>
          </p:cNvSpPr>
          <p:nvPr>
            <p:ph type="body" idx="27" hasCustomPrompt="1"/>
          </p:nvPr>
        </p:nvSpPr>
        <p:spPr>
          <a:xfrm>
            <a:off x="591650" y="4223822"/>
            <a:ext cx="3524738" cy="692497"/>
          </a:xfrm>
        </p:spPr>
        <p:txBody>
          <a:bodyPr wrap="square" lIns="0" tIns="0" rIns="10800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51" name="Text Placeholder 2">
            <a:extLst>
              <a:ext uri="{FF2B5EF4-FFF2-40B4-BE49-F238E27FC236}">
                <a16:creationId xmlns:a16="http://schemas.microsoft.com/office/drawing/2014/main" id="{11CE73C3-AB24-4708-80AD-C383DC50863D}"/>
              </a:ext>
            </a:extLst>
          </p:cNvPr>
          <p:cNvSpPr>
            <a:spLocks noGrp="1"/>
          </p:cNvSpPr>
          <p:nvPr>
            <p:ph type="body" idx="28"/>
          </p:nvPr>
        </p:nvSpPr>
        <p:spPr>
          <a:xfrm>
            <a:off x="591650" y="4944605"/>
            <a:ext cx="3524738" cy="1303200"/>
          </a:xfrm>
        </p:spPr>
        <p:txBody>
          <a:bodyPr lIns="0" tIns="108000" rIns="108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2" name="Text Placeholder 2">
            <a:extLst>
              <a:ext uri="{FF2B5EF4-FFF2-40B4-BE49-F238E27FC236}">
                <a16:creationId xmlns:a16="http://schemas.microsoft.com/office/drawing/2014/main" id="{F839FB4E-7808-5B7F-7275-8E319BF24B8E}"/>
              </a:ext>
            </a:extLst>
          </p:cNvPr>
          <p:cNvSpPr>
            <a:spLocks noGrp="1"/>
          </p:cNvSpPr>
          <p:nvPr>
            <p:ph type="body" idx="37"/>
          </p:nvPr>
        </p:nvSpPr>
        <p:spPr>
          <a:xfrm>
            <a:off x="4352769" y="4944605"/>
            <a:ext cx="3506944"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53" name="Straight Connector 52">
            <a:extLst>
              <a:ext uri="{FF2B5EF4-FFF2-40B4-BE49-F238E27FC236}">
                <a16:creationId xmlns:a16="http://schemas.microsoft.com/office/drawing/2014/main" id="{2001D077-8224-B972-9061-68DD5BF66428}"/>
              </a:ext>
            </a:extLst>
          </p:cNvPr>
          <p:cNvCxnSpPr>
            <a:cxnSpLocks/>
          </p:cNvCxnSpPr>
          <p:nvPr userDrawn="1"/>
        </p:nvCxnSpPr>
        <p:spPr>
          <a:xfrm>
            <a:off x="587375" y="6278978"/>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84EBDEA-F3B3-2D45-8CB5-01100255DC2D}"/>
              </a:ext>
            </a:extLst>
          </p:cNvPr>
          <p:cNvCxnSpPr>
            <a:cxnSpLocks/>
          </p:cNvCxnSpPr>
          <p:nvPr userDrawn="1"/>
        </p:nvCxnSpPr>
        <p:spPr>
          <a:xfrm>
            <a:off x="4331713" y="6278978"/>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5" name="Subtitle Placeholder">
            <a:extLst>
              <a:ext uri="{FF2B5EF4-FFF2-40B4-BE49-F238E27FC236}">
                <a16:creationId xmlns:a16="http://schemas.microsoft.com/office/drawing/2014/main" id="{7357A4B8-E04C-4F0A-F078-883DEB1C6C11}"/>
              </a:ext>
            </a:extLst>
          </p:cNvPr>
          <p:cNvSpPr>
            <a:spLocks noGrp="1"/>
          </p:cNvSpPr>
          <p:nvPr>
            <p:ph type="body" idx="38" hasCustomPrompt="1"/>
          </p:nvPr>
        </p:nvSpPr>
        <p:spPr>
          <a:xfrm>
            <a:off x="4352769"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56" name="Oval 55">
            <a:extLst>
              <a:ext uri="{FF2B5EF4-FFF2-40B4-BE49-F238E27FC236}">
                <a16:creationId xmlns:a16="http://schemas.microsoft.com/office/drawing/2014/main" id="{2F440F5C-58CC-A03C-EE7B-57B5BF2AE2E6}"/>
              </a:ext>
            </a:extLst>
          </p:cNvPr>
          <p:cNvSpPr/>
          <p:nvPr userDrawn="1"/>
        </p:nvSpPr>
        <p:spPr>
          <a:xfrm>
            <a:off x="8337400" y="2564445"/>
            <a:ext cx="1459443" cy="1459443"/>
          </a:xfrm>
          <a:prstGeom prst="ellipse">
            <a:avLst/>
          </a:prstGeom>
          <a:noFill/>
          <a:ln w="127000">
            <a:solidFill>
              <a:schemeClr val="bg1">
                <a:alpha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7" name="Text Placeholder 14">
            <a:extLst>
              <a:ext uri="{FF2B5EF4-FFF2-40B4-BE49-F238E27FC236}">
                <a16:creationId xmlns:a16="http://schemas.microsoft.com/office/drawing/2014/main" id="{5D1FD697-70A1-EF1A-660C-D235AB7A0E49}"/>
              </a:ext>
            </a:extLst>
          </p:cNvPr>
          <p:cNvSpPr>
            <a:spLocks noGrp="1"/>
          </p:cNvSpPr>
          <p:nvPr>
            <p:ph type="body" sz="quarter" idx="39" hasCustomPrompt="1"/>
          </p:nvPr>
        </p:nvSpPr>
        <p:spPr>
          <a:xfrm>
            <a:off x="8337400" y="2564445"/>
            <a:ext cx="1459443" cy="1459443"/>
          </a:xfrm>
          <a:prstGeom prst="arc">
            <a:avLst>
              <a:gd name="adj1" fmla="val 16200000"/>
              <a:gd name="adj2" fmla="val 13391445"/>
            </a:avLst>
          </a:prstGeom>
          <a:noFill/>
          <a:ln w="1270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58" name="Percent Placeholder">
            <a:extLst>
              <a:ext uri="{FF2B5EF4-FFF2-40B4-BE49-F238E27FC236}">
                <a16:creationId xmlns:a16="http://schemas.microsoft.com/office/drawing/2014/main" id="{F9D28DC1-F72B-F286-CA82-FC1F0C7B3B20}"/>
              </a:ext>
            </a:extLst>
          </p:cNvPr>
          <p:cNvSpPr>
            <a:spLocks noGrp="1"/>
          </p:cNvSpPr>
          <p:nvPr>
            <p:ph type="body" sz="quarter" idx="40" hasCustomPrompt="1"/>
          </p:nvPr>
        </p:nvSpPr>
        <p:spPr>
          <a:xfrm>
            <a:off x="8486054" y="2943363"/>
            <a:ext cx="1162134" cy="701607"/>
          </a:xfrm>
        </p:spPr>
        <p:txBody>
          <a:bodyPr lIns="0" tIns="108000" rIns="0" bIns="72000" anchor="ctr">
            <a:noAutofit/>
          </a:bodyPr>
          <a:lstStyle>
            <a:lvl1pPr marL="0" indent="0" algn="ctr">
              <a:lnSpc>
                <a:spcPct val="100000"/>
              </a:lnSpc>
              <a:spcBef>
                <a:spcPts val="0"/>
              </a:spcBef>
              <a:buNone/>
              <a:defRPr sz="2400" b="0">
                <a:solidFill>
                  <a:schemeClr val="bg1"/>
                </a:solidFill>
                <a:latin typeface="+mj-lt"/>
              </a:defRPr>
            </a:lvl1pPr>
          </a:lstStyle>
          <a:p>
            <a:pPr lvl="0"/>
            <a:r>
              <a:rPr lang="en-US"/>
              <a:t>XX%</a:t>
            </a:r>
          </a:p>
        </p:txBody>
      </p:sp>
      <p:sp>
        <p:nvSpPr>
          <p:cNvPr id="59" name="Text Placeholder 2">
            <a:extLst>
              <a:ext uri="{FF2B5EF4-FFF2-40B4-BE49-F238E27FC236}">
                <a16:creationId xmlns:a16="http://schemas.microsoft.com/office/drawing/2014/main" id="{FAAF31B6-5308-0FD1-2593-1007B7E30983}"/>
              </a:ext>
            </a:extLst>
          </p:cNvPr>
          <p:cNvSpPr>
            <a:spLocks noGrp="1"/>
          </p:cNvSpPr>
          <p:nvPr>
            <p:ph type="body" idx="41"/>
          </p:nvPr>
        </p:nvSpPr>
        <p:spPr>
          <a:xfrm>
            <a:off x="8097681" y="4944605"/>
            <a:ext cx="3506944"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60" name="Straight Connector 59">
            <a:extLst>
              <a:ext uri="{FF2B5EF4-FFF2-40B4-BE49-F238E27FC236}">
                <a16:creationId xmlns:a16="http://schemas.microsoft.com/office/drawing/2014/main" id="{95335AE0-A3B4-CDA6-1DCD-3F7683B455B4}"/>
              </a:ext>
            </a:extLst>
          </p:cNvPr>
          <p:cNvCxnSpPr>
            <a:cxnSpLocks/>
          </p:cNvCxnSpPr>
          <p:nvPr userDrawn="1"/>
        </p:nvCxnSpPr>
        <p:spPr>
          <a:xfrm>
            <a:off x="8076625" y="6278978"/>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1" name="Subtitle Placeholder">
            <a:extLst>
              <a:ext uri="{FF2B5EF4-FFF2-40B4-BE49-F238E27FC236}">
                <a16:creationId xmlns:a16="http://schemas.microsoft.com/office/drawing/2014/main" id="{7EDB6CD5-C8B2-B6DA-222F-1D6ED7111B3A}"/>
              </a:ext>
            </a:extLst>
          </p:cNvPr>
          <p:cNvSpPr>
            <a:spLocks noGrp="1"/>
          </p:cNvSpPr>
          <p:nvPr>
            <p:ph type="body" idx="42" hasCustomPrompt="1"/>
          </p:nvPr>
        </p:nvSpPr>
        <p:spPr>
          <a:xfrm>
            <a:off x="8097681"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Tree>
    <p:extLst>
      <p:ext uri="{BB962C8B-B14F-4D97-AF65-F5344CB8AC3E}">
        <p14:creationId xmlns:p14="http://schemas.microsoft.com/office/powerpoint/2010/main" val="24245609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hart4">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2F10DCD-AE8F-29FA-2E4D-F56AD1B75DD3}"/>
              </a:ext>
            </a:extLst>
          </p:cNvPr>
          <p:cNvSpPr/>
          <p:nvPr userDrawn="1"/>
        </p:nvSpPr>
        <p:spPr>
          <a:xfrm>
            <a:off x="828032" y="2551448"/>
            <a:ext cx="1459443" cy="1459443"/>
          </a:xfrm>
          <a:prstGeom prst="ellipse">
            <a:avLst/>
          </a:prstGeom>
          <a:noFill/>
          <a:ln w="127000">
            <a:solidFill>
              <a:schemeClr val="accent6">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 name="Text Placeholder 14">
            <a:extLst>
              <a:ext uri="{FF2B5EF4-FFF2-40B4-BE49-F238E27FC236}">
                <a16:creationId xmlns:a16="http://schemas.microsoft.com/office/drawing/2014/main" id="{4E988A8C-7BDF-9D2F-18F2-32E318AEE774}"/>
              </a:ext>
            </a:extLst>
          </p:cNvPr>
          <p:cNvSpPr>
            <a:spLocks noGrp="1"/>
          </p:cNvSpPr>
          <p:nvPr>
            <p:ph type="body" sz="quarter" idx="32" hasCustomPrompt="1"/>
          </p:nvPr>
        </p:nvSpPr>
        <p:spPr>
          <a:xfrm>
            <a:off x="828032" y="2551448"/>
            <a:ext cx="1459443" cy="1459443"/>
          </a:xfrm>
          <a:prstGeom prst="arc">
            <a:avLst>
              <a:gd name="adj1" fmla="val 16200000"/>
              <a:gd name="adj2" fmla="val 13391445"/>
            </a:avLst>
          </a:prstGeom>
          <a:noFill/>
          <a:ln w="127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5" name="Percent Placeholder">
            <a:extLst>
              <a:ext uri="{FF2B5EF4-FFF2-40B4-BE49-F238E27FC236}">
                <a16:creationId xmlns:a16="http://schemas.microsoft.com/office/drawing/2014/main" id="{D4FB04DF-CB16-C10F-9576-25A579CBE9FB}"/>
              </a:ext>
            </a:extLst>
          </p:cNvPr>
          <p:cNvSpPr>
            <a:spLocks noGrp="1"/>
          </p:cNvSpPr>
          <p:nvPr>
            <p:ph type="body" sz="quarter" idx="33" hasCustomPrompt="1"/>
          </p:nvPr>
        </p:nvSpPr>
        <p:spPr>
          <a:xfrm>
            <a:off x="976686" y="2930366"/>
            <a:ext cx="1162134" cy="701607"/>
          </a:xfrm>
        </p:spPr>
        <p:txBody>
          <a:bodyPr lIns="0" tIns="108000" rIns="0" bIns="72000" anchor="ctr">
            <a:noAutofit/>
          </a:bodyPr>
          <a:lstStyle>
            <a:lvl1pPr marL="0" indent="0" algn="ctr">
              <a:lnSpc>
                <a:spcPct val="100000"/>
              </a:lnSpc>
              <a:spcBef>
                <a:spcPts val="0"/>
              </a:spcBef>
              <a:buNone/>
              <a:defRPr sz="2400" b="0">
                <a:solidFill>
                  <a:schemeClr val="tx1"/>
                </a:solidFill>
                <a:latin typeface="+mj-lt"/>
              </a:defRPr>
            </a:lvl1pPr>
          </a:lstStyle>
          <a:p>
            <a:pPr lvl="0"/>
            <a:r>
              <a:rPr lang="en-US"/>
              <a:t>XX%</a:t>
            </a:r>
          </a:p>
        </p:txBody>
      </p:sp>
      <p:sp>
        <p:nvSpPr>
          <p:cNvPr id="9" name="Oval 8">
            <a:extLst>
              <a:ext uri="{FF2B5EF4-FFF2-40B4-BE49-F238E27FC236}">
                <a16:creationId xmlns:a16="http://schemas.microsoft.com/office/drawing/2014/main" id="{E922B0B5-505C-A386-A4E5-4830E8F93DFC}"/>
              </a:ext>
            </a:extLst>
          </p:cNvPr>
          <p:cNvSpPr/>
          <p:nvPr userDrawn="1"/>
        </p:nvSpPr>
        <p:spPr>
          <a:xfrm>
            <a:off x="3633655" y="2551448"/>
            <a:ext cx="1459443" cy="1459443"/>
          </a:xfrm>
          <a:prstGeom prst="ellipse">
            <a:avLst/>
          </a:prstGeom>
          <a:noFill/>
          <a:ln w="127000">
            <a:solidFill>
              <a:schemeClr val="accent6">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2" name="Text Placeholder 14">
            <a:extLst>
              <a:ext uri="{FF2B5EF4-FFF2-40B4-BE49-F238E27FC236}">
                <a16:creationId xmlns:a16="http://schemas.microsoft.com/office/drawing/2014/main" id="{91E44D06-23CE-FC30-02D6-B63070691C3F}"/>
              </a:ext>
            </a:extLst>
          </p:cNvPr>
          <p:cNvSpPr>
            <a:spLocks noGrp="1"/>
          </p:cNvSpPr>
          <p:nvPr>
            <p:ph type="body" sz="quarter" idx="34" hasCustomPrompt="1"/>
          </p:nvPr>
        </p:nvSpPr>
        <p:spPr>
          <a:xfrm>
            <a:off x="3633655" y="2551448"/>
            <a:ext cx="1459443" cy="1459443"/>
          </a:xfrm>
          <a:prstGeom prst="arc">
            <a:avLst>
              <a:gd name="adj1" fmla="val 16200000"/>
              <a:gd name="adj2" fmla="val 13391445"/>
            </a:avLst>
          </a:prstGeom>
          <a:noFill/>
          <a:ln w="127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13" name="Percent Placeholder">
            <a:extLst>
              <a:ext uri="{FF2B5EF4-FFF2-40B4-BE49-F238E27FC236}">
                <a16:creationId xmlns:a16="http://schemas.microsoft.com/office/drawing/2014/main" id="{DA362CCC-E569-50D2-8B2B-9B7D72D53947}"/>
              </a:ext>
            </a:extLst>
          </p:cNvPr>
          <p:cNvSpPr>
            <a:spLocks noGrp="1"/>
          </p:cNvSpPr>
          <p:nvPr>
            <p:ph type="body" sz="quarter" idx="35" hasCustomPrompt="1"/>
          </p:nvPr>
        </p:nvSpPr>
        <p:spPr>
          <a:xfrm>
            <a:off x="3782309" y="2930366"/>
            <a:ext cx="1162134" cy="701607"/>
          </a:xfrm>
        </p:spPr>
        <p:txBody>
          <a:bodyPr lIns="0" tIns="108000" rIns="0" bIns="72000" anchor="ctr">
            <a:noAutofit/>
          </a:bodyPr>
          <a:lstStyle>
            <a:lvl1pPr marL="0" indent="0" algn="ctr">
              <a:lnSpc>
                <a:spcPct val="100000"/>
              </a:lnSpc>
              <a:spcBef>
                <a:spcPts val="0"/>
              </a:spcBef>
              <a:buNone/>
              <a:defRPr sz="2400" b="0">
                <a:solidFill>
                  <a:schemeClr val="tx1"/>
                </a:solidFill>
                <a:latin typeface="+mj-lt"/>
              </a:defRPr>
            </a:lvl1pPr>
          </a:lstStyle>
          <a:p>
            <a:pPr lvl="0"/>
            <a:r>
              <a:rPr lang="en-US"/>
              <a:t>XX%</a:t>
            </a:r>
          </a:p>
        </p:txBody>
      </p:sp>
      <p:sp>
        <p:nvSpPr>
          <p:cNvPr id="16" name="Subtitle Placeholder">
            <a:extLst>
              <a:ext uri="{FF2B5EF4-FFF2-40B4-BE49-F238E27FC236}">
                <a16:creationId xmlns:a16="http://schemas.microsoft.com/office/drawing/2014/main" id="{5EC6FEAE-ECE3-69E4-4A60-F7A3476A383B}"/>
              </a:ext>
            </a:extLst>
          </p:cNvPr>
          <p:cNvSpPr>
            <a:spLocks noGrp="1"/>
          </p:cNvSpPr>
          <p:nvPr>
            <p:ph type="body" idx="27" hasCustomPrompt="1"/>
          </p:nvPr>
        </p:nvSpPr>
        <p:spPr>
          <a:xfrm>
            <a:off x="591650" y="4223822"/>
            <a:ext cx="2588400" cy="692497"/>
          </a:xfrm>
        </p:spPr>
        <p:txBody>
          <a:bodyPr wrap="square" lIns="0" tIns="0" rIns="10800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7" name="Text Placeholder 2">
            <a:extLst>
              <a:ext uri="{FF2B5EF4-FFF2-40B4-BE49-F238E27FC236}">
                <a16:creationId xmlns:a16="http://schemas.microsoft.com/office/drawing/2014/main" id="{938A3C07-1001-0BC9-CBAB-333A5050BE61}"/>
              </a:ext>
            </a:extLst>
          </p:cNvPr>
          <p:cNvSpPr>
            <a:spLocks noGrp="1"/>
          </p:cNvSpPr>
          <p:nvPr>
            <p:ph type="body" idx="28"/>
          </p:nvPr>
        </p:nvSpPr>
        <p:spPr>
          <a:xfrm>
            <a:off x="591650" y="4944606"/>
            <a:ext cx="2588400" cy="1303200"/>
          </a:xfrm>
        </p:spPr>
        <p:txBody>
          <a:bodyPr lIns="0" tIns="108000" rIns="108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0B5BA5C-6D81-EDFB-0156-67973B17CCC2}"/>
              </a:ext>
            </a:extLst>
          </p:cNvPr>
          <p:cNvSpPr>
            <a:spLocks noGrp="1"/>
          </p:cNvSpPr>
          <p:nvPr>
            <p:ph type="body" idx="37"/>
          </p:nvPr>
        </p:nvSpPr>
        <p:spPr>
          <a:xfrm>
            <a:off x="3393936"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87375" y="1333364"/>
            <a:ext cx="11027023"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5" name="Subtitle Placeholder">
            <a:extLst>
              <a:ext uri="{FF2B5EF4-FFF2-40B4-BE49-F238E27FC236}">
                <a16:creationId xmlns:a16="http://schemas.microsoft.com/office/drawing/2014/main" id="{DEBE9AB3-E79C-7611-904E-C7AD67190879}"/>
              </a:ext>
            </a:extLst>
          </p:cNvPr>
          <p:cNvSpPr>
            <a:spLocks noGrp="1"/>
          </p:cNvSpPr>
          <p:nvPr>
            <p:ph type="body" idx="38" hasCustomPrompt="1"/>
          </p:nvPr>
        </p:nvSpPr>
        <p:spPr>
          <a:xfrm>
            <a:off x="3393936" y="4223822"/>
            <a:ext cx="2588400"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 name="Oval 2">
            <a:extLst>
              <a:ext uri="{FF2B5EF4-FFF2-40B4-BE49-F238E27FC236}">
                <a16:creationId xmlns:a16="http://schemas.microsoft.com/office/drawing/2014/main" id="{4B68314C-66DD-6B03-EC0A-760A60263F7D}"/>
              </a:ext>
            </a:extLst>
          </p:cNvPr>
          <p:cNvSpPr/>
          <p:nvPr userDrawn="1"/>
        </p:nvSpPr>
        <p:spPr>
          <a:xfrm>
            <a:off x="6447657" y="2551447"/>
            <a:ext cx="1459443" cy="1459443"/>
          </a:xfrm>
          <a:prstGeom prst="ellipse">
            <a:avLst/>
          </a:prstGeom>
          <a:noFill/>
          <a:ln w="127000">
            <a:solidFill>
              <a:schemeClr val="accent6">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6" name="Text Placeholder 14">
            <a:extLst>
              <a:ext uri="{FF2B5EF4-FFF2-40B4-BE49-F238E27FC236}">
                <a16:creationId xmlns:a16="http://schemas.microsoft.com/office/drawing/2014/main" id="{646FF382-C1A4-9A12-0E3E-1C91D2EF550C}"/>
              </a:ext>
            </a:extLst>
          </p:cNvPr>
          <p:cNvSpPr>
            <a:spLocks noGrp="1"/>
          </p:cNvSpPr>
          <p:nvPr>
            <p:ph type="body" sz="quarter" idx="39" hasCustomPrompt="1"/>
          </p:nvPr>
        </p:nvSpPr>
        <p:spPr>
          <a:xfrm>
            <a:off x="6447657" y="2551447"/>
            <a:ext cx="1459443" cy="1459443"/>
          </a:xfrm>
          <a:prstGeom prst="arc">
            <a:avLst>
              <a:gd name="adj1" fmla="val 16200000"/>
              <a:gd name="adj2" fmla="val 13391445"/>
            </a:avLst>
          </a:prstGeom>
          <a:noFill/>
          <a:ln w="127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7" name="Percent Placeholder">
            <a:extLst>
              <a:ext uri="{FF2B5EF4-FFF2-40B4-BE49-F238E27FC236}">
                <a16:creationId xmlns:a16="http://schemas.microsoft.com/office/drawing/2014/main" id="{C55D2C82-A038-BD6C-F10A-6B1D0BD14E04}"/>
              </a:ext>
            </a:extLst>
          </p:cNvPr>
          <p:cNvSpPr>
            <a:spLocks noGrp="1"/>
          </p:cNvSpPr>
          <p:nvPr>
            <p:ph type="body" sz="quarter" idx="40" hasCustomPrompt="1"/>
          </p:nvPr>
        </p:nvSpPr>
        <p:spPr>
          <a:xfrm>
            <a:off x="6596311" y="2930365"/>
            <a:ext cx="1162134" cy="701607"/>
          </a:xfrm>
        </p:spPr>
        <p:txBody>
          <a:bodyPr lIns="0" tIns="108000" rIns="0" bIns="72000" anchor="ctr">
            <a:noAutofit/>
          </a:bodyPr>
          <a:lstStyle>
            <a:lvl1pPr marL="0" indent="0" algn="ctr">
              <a:lnSpc>
                <a:spcPct val="100000"/>
              </a:lnSpc>
              <a:spcBef>
                <a:spcPts val="0"/>
              </a:spcBef>
              <a:buNone/>
              <a:defRPr sz="2400" b="0">
                <a:solidFill>
                  <a:schemeClr val="tx1"/>
                </a:solidFill>
                <a:latin typeface="+mj-lt"/>
              </a:defRPr>
            </a:lvl1pPr>
          </a:lstStyle>
          <a:p>
            <a:pPr lvl="0"/>
            <a:r>
              <a:rPr lang="en-US"/>
              <a:t>XX%</a:t>
            </a:r>
          </a:p>
        </p:txBody>
      </p:sp>
      <p:sp>
        <p:nvSpPr>
          <p:cNvPr id="8" name="Text Placeholder 2">
            <a:extLst>
              <a:ext uri="{FF2B5EF4-FFF2-40B4-BE49-F238E27FC236}">
                <a16:creationId xmlns:a16="http://schemas.microsoft.com/office/drawing/2014/main" id="{9F09F62B-CAAF-3A4F-5AB3-63826FB45C7F}"/>
              </a:ext>
            </a:extLst>
          </p:cNvPr>
          <p:cNvSpPr>
            <a:spLocks noGrp="1"/>
          </p:cNvSpPr>
          <p:nvPr>
            <p:ph type="body" idx="41"/>
          </p:nvPr>
        </p:nvSpPr>
        <p:spPr>
          <a:xfrm>
            <a:off x="6207938"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Subtitle Placeholder">
            <a:extLst>
              <a:ext uri="{FF2B5EF4-FFF2-40B4-BE49-F238E27FC236}">
                <a16:creationId xmlns:a16="http://schemas.microsoft.com/office/drawing/2014/main" id="{C9903617-954F-7B02-0D83-0A3169BCEC7C}"/>
              </a:ext>
            </a:extLst>
          </p:cNvPr>
          <p:cNvSpPr>
            <a:spLocks noGrp="1"/>
          </p:cNvSpPr>
          <p:nvPr>
            <p:ph type="body" idx="42" hasCustomPrompt="1"/>
          </p:nvPr>
        </p:nvSpPr>
        <p:spPr>
          <a:xfrm>
            <a:off x="6207938" y="4223821"/>
            <a:ext cx="2588400"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8" name="Oval 17">
            <a:extLst>
              <a:ext uri="{FF2B5EF4-FFF2-40B4-BE49-F238E27FC236}">
                <a16:creationId xmlns:a16="http://schemas.microsoft.com/office/drawing/2014/main" id="{E208CFB7-6581-892C-4F5A-B3E1DD3E08E5}"/>
              </a:ext>
            </a:extLst>
          </p:cNvPr>
          <p:cNvSpPr/>
          <p:nvPr userDrawn="1"/>
        </p:nvSpPr>
        <p:spPr>
          <a:xfrm>
            <a:off x="9265717" y="2551447"/>
            <a:ext cx="1459443" cy="1459443"/>
          </a:xfrm>
          <a:prstGeom prst="ellipse">
            <a:avLst/>
          </a:prstGeom>
          <a:noFill/>
          <a:ln w="127000">
            <a:solidFill>
              <a:schemeClr val="accent6">
                <a:alpha val="9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3" name="Text Placeholder 14">
            <a:extLst>
              <a:ext uri="{FF2B5EF4-FFF2-40B4-BE49-F238E27FC236}">
                <a16:creationId xmlns:a16="http://schemas.microsoft.com/office/drawing/2014/main" id="{13820E34-6A78-C577-519C-40D54981EF98}"/>
              </a:ext>
            </a:extLst>
          </p:cNvPr>
          <p:cNvSpPr>
            <a:spLocks noGrp="1"/>
          </p:cNvSpPr>
          <p:nvPr>
            <p:ph type="body" sz="quarter" idx="43" hasCustomPrompt="1"/>
          </p:nvPr>
        </p:nvSpPr>
        <p:spPr>
          <a:xfrm>
            <a:off x="9265717" y="2551447"/>
            <a:ext cx="1459443" cy="1459443"/>
          </a:xfrm>
          <a:prstGeom prst="arc">
            <a:avLst>
              <a:gd name="adj1" fmla="val 16200000"/>
              <a:gd name="adj2" fmla="val 13391445"/>
            </a:avLst>
          </a:prstGeom>
          <a:noFill/>
          <a:ln w="127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GB" sz="1000" dirty="0">
                <a:solidFill>
                  <a:sysClr val="windowText" lastClr="000000"/>
                </a:solidFill>
              </a:defRPr>
            </a:lvl1pPr>
          </a:lstStyle>
          <a:p>
            <a:pPr lvl="0" algn="ctr" defTabSz="914400"/>
            <a:r>
              <a:rPr lang="en-US"/>
              <a:t> </a:t>
            </a:r>
            <a:endParaRPr lang="en-GB"/>
          </a:p>
        </p:txBody>
      </p:sp>
      <p:sp>
        <p:nvSpPr>
          <p:cNvPr id="24" name="Percent Placeholder">
            <a:extLst>
              <a:ext uri="{FF2B5EF4-FFF2-40B4-BE49-F238E27FC236}">
                <a16:creationId xmlns:a16="http://schemas.microsoft.com/office/drawing/2014/main" id="{DE78FB06-A512-769B-0D9D-FB130F9CAFAF}"/>
              </a:ext>
            </a:extLst>
          </p:cNvPr>
          <p:cNvSpPr>
            <a:spLocks noGrp="1"/>
          </p:cNvSpPr>
          <p:nvPr>
            <p:ph type="body" sz="quarter" idx="44" hasCustomPrompt="1"/>
          </p:nvPr>
        </p:nvSpPr>
        <p:spPr>
          <a:xfrm>
            <a:off x="9414371" y="2930365"/>
            <a:ext cx="1162134" cy="701607"/>
          </a:xfrm>
        </p:spPr>
        <p:txBody>
          <a:bodyPr lIns="0" tIns="108000" rIns="0" bIns="72000" anchor="ctr">
            <a:noAutofit/>
          </a:bodyPr>
          <a:lstStyle>
            <a:lvl1pPr marL="0" indent="0" algn="ctr">
              <a:lnSpc>
                <a:spcPct val="100000"/>
              </a:lnSpc>
              <a:spcBef>
                <a:spcPts val="0"/>
              </a:spcBef>
              <a:buNone/>
              <a:defRPr sz="2400" b="0">
                <a:solidFill>
                  <a:schemeClr val="tx1"/>
                </a:solidFill>
                <a:latin typeface="+mj-lt"/>
              </a:defRPr>
            </a:lvl1pPr>
          </a:lstStyle>
          <a:p>
            <a:pPr lvl="0"/>
            <a:r>
              <a:rPr lang="en-US"/>
              <a:t>XX%</a:t>
            </a:r>
          </a:p>
        </p:txBody>
      </p:sp>
      <p:sp>
        <p:nvSpPr>
          <p:cNvPr id="26" name="Text Placeholder 2">
            <a:extLst>
              <a:ext uri="{FF2B5EF4-FFF2-40B4-BE49-F238E27FC236}">
                <a16:creationId xmlns:a16="http://schemas.microsoft.com/office/drawing/2014/main" id="{2E598B70-BDF8-2E69-6FD6-F570ADCD137C}"/>
              </a:ext>
            </a:extLst>
          </p:cNvPr>
          <p:cNvSpPr>
            <a:spLocks noGrp="1"/>
          </p:cNvSpPr>
          <p:nvPr>
            <p:ph type="body" idx="45"/>
          </p:nvPr>
        </p:nvSpPr>
        <p:spPr>
          <a:xfrm>
            <a:off x="9025998"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8" name="Subtitle Placeholder">
            <a:extLst>
              <a:ext uri="{FF2B5EF4-FFF2-40B4-BE49-F238E27FC236}">
                <a16:creationId xmlns:a16="http://schemas.microsoft.com/office/drawing/2014/main" id="{15B43B59-4532-8063-1955-F9E01517D91E}"/>
              </a:ext>
            </a:extLst>
          </p:cNvPr>
          <p:cNvSpPr>
            <a:spLocks noGrp="1"/>
          </p:cNvSpPr>
          <p:nvPr>
            <p:ph type="body" idx="46" hasCustomPrompt="1"/>
          </p:nvPr>
        </p:nvSpPr>
        <p:spPr>
          <a:xfrm>
            <a:off x="9025998" y="4223821"/>
            <a:ext cx="2588400"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Tree>
    <p:extLst>
      <p:ext uri="{BB962C8B-B14F-4D97-AF65-F5344CB8AC3E}">
        <p14:creationId xmlns:p14="http://schemas.microsoft.com/office/powerpoint/2010/main" val="20624667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ieChart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EE4094-D2B9-5FEF-3B3B-57AFF1D99E26}"/>
              </a:ext>
            </a:extLst>
          </p:cNvPr>
          <p:cNvSpPr/>
          <p:nvPr userDrawn="1"/>
        </p:nvSpPr>
        <p:spPr>
          <a:xfrm>
            <a:off x="0" y="4364870"/>
            <a:ext cx="5988049" cy="190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582131" y="1333364"/>
            <a:ext cx="5400676" cy="1994392"/>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8" name="Text Placeholder">
            <a:extLst>
              <a:ext uri="{FF2B5EF4-FFF2-40B4-BE49-F238E27FC236}">
                <a16:creationId xmlns:a16="http://schemas.microsoft.com/office/drawing/2014/main" id="{769788EF-D998-16D5-B074-285339B19337}"/>
              </a:ext>
            </a:extLst>
          </p:cNvPr>
          <p:cNvSpPr>
            <a:spLocks noGrp="1"/>
          </p:cNvSpPr>
          <p:nvPr>
            <p:ph type="body" idx="36"/>
          </p:nvPr>
        </p:nvSpPr>
        <p:spPr>
          <a:xfrm>
            <a:off x="587375" y="4364870"/>
            <a:ext cx="5395431" cy="1908930"/>
          </a:xfrm>
        </p:spPr>
        <p:txBody>
          <a:bodyPr wrap="square" lIns="0" tIns="216000" rIns="216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5" name="Chart Placeholder 4">
            <a:extLst>
              <a:ext uri="{FF2B5EF4-FFF2-40B4-BE49-F238E27FC236}">
                <a16:creationId xmlns:a16="http://schemas.microsoft.com/office/drawing/2014/main" id="{AFB0140E-F911-7B6E-4FA5-3F89263EE52A}"/>
              </a:ext>
            </a:extLst>
          </p:cNvPr>
          <p:cNvSpPr>
            <a:spLocks noGrp="1"/>
          </p:cNvSpPr>
          <p:nvPr>
            <p:ph type="chart" sz="quarter" idx="37"/>
          </p:nvPr>
        </p:nvSpPr>
        <p:spPr>
          <a:xfrm>
            <a:off x="6203949" y="1304925"/>
            <a:ext cx="5400676" cy="4968875"/>
          </a:xfrm>
        </p:spPr>
        <p:txBody>
          <a:bodyPr/>
          <a:lstStyle/>
          <a:p>
            <a:endParaRPr lang="ru-RU"/>
          </a:p>
        </p:txBody>
      </p:sp>
      <p:sp>
        <p:nvSpPr>
          <p:cNvPr id="9" name="Subtitle Placeholder">
            <a:extLst>
              <a:ext uri="{FF2B5EF4-FFF2-40B4-BE49-F238E27FC236}">
                <a16:creationId xmlns:a16="http://schemas.microsoft.com/office/drawing/2014/main" id="{D7FA1911-119A-253D-C1D3-5FC78A89F051}"/>
              </a:ext>
            </a:extLst>
          </p:cNvPr>
          <p:cNvSpPr>
            <a:spLocks noGrp="1"/>
          </p:cNvSpPr>
          <p:nvPr>
            <p:ph type="body" idx="43" hasCustomPrompt="1"/>
          </p:nvPr>
        </p:nvSpPr>
        <p:spPr>
          <a:xfrm>
            <a:off x="934909" y="3835277"/>
            <a:ext cx="5074098" cy="307777"/>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6" name="Rectangle: Rounded Corners 5">
            <a:extLst>
              <a:ext uri="{FF2B5EF4-FFF2-40B4-BE49-F238E27FC236}">
                <a16:creationId xmlns:a16="http://schemas.microsoft.com/office/drawing/2014/main" id="{BB0F468A-F19C-FF6A-735B-8BE34FAFBA67}"/>
              </a:ext>
            </a:extLst>
          </p:cNvPr>
          <p:cNvSpPr/>
          <p:nvPr userDrawn="1"/>
        </p:nvSpPr>
        <p:spPr>
          <a:xfrm>
            <a:off x="598806" y="3828095"/>
            <a:ext cx="324000" cy="324000"/>
          </a:xfrm>
          <a:prstGeom prst="roundRect">
            <a:avLst>
              <a:gd name="adj" fmla="val 50000"/>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Graphic 12">
            <a:extLst>
              <a:ext uri="{FF2B5EF4-FFF2-40B4-BE49-F238E27FC236}">
                <a16:creationId xmlns:a16="http://schemas.microsoft.com/office/drawing/2014/main" id="{A7D0B1B6-AD15-3F93-D2CC-9F722051C8A7}"/>
              </a:ext>
            </a:extLst>
          </p:cNvPr>
          <p:cNvPicPr>
            <a:picLocks noChangeAspect="1"/>
          </p:cNvPicPr>
          <p:nvPr userDrawn="1"/>
        </p:nvPicPr>
        <p:blipFill>
          <a:blip r:embed="rId2">
            <a:extLst>
              <a:ext uri="{96DAC541-7B7A-43D3-8B79-37D633B846F1}">
                <asvg:svgBlip xmlns:asvg="http://schemas.microsoft.com/office/drawing/2016/SVG/main" r:embed="rId3"/>
              </a:ext>
            </a:extLst>
          </a:blip>
          <a:srcRect l="-47821" t="-45032" r="-41154" b="-43943"/>
          <a:stretch>
            <a:fillRect/>
          </a:stretch>
        </p:blipFill>
        <p:spPr>
          <a:xfrm>
            <a:off x="598805" y="3828095"/>
            <a:ext cx="324001" cy="324000"/>
          </a:xfrm>
          <a:prstGeom prst="rect">
            <a:avLst/>
          </a:prstGeom>
        </p:spPr>
      </p:pic>
    </p:spTree>
    <p:extLst>
      <p:ext uri="{BB962C8B-B14F-4D97-AF65-F5344CB8AC3E}">
        <p14:creationId xmlns:p14="http://schemas.microsoft.com/office/powerpoint/2010/main" val="31078438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lumnChartV1">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5F4140-01A9-CA27-95B0-9995EFE83268}"/>
              </a:ext>
            </a:extLst>
          </p:cNvPr>
          <p:cNvSpPr>
            <a:spLocks noGrp="1"/>
          </p:cNvSpPr>
          <p:nvPr>
            <p:ph type="title" hasCustomPrompt="1"/>
          </p:nvPr>
        </p:nvSpPr>
        <p:spPr>
          <a:xfrm>
            <a:off x="6203950" y="1333364"/>
            <a:ext cx="5400676" cy="1994392"/>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 name="Footer Placeholder">
            <a:extLst>
              <a:ext uri="{FF2B5EF4-FFF2-40B4-BE49-F238E27FC236}">
                <a16:creationId xmlns:a16="http://schemas.microsoft.com/office/drawing/2014/main" id="{3CBD8C50-0ACC-D440-1478-E8525A8D4E0A}"/>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5" name="Chart Placeholder 4">
            <a:extLst>
              <a:ext uri="{FF2B5EF4-FFF2-40B4-BE49-F238E27FC236}">
                <a16:creationId xmlns:a16="http://schemas.microsoft.com/office/drawing/2014/main" id="{AFB0140E-F911-7B6E-4FA5-3F89263EE52A}"/>
              </a:ext>
            </a:extLst>
          </p:cNvPr>
          <p:cNvSpPr>
            <a:spLocks noGrp="1"/>
          </p:cNvSpPr>
          <p:nvPr>
            <p:ph type="chart" sz="quarter" idx="37"/>
          </p:nvPr>
        </p:nvSpPr>
        <p:spPr>
          <a:xfrm>
            <a:off x="587375" y="1304925"/>
            <a:ext cx="5400676" cy="4968875"/>
          </a:xfrm>
        </p:spPr>
        <p:txBody>
          <a:bodyPr/>
          <a:lstStyle/>
          <a:p>
            <a:endParaRPr lang="ru-RU"/>
          </a:p>
        </p:txBody>
      </p:sp>
      <p:sp>
        <p:nvSpPr>
          <p:cNvPr id="3" name="Rectangle 2">
            <a:extLst>
              <a:ext uri="{FF2B5EF4-FFF2-40B4-BE49-F238E27FC236}">
                <a16:creationId xmlns:a16="http://schemas.microsoft.com/office/drawing/2014/main" id="{3FE14108-0AD2-42CC-0EC1-65A6BA8EFE5F}"/>
              </a:ext>
            </a:extLst>
          </p:cNvPr>
          <p:cNvSpPr/>
          <p:nvPr userDrawn="1"/>
        </p:nvSpPr>
        <p:spPr>
          <a:xfrm>
            <a:off x="6204264" y="4365800"/>
            <a:ext cx="5987736" cy="190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 Placeholder">
            <a:extLst>
              <a:ext uri="{FF2B5EF4-FFF2-40B4-BE49-F238E27FC236}">
                <a16:creationId xmlns:a16="http://schemas.microsoft.com/office/drawing/2014/main" id="{57F49FC6-6485-8EC5-15DA-976FF82F395C}"/>
              </a:ext>
            </a:extLst>
          </p:cNvPr>
          <p:cNvSpPr>
            <a:spLocks noGrp="1"/>
          </p:cNvSpPr>
          <p:nvPr>
            <p:ph type="body" idx="36"/>
          </p:nvPr>
        </p:nvSpPr>
        <p:spPr>
          <a:xfrm>
            <a:off x="6204264" y="4365799"/>
            <a:ext cx="5395431" cy="1908000"/>
          </a:xfrm>
        </p:spPr>
        <p:txBody>
          <a:bodyPr wrap="square" lIns="216000" tIns="216000" rIns="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ru-RU"/>
          </a:p>
        </p:txBody>
      </p:sp>
      <p:sp>
        <p:nvSpPr>
          <p:cNvPr id="6" name="Subtitle Placeholder">
            <a:extLst>
              <a:ext uri="{FF2B5EF4-FFF2-40B4-BE49-F238E27FC236}">
                <a16:creationId xmlns:a16="http://schemas.microsoft.com/office/drawing/2014/main" id="{12320427-4AD2-A565-47F3-198F9377DA56}"/>
              </a:ext>
            </a:extLst>
          </p:cNvPr>
          <p:cNvSpPr>
            <a:spLocks noGrp="1"/>
          </p:cNvSpPr>
          <p:nvPr>
            <p:ph type="body" idx="43" hasCustomPrompt="1"/>
          </p:nvPr>
        </p:nvSpPr>
        <p:spPr>
          <a:xfrm>
            <a:off x="6542910" y="3836207"/>
            <a:ext cx="5074098" cy="307777"/>
          </a:xfrm>
        </p:spPr>
        <p:txBody>
          <a:bodyPr wrap="square" lIns="144000" tIns="0" rIns="108000" bIns="0" anchor="ctr" anchorCtr="0">
            <a:sp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Rectangle: Rounded Corners 7">
            <a:extLst>
              <a:ext uri="{FF2B5EF4-FFF2-40B4-BE49-F238E27FC236}">
                <a16:creationId xmlns:a16="http://schemas.microsoft.com/office/drawing/2014/main" id="{05630C48-3A89-F4AE-F603-A6AD4ACEFB2C}"/>
              </a:ext>
            </a:extLst>
          </p:cNvPr>
          <p:cNvSpPr/>
          <p:nvPr userDrawn="1"/>
        </p:nvSpPr>
        <p:spPr>
          <a:xfrm>
            <a:off x="6203951" y="3828095"/>
            <a:ext cx="324000" cy="324000"/>
          </a:xfrm>
          <a:prstGeom prst="roundRect">
            <a:avLst>
              <a:gd name="adj" fmla="val 50000"/>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Graphic 11">
            <a:extLst>
              <a:ext uri="{FF2B5EF4-FFF2-40B4-BE49-F238E27FC236}">
                <a16:creationId xmlns:a16="http://schemas.microsoft.com/office/drawing/2014/main" id="{F8FBC7B2-B177-062C-DAC0-134E0E7DF423}"/>
              </a:ext>
            </a:extLst>
          </p:cNvPr>
          <p:cNvPicPr>
            <a:picLocks noChangeAspect="1"/>
          </p:cNvPicPr>
          <p:nvPr userDrawn="1"/>
        </p:nvPicPr>
        <p:blipFill>
          <a:blip r:embed="rId2">
            <a:extLst>
              <a:ext uri="{96DAC541-7B7A-43D3-8B79-37D633B846F1}">
                <asvg:svgBlip xmlns:asvg="http://schemas.microsoft.com/office/drawing/2016/SVG/main" r:embed="rId3"/>
              </a:ext>
            </a:extLst>
          </a:blip>
          <a:srcRect l="-47821" t="-45032" r="-41154" b="-43943"/>
          <a:stretch>
            <a:fillRect/>
          </a:stretch>
        </p:blipFill>
        <p:spPr>
          <a:xfrm>
            <a:off x="6203950" y="3828095"/>
            <a:ext cx="324001" cy="324000"/>
          </a:xfrm>
          <a:prstGeom prst="rect">
            <a:avLst/>
          </a:prstGeom>
        </p:spPr>
      </p:pic>
    </p:spTree>
    <p:extLst>
      <p:ext uri="{BB962C8B-B14F-4D97-AF65-F5344CB8AC3E}">
        <p14:creationId xmlns:p14="http://schemas.microsoft.com/office/powerpoint/2010/main" val="7404486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meline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823488-A31E-9AA4-0589-3C9E799EF2D6}"/>
              </a:ext>
            </a:extLst>
          </p:cNvPr>
          <p:cNvSpPr/>
          <p:nvPr userDrawn="1"/>
        </p:nvSpPr>
        <p:spPr>
          <a:xfrm>
            <a:off x="587374" y="3006061"/>
            <a:ext cx="3524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Subtitle Placeholder">
            <a:extLst>
              <a:ext uri="{FF2B5EF4-FFF2-40B4-BE49-F238E27FC236}">
                <a16:creationId xmlns:a16="http://schemas.microsoft.com/office/drawing/2014/main" id="{5EC6FEAE-ECE3-69E4-4A60-F7A3476A383B}"/>
              </a:ext>
            </a:extLst>
          </p:cNvPr>
          <p:cNvSpPr>
            <a:spLocks noGrp="1"/>
          </p:cNvSpPr>
          <p:nvPr>
            <p:ph type="body" idx="27" hasCustomPrompt="1"/>
          </p:nvPr>
        </p:nvSpPr>
        <p:spPr>
          <a:xfrm>
            <a:off x="591650" y="4223822"/>
            <a:ext cx="3524738" cy="692497"/>
          </a:xfrm>
        </p:spPr>
        <p:txBody>
          <a:bodyPr wrap="square" lIns="0" tIns="0" rIns="10800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7" name="Text Placeholder 2">
            <a:extLst>
              <a:ext uri="{FF2B5EF4-FFF2-40B4-BE49-F238E27FC236}">
                <a16:creationId xmlns:a16="http://schemas.microsoft.com/office/drawing/2014/main" id="{938A3C07-1001-0BC9-CBAB-333A5050BE61}"/>
              </a:ext>
            </a:extLst>
          </p:cNvPr>
          <p:cNvSpPr>
            <a:spLocks noGrp="1"/>
          </p:cNvSpPr>
          <p:nvPr>
            <p:ph type="body" idx="28"/>
          </p:nvPr>
        </p:nvSpPr>
        <p:spPr>
          <a:xfrm>
            <a:off x="591650" y="4944605"/>
            <a:ext cx="3524738" cy="1303200"/>
          </a:xfrm>
        </p:spPr>
        <p:txBody>
          <a:bodyPr lIns="0" tIns="108000" rIns="108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0B5BA5C-6D81-EDFB-0156-67973B17CCC2}"/>
              </a:ext>
            </a:extLst>
          </p:cNvPr>
          <p:cNvSpPr>
            <a:spLocks noGrp="1"/>
          </p:cNvSpPr>
          <p:nvPr>
            <p:ph type="body" idx="37"/>
          </p:nvPr>
        </p:nvSpPr>
        <p:spPr>
          <a:xfrm>
            <a:off x="4352769" y="4944606"/>
            <a:ext cx="3506944"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7267724"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cxnSp>
        <p:nvCxnSpPr>
          <p:cNvPr id="21" name="Straight Connector 20">
            <a:extLst>
              <a:ext uri="{FF2B5EF4-FFF2-40B4-BE49-F238E27FC236}">
                <a16:creationId xmlns:a16="http://schemas.microsoft.com/office/drawing/2014/main" id="{0AFE051F-C511-41F5-B206-F94062D1E405}"/>
              </a:ext>
            </a:extLst>
          </p:cNvPr>
          <p:cNvCxnSpPr>
            <a:cxnSpLocks/>
          </p:cNvCxnSpPr>
          <p:nvPr userDrawn="1"/>
        </p:nvCxnSpPr>
        <p:spPr>
          <a:xfrm>
            <a:off x="58737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A95F572-AC93-CDF0-C017-9CB534DE0475}"/>
              </a:ext>
            </a:extLst>
          </p:cNvPr>
          <p:cNvCxnSpPr>
            <a:cxnSpLocks/>
          </p:cNvCxnSpPr>
          <p:nvPr userDrawn="1"/>
        </p:nvCxnSpPr>
        <p:spPr>
          <a:xfrm>
            <a:off x="4331713"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25" name="Subtitle Placeholder">
            <a:extLst>
              <a:ext uri="{FF2B5EF4-FFF2-40B4-BE49-F238E27FC236}">
                <a16:creationId xmlns:a16="http://schemas.microsoft.com/office/drawing/2014/main" id="{DEBE9AB3-E79C-7611-904E-C7AD67190879}"/>
              </a:ext>
            </a:extLst>
          </p:cNvPr>
          <p:cNvSpPr>
            <a:spLocks noGrp="1"/>
          </p:cNvSpPr>
          <p:nvPr>
            <p:ph type="body" idx="38" hasCustomPrompt="1"/>
          </p:nvPr>
        </p:nvSpPr>
        <p:spPr>
          <a:xfrm>
            <a:off x="4352769"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 name="Text Placeholder 2">
            <a:extLst>
              <a:ext uri="{FF2B5EF4-FFF2-40B4-BE49-F238E27FC236}">
                <a16:creationId xmlns:a16="http://schemas.microsoft.com/office/drawing/2014/main" id="{085F9CEF-3CFE-3199-BC5A-50D3516DC1E0}"/>
              </a:ext>
            </a:extLst>
          </p:cNvPr>
          <p:cNvSpPr>
            <a:spLocks noGrp="1"/>
          </p:cNvSpPr>
          <p:nvPr>
            <p:ph type="body" idx="41"/>
          </p:nvPr>
        </p:nvSpPr>
        <p:spPr>
          <a:xfrm>
            <a:off x="8097681" y="4944605"/>
            <a:ext cx="3506944"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245FAD28-3029-B85D-90F6-0AC92B541E3B}"/>
              </a:ext>
            </a:extLst>
          </p:cNvPr>
          <p:cNvCxnSpPr>
            <a:cxnSpLocks/>
          </p:cNvCxnSpPr>
          <p:nvPr userDrawn="1"/>
        </p:nvCxnSpPr>
        <p:spPr>
          <a:xfrm>
            <a:off x="8076625" y="6278978"/>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Subtitle Placeholder">
            <a:extLst>
              <a:ext uri="{FF2B5EF4-FFF2-40B4-BE49-F238E27FC236}">
                <a16:creationId xmlns:a16="http://schemas.microsoft.com/office/drawing/2014/main" id="{CDE9CDCE-A6C4-EE89-6D7D-B63B70489B0C}"/>
              </a:ext>
            </a:extLst>
          </p:cNvPr>
          <p:cNvSpPr>
            <a:spLocks noGrp="1"/>
          </p:cNvSpPr>
          <p:nvPr>
            <p:ph type="body" idx="42" hasCustomPrompt="1"/>
          </p:nvPr>
        </p:nvSpPr>
        <p:spPr>
          <a:xfrm>
            <a:off x="8097681"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cxnSp>
        <p:nvCxnSpPr>
          <p:cNvPr id="8" name="Straight Connector 7">
            <a:extLst>
              <a:ext uri="{FF2B5EF4-FFF2-40B4-BE49-F238E27FC236}">
                <a16:creationId xmlns:a16="http://schemas.microsoft.com/office/drawing/2014/main" id="{CECBB11F-C334-C6C9-FD12-421E598FB10A}"/>
              </a:ext>
            </a:extLst>
          </p:cNvPr>
          <p:cNvCxnSpPr>
            <a:cxnSpLocks/>
          </p:cNvCxnSpPr>
          <p:nvPr userDrawn="1"/>
        </p:nvCxnSpPr>
        <p:spPr>
          <a:xfrm>
            <a:off x="8076625" y="6273800"/>
            <a:ext cx="3528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BC1133F5-C6CC-D1DE-4420-1F932E6F7478}"/>
              </a:ext>
            </a:extLst>
          </p:cNvPr>
          <p:cNvGrpSpPr/>
          <p:nvPr userDrawn="1"/>
        </p:nvGrpSpPr>
        <p:grpSpPr>
          <a:xfrm>
            <a:off x="803374" y="3281461"/>
            <a:ext cx="324000" cy="324000"/>
            <a:chOff x="11388625" y="6057800"/>
            <a:chExt cx="432000" cy="432000"/>
          </a:xfrm>
        </p:grpSpPr>
        <p:sp>
          <p:nvSpPr>
            <p:cNvPr id="11" name="Oval 10">
              <a:extLst>
                <a:ext uri="{FF2B5EF4-FFF2-40B4-BE49-F238E27FC236}">
                  <a16:creationId xmlns:a16="http://schemas.microsoft.com/office/drawing/2014/main" id="{5242A6D8-98A1-BC99-DC27-1EDDEE3B051E}"/>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7EBB6818-EED3-0A85-4E9E-9073A2503E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4" name="Milestone Placeholder">
            <a:extLst>
              <a:ext uri="{FF2B5EF4-FFF2-40B4-BE49-F238E27FC236}">
                <a16:creationId xmlns:a16="http://schemas.microsoft.com/office/drawing/2014/main" id="{8F588134-7D9D-1F78-8260-0D764916B65F}"/>
              </a:ext>
            </a:extLst>
          </p:cNvPr>
          <p:cNvSpPr>
            <a:spLocks noGrp="1"/>
          </p:cNvSpPr>
          <p:nvPr>
            <p:ph type="body" idx="43" hasCustomPrompt="1"/>
          </p:nvPr>
        </p:nvSpPr>
        <p:spPr>
          <a:xfrm>
            <a:off x="1158546" y="3005667"/>
            <a:ext cx="2957841"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Rectangle 26">
            <a:extLst>
              <a:ext uri="{FF2B5EF4-FFF2-40B4-BE49-F238E27FC236}">
                <a16:creationId xmlns:a16="http://schemas.microsoft.com/office/drawing/2014/main" id="{B642BE7C-6531-5632-BDFB-1875C6886A3B}"/>
              </a:ext>
            </a:extLst>
          </p:cNvPr>
          <p:cNvSpPr/>
          <p:nvPr userDrawn="1"/>
        </p:nvSpPr>
        <p:spPr>
          <a:xfrm>
            <a:off x="4338334" y="3006061"/>
            <a:ext cx="3524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8" name="Group 27">
            <a:extLst>
              <a:ext uri="{FF2B5EF4-FFF2-40B4-BE49-F238E27FC236}">
                <a16:creationId xmlns:a16="http://schemas.microsoft.com/office/drawing/2014/main" id="{8EA46586-877D-8D22-7AA5-D308D7EDE44F}"/>
              </a:ext>
            </a:extLst>
          </p:cNvPr>
          <p:cNvGrpSpPr/>
          <p:nvPr userDrawn="1"/>
        </p:nvGrpSpPr>
        <p:grpSpPr>
          <a:xfrm>
            <a:off x="4554334" y="3281461"/>
            <a:ext cx="324000" cy="324000"/>
            <a:chOff x="11388625" y="6057800"/>
            <a:chExt cx="432000" cy="432000"/>
          </a:xfrm>
        </p:grpSpPr>
        <p:sp>
          <p:nvSpPr>
            <p:cNvPr id="29" name="Oval 28">
              <a:extLst>
                <a:ext uri="{FF2B5EF4-FFF2-40B4-BE49-F238E27FC236}">
                  <a16:creationId xmlns:a16="http://schemas.microsoft.com/office/drawing/2014/main" id="{FD3AEBAC-FF2C-91AF-B634-ED241F3C591D}"/>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30314155-B5E1-F37B-D57E-567CB945BB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Milestone Placeholder">
            <a:extLst>
              <a:ext uri="{FF2B5EF4-FFF2-40B4-BE49-F238E27FC236}">
                <a16:creationId xmlns:a16="http://schemas.microsoft.com/office/drawing/2014/main" id="{B003CE38-8EC6-D2FF-5999-E94DBCC7BEBA}"/>
              </a:ext>
            </a:extLst>
          </p:cNvPr>
          <p:cNvSpPr>
            <a:spLocks noGrp="1"/>
          </p:cNvSpPr>
          <p:nvPr>
            <p:ph type="body" idx="44" hasCustomPrompt="1"/>
          </p:nvPr>
        </p:nvSpPr>
        <p:spPr>
          <a:xfrm>
            <a:off x="4901872" y="3005667"/>
            <a:ext cx="2957841"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8075615" y="3006061"/>
            <a:ext cx="3524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3" name="Group 32">
            <a:extLst>
              <a:ext uri="{FF2B5EF4-FFF2-40B4-BE49-F238E27FC236}">
                <a16:creationId xmlns:a16="http://schemas.microsoft.com/office/drawing/2014/main" id="{E8F177B5-09EA-1A9E-70C8-52F7615A4B5D}"/>
              </a:ext>
            </a:extLst>
          </p:cNvPr>
          <p:cNvGrpSpPr/>
          <p:nvPr userDrawn="1"/>
        </p:nvGrpSpPr>
        <p:grpSpPr>
          <a:xfrm>
            <a:off x="8291615" y="3281461"/>
            <a:ext cx="324000" cy="324000"/>
            <a:chOff x="11388625" y="6057800"/>
            <a:chExt cx="432000" cy="432000"/>
          </a:xfrm>
        </p:grpSpPr>
        <p:sp>
          <p:nvSpPr>
            <p:cNvPr id="34" name="Oval 33">
              <a:extLst>
                <a:ext uri="{FF2B5EF4-FFF2-40B4-BE49-F238E27FC236}">
                  <a16:creationId xmlns:a16="http://schemas.microsoft.com/office/drawing/2014/main" id="{6A5D0723-09E8-674B-AC9F-52E321291220}"/>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Graphic 34" descr="Caret Right outline">
              <a:extLst>
                <a:ext uri="{FF2B5EF4-FFF2-40B4-BE49-F238E27FC236}">
                  <a16:creationId xmlns:a16="http://schemas.microsoft.com/office/drawing/2014/main" id="{58186A20-9F59-1631-A465-A9318E682E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6" name="Milestone Placeholder">
            <a:extLst>
              <a:ext uri="{FF2B5EF4-FFF2-40B4-BE49-F238E27FC236}">
                <a16:creationId xmlns:a16="http://schemas.microsoft.com/office/drawing/2014/main" id="{194ACFB7-8184-6BC0-F19B-45253064D1EF}"/>
              </a:ext>
            </a:extLst>
          </p:cNvPr>
          <p:cNvSpPr>
            <a:spLocks noGrp="1"/>
          </p:cNvSpPr>
          <p:nvPr>
            <p:ph type="body" idx="45" hasCustomPrompt="1"/>
          </p:nvPr>
        </p:nvSpPr>
        <p:spPr>
          <a:xfrm>
            <a:off x="8646787" y="3005667"/>
            <a:ext cx="2957841"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 name="Graphic 1" descr="Caret Right outline">
            <a:extLst>
              <a:ext uri="{FF2B5EF4-FFF2-40B4-BE49-F238E27FC236}">
                <a16:creationId xmlns:a16="http://schemas.microsoft.com/office/drawing/2014/main" id="{6EFD5BCC-2942-BF08-243E-7F4C4FB5B7A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083642" y="3286810"/>
            <a:ext cx="313303" cy="313303"/>
          </a:xfrm>
          <a:prstGeom prst="rect">
            <a:avLst/>
          </a:prstGeom>
        </p:spPr>
      </p:pic>
      <p:pic>
        <p:nvPicPr>
          <p:cNvPr id="4" name="Graphic 3" descr="Caret Right outline">
            <a:extLst>
              <a:ext uri="{FF2B5EF4-FFF2-40B4-BE49-F238E27FC236}">
                <a16:creationId xmlns:a16="http://schemas.microsoft.com/office/drawing/2014/main" id="{72029756-B7E5-74DE-BEC8-A8DDE7D67CE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827763" y="3286810"/>
            <a:ext cx="313303" cy="313303"/>
          </a:xfrm>
          <a:prstGeom prst="rect">
            <a:avLst/>
          </a:prstGeom>
        </p:spPr>
      </p:pic>
    </p:spTree>
    <p:extLst>
      <p:ext uri="{BB962C8B-B14F-4D97-AF65-F5344CB8AC3E}">
        <p14:creationId xmlns:p14="http://schemas.microsoft.com/office/powerpoint/2010/main" val="20651459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meline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823488-A31E-9AA4-0589-3C9E799EF2D6}"/>
              </a:ext>
            </a:extLst>
          </p:cNvPr>
          <p:cNvSpPr/>
          <p:nvPr userDrawn="1"/>
        </p:nvSpPr>
        <p:spPr>
          <a:xfrm>
            <a:off x="587374" y="2698690"/>
            <a:ext cx="2588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grpSp>
        <p:nvGrpSpPr>
          <p:cNvPr id="10" name="Group 9">
            <a:extLst>
              <a:ext uri="{FF2B5EF4-FFF2-40B4-BE49-F238E27FC236}">
                <a16:creationId xmlns:a16="http://schemas.microsoft.com/office/drawing/2014/main" id="{BC1133F5-C6CC-D1DE-4420-1F932E6F7478}"/>
              </a:ext>
            </a:extLst>
          </p:cNvPr>
          <p:cNvGrpSpPr/>
          <p:nvPr userDrawn="1"/>
        </p:nvGrpSpPr>
        <p:grpSpPr>
          <a:xfrm>
            <a:off x="803374" y="2974090"/>
            <a:ext cx="324000" cy="324000"/>
            <a:chOff x="11388625" y="6057800"/>
            <a:chExt cx="432000" cy="432000"/>
          </a:xfrm>
        </p:grpSpPr>
        <p:sp>
          <p:nvSpPr>
            <p:cNvPr id="11" name="Oval 10">
              <a:extLst>
                <a:ext uri="{FF2B5EF4-FFF2-40B4-BE49-F238E27FC236}">
                  <a16:creationId xmlns:a16="http://schemas.microsoft.com/office/drawing/2014/main" id="{5242A6D8-98A1-BC99-DC27-1EDDEE3B051E}"/>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7EBB6818-EED3-0A85-4E9E-9073A2503E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4" name="Milestone Placeholder">
            <a:extLst>
              <a:ext uri="{FF2B5EF4-FFF2-40B4-BE49-F238E27FC236}">
                <a16:creationId xmlns:a16="http://schemas.microsoft.com/office/drawing/2014/main" id="{8F588134-7D9D-1F78-8260-0D764916B65F}"/>
              </a:ext>
            </a:extLst>
          </p:cNvPr>
          <p:cNvSpPr>
            <a:spLocks noGrp="1"/>
          </p:cNvSpPr>
          <p:nvPr>
            <p:ph type="body" idx="43" hasCustomPrompt="1"/>
          </p:nvPr>
        </p:nvSpPr>
        <p:spPr>
          <a:xfrm>
            <a:off x="1158546" y="2698296"/>
            <a:ext cx="2024067"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Rectangle 26">
            <a:extLst>
              <a:ext uri="{FF2B5EF4-FFF2-40B4-BE49-F238E27FC236}">
                <a16:creationId xmlns:a16="http://schemas.microsoft.com/office/drawing/2014/main" id="{B642BE7C-6531-5632-BDFB-1875C6886A3B}"/>
              </a:ext>
            </a:extLst>
          </p:cNvPr>
          <p:cNvSpPr/>
          <p:nvPr userDrawn="1"/>
        </p:nvSpPr>
        <p:spPr>
          <a:xfrm>
            <a:off x="3407730" y="2698690"/>
            <a:ext cx="2588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8" name="Group 27">
            <a:extLst>
              <a:ext uri="{FF2B5EF4-FFF2-40B4-BE49-F238E27FC236}">
                <a16:creationId xmlns:a16="http://schemas.microsoft.com/office/drawing/2014/main" id="{8EA46586-877D-8D22-7AA5-D308D7EDE44F}"/>
              </a:ext>
            </a:extLst>
          </p:cNvPr>
          <p:cNvGrpSpPr/>
          <p:nvPr userDrawn="1"/>
        </p:nvGrpSpPr>
        <p:grpSpPr>
          <a:xfrm>
            <a:off x="3623730" y="2974090"/>
            <a:ext cx="324000" cy="324000"/>
            <a:chOff x="11388625" y="6057800"/>
            <a:chExt cx="432000" cy="432000"/>
          </a:xfrm>
        </p:grpSpPr>
        <p:sp>
          <p:nvSpPr>
            <p:cNvPr id="29" name="Oval 28">
              <a:extLst>
                <a:ext uri="{FF2B5EF4-FFF2-40B4-BE49-F238E27FC236}">
                  <a16:creationId xmlns:a16="http://schemas.microsoft.com/office/drawing/2014/main" id="{FD3AEBAC-FF2C-91AF-B634-ED241F3C591D}"/>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30314155-B5E1-F37B-D57E-567CB945BB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Milestone Placeholder">
            <a:extLst>
              <a:ext uri="{FF2B5EF4-FFF2-40B4-BE49-F238E27FC236}">
                <a16:creationId xmlns:a16="http://schemas.microsoft.com/office/drawing/2014/main" id="{B003CE38-8EC6-D2FF-5999-E94DBCC7BEBA}"/>
              </a:ext>
            </a:extLst>
          </p:cNvPr>
          <p:cNvSpPr>
            <a:spLocks noGrp="1"/>
          </p:cNvSpPr>
          <p:nvPr>
            <p:ph type="body" idx="44" hasCustomPrompt="1"/>
          </p:nvPr>
        </p:nvSpPr>
        <p:spPr>
          <a:xfrm>
            <a:off x="3971268" y="2698296"/>
            <a:ext cx="2023200"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6207938" y="2698690"/>
            <a:ext cx="2588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3" name="Group 32">
            <a:extLst>
              <a:ext uri="{FF2B5EF4-FFF2-40B4-BE49-F238E27FC236}">
                <a16:creationId xmlns:a16="http://schemas.microsoft.com/office/drawing/2014/main" id="{E8F177B5-09EA-1A9E-70C8-52F7615A4B5D}"/>
              </a:ext>
            </a:extLst>
          </p:cNvPr>
          <p:cNvGrpSpPr/>
          <p:nvPr userDrawn="1"/>
        </p:nvGrpSpPr>
        <p:grpSpPr>
          <a:xfrm>
            <a:off x="6423938" y="2974090"/>
            <a:ext cx="324000" cy="324000"/>
            <a:chOff x="11388625" y="6057800"/>
            <a:chExt cx="432000" cy="432000"/>
          </a:xfrm>
        </p:grpSpPr>
        <p:sp>
          <p:nvSpPr>
            <p:cNvPr id="34" name="Oval 33">
              <a:extLst>
                <a:ext uri="{FF2B5EF4-FFF2-40B4-BE49-F238E27FC236}">
                  <a16:creationId xmlns:a16="http://schemas.microsoft.com/office/drawing/2014/main" id="{6A5D0723-09E8-674B-AC9F-52E321291220}"/>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Graphic 34" descr="Caret Right outline">
              <a:extLst>
                <a:ext uri="{FF2B5EF4-FFF2-40B4-BE49-F238E27FC236}">
                  <a16:creationId xmlns:a16="http://schemas.microsoft.com/office/drawing/2014/main" id="{58186A20-9F59-1631-A465-A9318E682E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6" name="Milestone Placeholder">
            <a:extLst>
              <a:ext uri="{FF2B5EF4-FFF2-40B4-BE49-F238E27FC236}">
                <a16:creationId xmlns:a16="http://schemas.microsoft.com/office/drawing/2014/main" id="{194ACFB7-8184-6BC0-F19B-45253064D1EF}"/>
              </a:ext>
            </a:extLst>
          </p:cNvPr>
          <p:cNvSpPr>
            <a:spLocks noGrp="1"/>
          </p:cNvSpPr>
          <p:nvPr>
            <p:ph type="body" idx="45" hasCustomPrompt="1"/>
          </p:nvPr>
        </p:nvSpPr>
        <p:spPr>
          <a:xfrm>
            <a:off x="6779110" y="2698296"/>
            <a:ext cx="2023200"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 name="Graphic 1" descr="Caret Right outline">
            <a:extLst>
              <a:ext uri="{FF2B5EF4-FFF2-40B4-BE49-F238E27FC236}">
                <a16:creationId xmlns:a16="http://schemas.microsoft.com/office/drawing/2014/main" id="{6EFD5BCC-2942-BF08-243E-7F4C4FB5B7A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3153038" y="2979439"/>
            <a:ext cx="313303" cy="313303"/>
          </a:xfrm>
          <a:prstGeom prst="rect">
            <a:avLst/>
          </a:prstGeom>
        </p:spPr>
      </p:pic>
      <p:pic>
        <p:nvPicPr>
          <p:cNvPr id="4" name="Graphic 3" descr="Caret Right outline">
            <a:extLst>
              <a:ext uri="{FF2B5EF4-FFF2-40B4-BE49-F238E27FC236}">
                <a16:creationId xmlns:a16="http://schemas.microsoft.com/office/drawing/2014/main" id="{72029756-B7E5-74DE-BEC8-A8DDE7D67CE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960086" y="2979439"/>
            <a:ext cx="313303" cy="313303"/>
          </a:xfrm>
          <a:prstGeom prst="rect">
            <a:avLst/>
          </a:prstGeom>
        </p:spPr>
      </p:pic>
      <p:sp>
        <p:nvSpPr>
          <p:cNvPr id="5" name="Subtitle Placeholder">
            <a:extLst>
              <a:ext uri="{FF2B5EF4-FFF2-40B4-BE49-F238E27FC236}">
                <a16:creationId xmlns:a16="http://schemas.microsoft.com/office/drawing/2014/main" id="{49F6F7DD-9188-972E-D912-3D8AD7E2A37B}"/>
              </a:ext>
            </a:extLst>
          </p:cNvPr>
          <p:cNvSpPr>
            <a:spLocks noGrp="1"/>
          </p:cNvSpPr>
          <p:nvPr>
            <p:ph type="body" idx="27" hasCustomPrompt="1"/>
          </p:nvPr>
        </p:nvSpPr>
        <p:spPr>
          <a:xfrm>
            <a:off x="591650" y="3916380"/>
            <a:ext cx="2588400" cy="1000274"/>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9" name="Text Placeholder 2">
            <a:extLst>
              <a:ext uri="{FF2B5EF4-FFF2-40B4-BE49-F238E27FC236}">
                <a16:creationId xmlns:a16="http://schemas.microsoft.com/office/drawing/2014/main" id="{4B8712FB-5AF9-8C05-99CC-8788DC24B23C}"/>
              </a:ext>
            </a:extLst>
          </p:cNvPr>
          <p:cNvSpPr>
            <a:spLocks noGrp="1"/>
          </p:cNvSpPr>
          <p:nvPr>
            <p:ph type="body" idx="28"/>
          </p:nvPr>
        </p:nvSpPr>
        <p:spPr>
          <a:xfrm>
            <a:off x="591650" y="4944606"/>
            <a:ext cx="2588400" cy="1303200"/>
          </a:xfrm>
        </p:spPr>
        <p:txBody>
          <a:bodyPr lIns="0" tIns="108000" rIns="108000" bIns="21600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5FBCEC65-7431-34AA-A294-539BBB2F7ED5}"/>
              </a:ext>
            </a:extLst>
          </p:cNvPr>
          <p:cNvSpPr>
            <a:spLocks noGrp="1"/>
          </p:cNvSpPr>
          <p:nvPr>
            <p:ph type="body" idx="37"/>
          </p:nvPr>
        </p:nvSpPr>
        <p:spPr>
          <a:xfrm>
            <a:off x="3393936"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Subtitle Placeholder">
            <a:extLst>
              <a:ext uri="{FF2B5EF4-FFF2-40B4-BE49-F238E27FC236}">
                <a16:creationId xmlns:a16="http://schemas.microsoft.com/office/drawing/2014/main" id="{8D98A68A-79F4-1685-CBC3-9C3EAE8AEBE1}"/>
              </a:ext>
            </a:extLst>
          </p:cNvPr>
          <p:cNvSpPr>
            <a:spLocks noGrp="1"/>
          </p:cNvSpPr>
          <p:nvPr>
            <p:ph type="body" idx="38" hasCustomPrompt="1"/>
          </p:nvPr>
        </p:nvSpPr>
        <p:spPr>
          <a:xfrm>
            <a:off x="3393936" y="3916380"/>
            <a:ext cx="25884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20" name="Text Placeholder 2">
            <a:extLst>
              <a:ext uri="{FF2B5EF4-FFF2-40B4-BE49-F238E27FC236}">
                <a16:creationId xmlns:a16="http://schemas.microsoft.com/office/drawing/2014/main" id="{F1153D29-EE76-E1F2-C34F-4C0158960C97}"/>
              </a:ext>
            </a:extLst>
          </p:cNvPr>
          <p:cNvSpPr>
            <a:spLocks noGrp="1"/>
          </p:cNvSpPr>
          <p:nvPr>
            <p:ph type="body" idx="41"/>
          </p:nvPr>
        </p:nvSpPr>
        <p:spPr>
          <a:xfrm>
            <a:off x="6207938"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6" name="Subtitle Placeholder">
            <a:extLst>
              <a:ext uri="{FF2B5EF4-FFF2-40B4-BE49-F238E27FC236}">
                <a16:creationId xmlns:a16="http://schemas.microsoft.com/office/drawing/2014/main" id="{62DBD5B9-4CC0-141B-03A8-92C5433C908D}"/>
              </a:ext>
            </a:extLst>
          </p:cNvPr>
          <p:cNvSpPr>
            <a:spLocks noGrp="1"/>
          </p:cNvSpPr>
          <p:nvPr>
            <p:ph type="body" idx="42" hasCustomPrompt="1"/>
          </p:nvPr>
        </p:nvSpPr>
        <p:spPr>
          <a:xfrm>
            <a:off x="6207938" y="3916380"/>
            <a:ext cx="25884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7" name="Text Placeholder 2">
            <a:extLst>
              <a:ext uri="{FF2B5EF4-FFF2-40B4-BE49-F238E27FC236}">
                <a16:creationId xmlns:a16="http://schemas.microsoft.com/office/drawing/2014/main" id="{E0AD0FEE-7E61-7BD6-9E75-1CFA959CF80A}"/>
              </a:ext>
            </a:extLst>
          </p:cNvPr>
          <p:cNvSpPr>
            <a:spLocks noGrp="1"/>
          </p:cNvSpPr>
          <p:nvPr>
            <p:ph type="body" idx="46"/>
          </p:nvPr>
        </p:nvSpPr>
        <p:spPr>
          <a:xfrm>
            <a:off x="9025998"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08714E1A-6A51-9C96-F221-45368F1F3146}"/>
              </a:ext>
            </a:extLst>
          </p:cNvPr>
          <p:cNvSpPr>
            <a:spLocks noGrp="1"/>
          </p:cNvSpPr>
          <p:nvPr>
            <p:ph type="body" idx="47" hasCustomPrompt="1"/>
          </p:nvPr>
        </p:nvSpPr>
        <p:spPr>
          <a:xfrm>
            <a:off x="9025998" y="3916380"/>
            <a:ext cx="25884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cxnSp>
        <p:nvCxnSpPr>
          <p:cNvPr id="39" name="Straight Connector 38">
            <a:extLst>
              <a:ext uri="{FF2B5EF4-FFF2-40B4-BE49-F238E27FC236}">
                <a16:creationId xmlns:a16="http://schemas.microsoft.com/office/drawing/2014/main" id="{7BCFADD3-AE4C-EBDC-E486-225C96ED0F70}"/>
              </a:ext>
            </a:extLst>
          </p:cNvPr>
          <p:cNvCxnSpPr>
            <a:cxnSpLocks/>
          </p:cNvCxnSpPr>
          <p:nvPr userDrawn="1"/>
        </p:nvCxnSpPr>
        <p:spPr>
          <a:xfrm>
            <a:off x="587375" y="6273800"/>
            <a:ext cx="25884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8FED651-DF4A-D13E-27E2-BB7358BEFCA3}"/>
              </a:ext>
            </a:extLst>
          </p:cNvPr>
          <p:cNvCxnSpPr>
            <a:cxnSpLocks/>
          </p:cNvCxnSpPr>
          <p:nvPr userDrawn="1"/>
        </p:nvCxnSpPr>
        <p:spPr>
          <a:xfrm>
            <a:off x="3393936" y="6273800"/>
            <a:ext cx="25884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785B55B-DE1B-E5FD-3FA8-395CECCCE023}"/>
              </a:ext>
            </a:extLst>
          </p:cNvPr>
          <p:cNvCxnSpPr>
            <a:cxnSpLocks/>
          </p:cNvCxnSpPr>
          <p:nvPr userDrawn="1"/>
        </p:nvCxnSpPr>
        <p:spPr>
          <a:xfrm>
            <a:off x="6207938" y="6273800"/>
            <a:ext cx="25884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D54FAEE-1536-0FB9-DF4D-0E2D09AFEA2A}"/>
              </a:ext>
            </a:extLst>
          </p:cNvPr>
          <p:cNvCxnSpPr>
            <a:cxnSpLocks/>
          </p:cNvCxnSpPr>
          <p:nvPr userDrawn="1"/>
        </p:nvCxnSpPr>
        <p:spPr>
          <a:xfrm>
            <a:off x="9025998" y="6273800"/>
            <a:ext cx="25884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40ADC786-F835-59BC-4BA5-03F5778D4117}"/>
              </a:ext>
            </a:extLst>
          </p:cNvPr>
          <p:cNvSpPr/>
          <p:nvPr userDrawn="1"/>
        </p:nvSpPr>
        <p:spPr>
          <a:xfrm>
            <a:off x="9008146" y="2698690"/>
            <a:ext cx="25884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4" name="Group 43">
            <a:extLst>
              <a:ext uri="{FF2B5EF4-FFF2-40B4-BE49-F238E27FC236}">
                <a16:creationId xmlns:a16="http://schemas.microsoft.com/office/drawing/2014/main" id="{8D1FE56B-4B14-98F0-2938-A82D3B27EFE2}"/>
              </a:ext>
            </a:extLst>
          </p:cNvPr>
          <p:cNvGrpSpPr/>
          <p:nvPr userDrawn="1"/>
        </p:nvGrpSpPr>
        <p:grpSpPr>
          <a:xfrm>
            <a:off x="9224146" y="2974090"/>
            <a:ext cx="324000" cy="324000"/>
            <a:chOff x="11388625" y="6057800"/>
            <a:chExt cx="432000" cy="432000"/>
          </a:xfrm>
        </p:grpSpPr>
        <p:sp>
          <p:nvSpPr>
            <p:cNvPr id="45" name="Oval 44">
              <a:extLst>
                <a:ext uri="{FF2B5EF4-FFF2-40B4-BE49-F238E27FC236}">
                  <a16:creationId xmlns:a16="http://schemas.microsoft.com/office/drawing/2014/main" id="{38515DE3-54A4-1369-5CD2-136852295BE2}"/>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6" name="Graphic 45" descr="Caret Right outline">
              <a:extLst>
                <a:ext uri="{FF2B5EF4-FFF2-40B4-BE49-F238E27FC236}">
                  <a16:creationId xmlns:a16="http://schemas.microsoft.com/office/drawing/2014/main" id="{2656BA91-C32C-CC5E-4C95-4C496A3DABB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7" name="Milestone Placeholder">
            <a:extLst>
              <a:ext uri="{FF2B5EF4-FFF2-40B4-BE49-F238E27FC236}">
                <a16:creationId xmlns:a16="http://schemas.microsoft.com/office/drawing/2014/main" id="{21C3F78A-6979-30BC-0529-C348BF93C326}"/>
              </a:ext>
            </a:extLst>
          </p:cNvPr>
          <p:cNvSpPr>
            <a:spLocks noGrp="1"/>
          </p:cNvSpPr>
          <p:nvPr>
            <p:ph type="body" idx="48" hasCustomPrompt="1"/>
          </p:nvPr>
        </p:nvSpPr>
        <p:spPr>
          <a:xfrm>
            <a:off x="9579318" y="2698296"/>
            <a:ext cx="2023200" cy="875588"/>
          </a:xfrm>
        </p:spPr>
        <p:txBody>
          <a:bodyPr wrap="square" lIns="144000" tIns="144000" rIns="216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48" name="Graphic 47" descr="Caret Right outline">
            <a:extLst>
              <a:ext uri="{FF2B5EF4-FFF2-40B4-BE49-F238E27FC236}">
                <a16:creationId xmlns:a16="http://schemas.microsoft.com/office/drawing/2014/main" id="{AA6F4DFE-CBB3-2BC8-E9DB-37F292A3AEC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8760294" y="2979439"/>
            <a:ext cx="313303" cy="313303"/>
          </a:xfrm>
          <a:prstGeom prst="rect">
            <a:avLst/>
          </a:prstGeom>
        </p:spPr>
      </p:pic>
    </p:spTree>
    <p:extLst>
      <p:ext uri="{BB962C8B-B14F-4D97-AF65-F5344CB8AC3E}">
        <p14:creationId xmlns:p14="http://schemas.microsoft.com/office/powerpoint/2010/main" val="189917565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meline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823488-A31E-9AA4-0589-3C9E799EF2D6}"/>
              </a:ext>
            </a:extLst>
          </p:cNvPr>
          <p:cNvSpPr/>
          <p:nvPr userDrawn="1"/>
        </p:nvSpPr>
        <p:spPr>
          <a:xfrm>
            <a:off x="587374" y="2353166"/>
            <a:ext cx="20160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grpSp>
        <p:nvGrpSpPr>
          <p:cNvPr id="10" name="Group 9">
            <a:extLst>
              <a:ext uri="{FF2B5EF4-FFF2-40B4-BE49-F238E27FC236}">
                <a16:creationId xmlns:a16="http://schemas.microsoft.com/office/drawing/2014/main" id="{BC1133F5-C6CC-D1DE-4420-1F932E6F7478}"/>
              </a:ext>
            </a:extLst>
          </p:cNvPr>
          <p:cNvGrpSpPr/>
          <p:nvPr userDrawn="1"/>
        </p:nvGrpSpPr>
        <p:grpSpPr>
          <a:xfrm>
            <a:off x="803374" y="2628566"/>
            <a:ext cx="324000" cy="324000"/>
            <a:chOff x="11388625" y="6057800"/>
            <a:chExt cx="432000" cy="432000"/>
          </a:xfrm>
        </p:grpSpPr>
        <p:sp>
          <p:nvSpPr>
            <p:cNvPr id="11" name="Oval 10">
              <a:extLst>
                <a:ext uri="{FF2B5EF4-FFF2-40B4-BE49-F238E27FC236}">
                  <a16:creationId xmlns:a16="http://schemas.microsoft.com/office/drawing/2014/main" id="{5242A6D8-98A1-BC99-DC27-1EDDEE3B051E}"/>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7EBB6818-EED3-0A85-4E9E-9073A2503E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4" name="Milestone Placeholder">
            <a:extLst>
              <a:ext uri="{FF2B5EF4-FFF2-40B4-BE49-F238E27FC236}">
                <a16:creationId xmlns:a16="http://schemas.microsoft.com/office/drawing/2014/main" id="{8F588134-7D9D-1F78-8260-0D764916B65F}"/>
              </a:ext>
            </a:extLst>
          </p:cNvPr>
          <p:cNvSpPr>
            <a:spLocks noGrp="1"/>
          </p:cNvSpPr>
          <p:nvPr>
            <p:ph type="body" idx="43" hasCustomPrompt="1"/>
          </p:nvPr>
        </p:nvSpPr>
        <p:spPr>
          <a:xfrm>
            <a:off x="1158547" y="2352772"/>
            <a:ext cx="1458136"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Rectangle 26">
            <a:extLst>
              <a:ext uri="{FF2B5EF4-FFF2-40B4-BE49-F238E27FC236}">
                <a16:creationId xmlns:a16="http://schemas.microsoft.com/office/drawing/2014/main" id="{B642BE7C-6531-5632-BDFB-1875C6886A3B}"/>
              </a:ext>
            </a:extLst>
          </p:cNvPr>
          <p:cNvSpPr/>
          <p:nvPr userDrawn="1"/>
        </p:nvSpPr>
        <p:spPr>
          <a:xfrm>
            <a:off x="2838873" y="2353166"/>
            <a:ext cx="20160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8" name="Group 27">
            <a:extLst>
              <a:ext uri="{FF2B5EF4-FFF2-40B4-BE49-F238E27FC236}">
                <a16:creationId xmlns:a16="http://schemas.microsoft.com/office/drawing/2014/main" id="{8EA46586-877D-8D22-7AA5-D308D7EDE44F}"/>
              </a:ext>
            </a:extLst>
          </p:cNvPr>
          <p:cNvGrpSpPr/>
          <p:nvPr userDrawn="1"/>
        </p:nvGrpSpPr>
        <p:grpSpPr>
          <a:xfrm>
            <a:off x="3052542" y="2628566"/>
            <a:ext cx="324000" cy="324000"/>
            <a:chOff x="11388625" y="6057800"/>
            <a:chExt cx="432000" cy="432000"/>
          </a:xfrm>
        </p:grpSpPr>
        <p:sp>
          <p:nvSpPr>
            <p:cNvPr id="29" name="Oval 28">
              <a:extLst>
                <a:ext uri="{FF2B5EF4-FFF2-40B4-BE49-F238E27FC236}">
                  <a16:creationId xmlns:a16="http://schemas.microsoft.com/office/drawing/2014/main" id="{FD3AEBAC-FF2C-91AF-B634-ED241F3C591D}"/>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30314155-B5E1-F37B-D57E-567CB945BB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Milestone Placeholder">
            <a:extLst>
              <a:ext uri="{FF2B5EF4-FFF2-40B4-BE49-F238E27FC236}">
                <a16:creationId xmlns:a16="http://schemas.microsoft.com/office/drawing/2014/main" id="{B003CE38-8EC6-D2FF-5999-E94DBCC7BEBA}"/>
              </a:ext>
            </a:extLst>
          </p:cNvPr>
          <p:cNvSpPr>
            <a:spLocks noGrp="1"/>
          </p:cNvSpPr>
          <p:nvPr>
            <p:ph type="body" idx="44" hasCustomPrompt="1"/>
          </p:nvPr>
        </p:nvSpPr>
        <p:spPr>
          <a:xfrm>
            <a:off x="3400080" y="2352772"/>
            <a:ext cx="1458000"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5090372" y="2353166"/>
            <a:ext cx="20160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3" name="Group 32">
            <a:extLst>
              <a:ext uri="{FF2B5EF4-FFF2-40B4-BE49-F238E27FC236}">
                <a16:creationId xmlns:a16="http://schemas.microsoft.com/office/drawing/2014/main" id="{E8F177B5-09EA-1A9E-70C8-52F7615A4B5D}"/>
              </a:ext>
            </a:extLst>
          </p:cNvPr>
          <p:cNvGrpSpPr/>
          <p:nvPr userDrawn="1"/>
        </p:nvGrpSpPr>
        <p:grpSpPr>
          <a:xfrm>
            <a:off x="5295338" y="2628566"/>
            <a:ext cx="324000" cy="324000"/>
            <a:chOff x="11388625" y="6057800"/>
            <a:chExt cx="432000" cy="432000"/>
          </a:xfrm>
        </p:grpSpPr>
        <p:sp>
          <p:nvSpPr>
            <p:cNvPr id="34" name="Oval 33">
              <a:extLst>
                <a:ext uri="{FF2B5EF4-FFF2-40B4-BE49-F238E27FC236}">
                  <a16:creationId xmlns:a16="http://schemas.microsoft.com/office/drawing/2014/main" id="{6A5D0723-09E8-674B-AC9F-52E321291220}"/>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Graphic 34" descr="Caret Right outline">
              <a:extLst>
                <a:ext uri="{FF2B5EF4-FFF2-40B4-BE49-F238E27FC236}">
                  <a16:creationId xmlns:a16="http://schemas.microsoft.com/office/drawing/2014/main" id="{58186A20-9F59-1631-A465-A9318E682E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6" name="Milestone Placeholder">
            <a:extLst>
              <a:ext uri="{FF2B5EF4-FFF2-40B4-BE49-F238E27FC236}">
                <a16:creationId xmlns:a16="http://schemas.microsoft.com/office/drawing/2014/main" id="{194ACFB7-8184-6BC0-F19B-45253064D1EF}"/>
              </a:ext>
            </a:extLst>
          </p:cNvPr>
          <p:cNvSpPr>
            <a:spLocks noGrp="1"/>
          </p:cNvSpPr>
          <p:nvPr>
            <p:ph type="body" idx="45" hasCustomPrompt="1"/>
          </p:nvPr>
        </p:nvSpPr>
        <p:spPr>
          <a:xfrm>
            <a:off x="5650510" y="2352772"/>
            <a:ext cx="1458000"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 name="Graphic 1" descr="Caret Right outline">
            <a:extLst>
              <a:ext uri="{FF2B5EF4-FFF2-40B4-BE49-F238E27FC236}">
                <a16:creationId xmlns:a16="http://schemas.microsoft.com/office/drawing/2014/main" id="{6EFD5BCC-2942-BF08-243E-7F4C4FB5B7A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584792" y="2633915"/>
            <a:ext cx="313303" cy="313303"/>
          </a:xfrm>
          <a:prstGeom prst="rect">
            <a:avLst/>
          </a:prstGeom>
        </p:spPr>
      </p:pic>
      <p:pic>
        <p:nvPicPr>
          <p:cNvPr id="4" name="Graphic 3" descr="Caret Right outline">
            <a:extLst>
              <a:ext uri="{FF2B5EF4-FFF2-40B4-BE49-F238E27FC236}">
                <a16:creationId xmlns:a16="http://schemas.microsoft.com/office/drawing/2014/main" id="{72029756-B7E5-74DE-BEC8-A8DDE7D67CE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836291" y="2633915"/>
            <a:ext cx="313303" cy="313303"/>
          </a:xfrm>
          <a:prstGeom prst="rect">
            <a:avLst/>
          </a:prstGeom>
        </p:spPr>
      </p:pic>
      <p:sp>
        <p:nvSpPr>
          <p:cNvPr id="5" name="Subtitle Placeholder">
            <a:extLst>
              <a:ext uri="{FF2B5EF4-FFF2-40B4-BE49-F238E27FC236}">
                <a16:creationId xmlns:a16="http://schemas.microsoft.com/office/drawing/2014/main" id="{49F6F7DD-9188-972E-D912-3D8AD7E2A37B}"/>
              </a:ext>
            </a:extLst>
          </p:cNvPr>
          <p:cNvSpPr>
            <a:spLocks noGrp="1"/>
          </p:cNvSpPr>
          <p:nvPr>
            <p:ph type="body" idx="27" hasCustomPrompt="1"/>
          </p:nvPr>
        </p:nvSpPr>
        <p:spPr>
          <a:xfrm>
            <a:off x="591650" y="3445574"/>
            <a:ext cx="2016000" cy="1000274"/>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9" name="Text Placeholder 2">
            <a:extLst>
              <a:ext uri="{FF2B5EF4-FFF2-40B4-BE49-F238E27FC236}">
                <a16:creationId xmlns:a16="http://schemas.microsoft.com/office/drawing/2014/main" id="{4B8712FB-5AF9-8C05-99CC-8788DC24B23C}"/>
              </a:ext>
            </a:extLst>
          </p:cNvPr>
          <p:cNvSpPr>
            <a:spLocks noGrp="1"/>
          </p:cNvSpPr>
          <p:nvPr>
            <p:ph type="body" idx="28"/>
          </p:nvPr>
        </p:nvSpPr>
        <p:spPr>
          <a:xfrm>
            <a:off x="591650" y="4473925"/>
            <a:ext cx="2016000" cy="1799875"/>
          </a:xfrm>
        </p:spPr>
        <p:txBody>
          <a:bodyPr lIns="0" tIns="108000" rIns="10800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5FBCEC65-7431-34AA-A294-539BBB2F7ED5}"/>
              </a:ext>
            </a:extLst>
          </p:cNvPr>
          <p:cNvSpPr>
            <a:spLocks noGrp="1"/>
          </p:cNvSpPr>
          <p:nvPr>
            <p:ph type="body" idx="37"/>
          </p:nvPr>
        </p:nvSpPr>
        <p:spPr>
          <a:xfrm>
            <a:off x="2842080"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Subtitle Placeholder">
            <a:extLst>
              <a:ext uri="{FF2B5EF4-FFF2-40B4-BE49-F238E27FC236}">
                <a16:creationId xmlns:a16="http://schemas.microsoft.com/office/drawing/2014/main" id="{8D98A68A-79F4-1685-CBC3-9C3EAE8AEBE1}"/>
              </a:ext>
            </a:extLst>
          </p:cNvPr>
          <p:cNvSpPr>
            <a:spLocks noGrp="1"/>
          </p:cNvSpPr>
          <p:nvPr>
            <p:ph type="body" idx="38" hasCustomPrompt="1"/>
          </p:nvPr>
        </p:nvSpPr>
        <p:spPr>
          <a:xfrm>
            <a:off x="2842080"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20" name="Text Placeholder 2">
            <a:extLst>
              <a:ext uri="{FF2B5EF4-FFF2-40B4-BE49-F238E27FC236}">
                <a16:creationId xmlns:a16="http://schemas.microsoft.com/office/drawing/2014/main" id="{F1153D29-EE76-E1F2-C34F-4C0158960C97}"/>
              </a:ext>
            </a:extLst>
          </p:cNvPr>
          <p:cNvSpPr>
            <a:spLocks noGrp="1"/>
          </p:cNvSpPr>
          <p:nvPr>
            <p:ph type="body" idx="41"/>
          </p:nvPr>
        </p:nvSpPr>
        <p:spPr>
          <a:xfrm>
            <a:off x="5092510"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6" name="Subtitle Placeholder">
            <a:extLst>
              <a:ext uri="{FF2B5EF4-FFF2-40B4-BE49-F238E27FC236}">
                <a16:creationId xmlns:a16="http://schemas.microsoft.com/office/drawing/2014/main" id="{62DBD5B9-4CC0-141B-03A8-92C5433C908D}"/>
              </a:ext>
            </a:extLst>
          </p:cNvPr>
          <p:cNvSpPr>
            <a:spLocks noGrp="1"/>
          </p:cNvSpPr>
          <p:nvPr>
            <p:ph type="body" idx="42" hasCustomPrompt="1"/>
          </p:nvPr>
        </p:nvSpPr>
        <p:spPr>
          <a:xfrm>
            <a:off x="5092510"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7" name="Text Placeholder 2">
            <a:extLst>
              <a:ext uri="{FF2B5EF4-FFF2-40B4-BE49-F238E27FC236}">
                <a16:creationId xmlns:a16="http://schemas.microsoft.com/office/drawing/2014/main" id="{E0AD0FEE-7E61-7BD6-9E75-1CFA959CF80A}"/>
              </a:ext>
            </a:extLst>
          </p:cNvPr>
          <p:cNvSpPr>
            <a:spLocks noGrp="1"/>
          </p:cNvSpPr>
          <p:nvPr>
            <p:ph type="body" idx="46"/>
          </p:nvPr>
        </p:nvSpPr>
        <p:spPr>
          <a:xfrm>
            <a:off x="7342940"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08714E1A-6A51-9C96-F221-45368F1F3146}"/>
              </a:ext>
            </a:extLst>
          </p:cNvPr>
          <p:cNvSpPr>
            <a:spLocks noGrp="1"/>
          </p:cNvSpPr>
          <p:nvPr>
            <p:ph type="body" idx="47" hasCustomPrompt="1"/>
          </p:nvPr>
        </p:nvSpPr>
        <p:spPr>
          <a:xfrm>
            <a:off x="7342940"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43" name="Rectangle 42">
            <a:extLst>
              <a:ext uri="{FF2B5EF4-FFF2-40B4-BE49-F238E27FC236}">
                <a16:creationId xmlns:a16="http://schemas.microsoft.com/office/drawing/2014/main" id="{40ADC786-F835-59BC-4BA5-03F5778D4117}"/>
              </a:ext>
            </a:extLst>
          </p:cNvPr>
          <p:cNvSpPr/>
          <p:nvPr userDrawn="1"/>
        </p:nvSpPr>
        <p:spPr>
          <a:xfrm>
            <a:off x="7341871" y="2353166"/>
            <a:ext cx="20160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4" name="Group 43">
            <a:extLst>
              <a:ext uri="{FF2B5EF4-FFF2-40B4-BE49-F238E27FC236}">
                <a16:creationId xmlns:a16="http://schemas.microsoft.com/office/drawing/2014/main" id="{8D1FE56B-4B14-98F0-2938-A82D3B27EFE2}"/>
              </a:ext>
            </a:extLst>
          </p:cNvPr>
          <p:cNvGrpSpPr/>
          <p:nvPr userDrawn="1"/>
        </p:nvGrpSpPr>
        <p:grpSpPr>
          <a:xfrm>
            <a:off x="7542352" y="2628566"/>
            <a:ext cx="324000" cy="324000"/>
            <a:chOff x="11388625" y="6057800"/>
            <a:chExt cx="432000" cy="432000"/>
          </a:xfrm>
        </p:grpSpPr>
        <p:sp>
          <p:nvSpPr>
            <p:cNvPr id="45" name="Oval 44">
              <a:extLst>
                <a:ext uri="{FF2B5EF4-FFF2-40B4-BE49-F238E27FC236}">
                  <a16:creationId xmlns:a16="http://schemas.microsoft.com/office/drawing/2014/main" id="{38515DE3-54A4-1369-5CD2-136852295BE2}"/>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6" name="Graphic 45" descr="Caret Right outline">
              <a:extLst>
                <a:ext uri="{FF2B5EF4-FFF2-40B4-BE49-F238E27FC236}">
                  <a16:creationId xmlns:a16="http://schemas.microsoft.com/office/drawing/2014/main" id="{2656BA91-C32C-CC5E-4C95-4C496A3DABB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7" name="Milestone Placeholder">
            <a:extLst>
              <a:ext uri="{FF2B5EF4-FFF2-40B4-BE49-F238E27FC236}">
                <a16:creationId xmlns:a16="http://schemas.microsoft.com/office/drawing/2014/main" id="{21C3F78A-6979-30BC-0529-C348BF93C326}"/>
              </a:ext>
            </a:extLst>
          </p:cNvPr>
          <p:cNvSpPr>
            <a:spLocks noGrp="1"/>
          </p:cNvSpPr>
          <p:nvPr>
            <p:ph type="body" idx="48" hasCustomPrompt="1"/>
          </p:nvPr>
        </p:nvSpPr>
        <p:spPr>
          <a:xfrm>
            <a:off x="7897524" y="2352772"/>
            <a:ext cx="1458000"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48" name="Graphic 47" descr="Caret Right outline">
            <a:extLst>
              <a:ext uri="{FF2B5EF4-FFF2-40B4-BE49-F238E27FC236}">
                <a16:creationId xmlns:a16="http://schemas.microsoft.com/office/drawing/2014/main" id="{AA6F4DFE-CBB3-2BC8-E9DB-37F292A3AEC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087790" y="2633915"/>
            <a:ext cx="313303" cy="313303"/>
          </a:xfrm>
          <a:prstGeom prst="rect">
            <a:avLst/>
          </a:prstGeom>
        </p:spPr>
      </p:pic>
      <p:sp>
        <p:nvSpPr>
          <p:cNvPr id="6" name="Text Placeholder 2">
            <a:extLst>
              <a:ext uri="{FF2B5EF4-FFF2-40B4-BE49-F238E27FC236}">
                <a16:creationId xmlns:a16="http://schemas.microsoft.com/office/drawing/2014/main" id="{AD86C188-4288-47F5-D674-34D9C5876F4C}"/>
              </a:ext>
            </a:extLst>
          </p:cNvPr>
          <p:cNvSpPr>
            <a:spLocks noGrp="1"/>
          </p:cNvSpPr>
          <p:nvPr>
            <p:ph type="body" idx="49"/>
          </p:nvPr>
        </p:nvSpPr>
        <p:spPr>
          <a:xfrm>
            <a:off x="9593372"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Subtitle Placeholder">
            <a:extLst>
              <a:ext uri="{FF2B5EF4-FFF2-40B4-BE49-F238E27FC236}">
                <a16:creationId xmlns:a16="http://schemas.microsoft.com/office/drawing/2014/main" id="{CCD6AACA-4459-BB21-FE0A-B65317A2B4D2}"/>
              </a:ext>
            </a:extLst>
          </p:cNvPr>
          <p:cNvSpPr>
            <a:spLocks noGrp="1"/>
          </p:cNvSpPr>
          <p:nvPr>
            <p:ph type="body" idx="50" hasCustomPrompt="1"/>
          </p:nvPr>
        </p:nvSpPr>
        <p:spPr>
          <a:xfrm>
            <a:off x="9593372"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 name="Rectangle 7">
            <a:extLst>
              <a:ext uri="{FF2B5EF4-FFF2-40B4-BE49-F238E27FC236}">
                <a16:creationId xmlns:a16="http://schemas.microsoft.com/office/drawing/2014/main" id="{2EDDFA26-7DA4-A8C7-6168-4029F270E656}"/>
              </a:ext>
            </a:extLst>
          </p:cNvPr>
          <p:cNvSpPr/>
          <p:nvPr userDrawn="1"/>
        </p:nvSpPr>
        <p:spPr>
          <a:xfrm>
            <a:off x="9593372" y="2325214"/>
            <a:ext cx="20160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6" name="Group 15">
            <a:extLst>
              <a:ext uri="{FF2B5EF4-FFF2-40B4-BE49-F238E27FC236}">
                <a16:creationId xmlns:a16="http://schemas.microsoft.com/office/drawing/2014/main" id="{45CCF9BA-AC32-3B91-C8F2-E17AB13A0723}"/>
              </a:ext>
            </a:extLst>
          </p:cNvPr>
          <p:cNvGrpSpPr/>
          <p:nvPr userDrawn="1"/>
        </p:nvGrpSpPr>
        <p:grpSpPr>
          <a:xfrm>
            <a:off x="9791453" y="2600614"/>
            <a:ext cx="324000" cy="324000"/>
            <a:chOff x="11388625" y="6057800"/>
            <a:chExt cx="432000" cy="432000"/>
          </a:xfrm>
        </p:grpSpPr>
        <p:sp>
          <p:nvSpPr>
            <p:cNvPr id="17" name="Oval 16">
              <a:extLst>
                <a:ext uri="{FF2B5EF4-FFF2-40B4-BE49-F238E27FC236}">
                  <a16:creationId xmlns:a16="http://schemas.microsoft.com/office/drawing/2014/main" id="{BDFE4A5F-29C6-3CFD-30FA-DB8059C9E041}"/>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Graphic 18" descr="Caret Right outline">
              <a:extLst>
                <a:ext uri="{FF2B5EF4-FFF2-40B4-BE49-F238E27FC236}">
                  <a16:creationId xmlns:a16="http://schemas.microsoft.com/office/drawing/2014/main" id="{3ADD7C0A-7D61-BD54-47EE-7566CB52516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1" name="Milestone Placeholder">
            <a:extLst>
              <a:ext uri="{FF2B5EF4-FFF2-40B4-BE49-F238E27FC236}">
                <a16:creationId xmlns:a16="http://schemas.microsoft.com/office/drawing/2014/main" id="{C184CC69-E17B-6CF1-052D-E39ED4DE208A}"/>
              </a:ext>
            </a:extLst>
          </p:cNvPr>
          <p:cNvSpPr>
            <a:spLocks noGrp="1"/>
          </p:cNvSpPr>
          <p:nvPr>
            <p:ph type="body" idx="51" hasCustomPrompt="1"/>
          </p:nvPr>
        </p:nvSpPr>
        <p:spPr>
          <a:xfrm>
            <a:off x="10151372" y="2324820"/>
            <a:ext cx="1458000"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2" name="Graphic 21" descr="Caret Right outline">
            <a:extLst>
              <a:ext uri="{FF2B5EF4-FFF2-40B4-BE49-F238E27FC236}">
                <a16:creationId xmlns:a16="http://schemas.microsoft.com/office/drawing/2014/main" id="{90FE2C33-CAEC-A5F7-542C-CD5ED503EA8E}"/>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339289" y="2605963"/>
            <a:ext cx="313303" cy="313303"/>
          </a:xfrm>
          <a:prstGeom prst="rect">
            <a:avLst/>
          </a:prstGeom>
        </p:spPr>
      </p:pic>
    </p:spTree>
    <p:extLst>
      <p:ext uri="{BB962C8B-B14F-4D97-AF65-F5344CB8AC3E}">
        <p14:creationId xmlns:p14="http://schemas.microsoft.com/office/powerpoint/2010/main" val="240610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03V2">
    <p:bg>
      <p:bgPr>
        <a:solidFill>
          <a:schemeClr val="tx2"/>
        </a:solidFill>
        <a:effectLst/>
      </p:bgPr>
    </p:bg>
    <p:spTree>
      <p:nvGrpSpPr>
        <p:cNvPr id="1" name=""/>
        <p:cNvGrpSpPr/>
        <p:nvPr/>
      </p:nvGrpSpPr>
      <p:grpSpPr>
        <a:xfrm>
          <a:off x="0" y="0"/>
          <a:ext cx="0" cy="0"/>
          <a:chOff x="0" y="0"/>
          <a:chExt cx="0" cy="0"/>
        </a:xfrm>
      </p:grpSpPr>
      <p:sp>
        <p:nvSpPr>
          <p:cNvPr id="18" name="Прямоугольник: скругленные углы 17">
            <a:extLst>
              <a:ext uri="{FF2B5EF4-FFF2-40B4-BE49-F238E27FC236}">
                <a16:creationId xmlns:a16="http://schemas.microsoft.com/office/drawing/2014/main" id="{13A712BE-FDB7-06EB-ED5B-01909A4CB0F1}"/>
              </a:ext>
            </a:extLst>
          </p:cNvPr>
          <p:cNvSpPr/>
          <p:nvPr userDrawn="1"/>
        </p:nvSpPr>
        <p:spPr>
          <a:xfrm>
            <a:off x="587374" y="4519859"/>
            <a:ext cx="5400000" cy="1753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9" name="Text Placeholder">
            <a:extLst>
              <a:ext uri="{FF2B5EF4-FFF2-40B4-BE49-F238E27FC236}">
                <a16:creationId xmlns:a16="http://schemas.microsoft.com/office/drawing/2014/main" id="{26BF341A-FF27-B8AC-BF81-CCF3C925B7F8}"/>
              </a:ext>
            </a:extLst>
          </p:cNvPr>
          <p:cNvSpPr>
            <a:spLocks noGrp="1"/>
          </p:cNvSpPr>
          <p:nvPr userDrawn="1">
            <p:ph type="body" idx="26" hasCustomPrompt="1"/>
          </p:nvPr>
        </p:nvSpPr>
        <p:spPr>
          <a:xfrm>
            <a:off x="1293058" y="4520376"/>
            <a:ext cx="4694400" cy="1752166"/>
          </a:xfrm>
        </p:spPr>
        <p:txBody>
          <a:bodyPr wrap="square" lIns="108000" tIns="432000" rIns="216000" bIns="432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Овал 20">
            <a:extLst>
              <a:ext uri="{FF2B5EF4-FFF2-40B4-BE49-F238E27FC236}">
                <a16:creationId xmlns:a16="http://schemas.microsoft.com/office/drawing/2014/main" id="{716258A0-1CDD-1DE5-96B4-AF7F5F585EE8}"/>
              </a:ext>
            </a:extLst>
          </p:cNvPr>
          <p:cNvSpPr/>
          <p:nvPr userDrawn="1"/>
        </p:nvSpPr>
        <p:spPr>
          <a:xfrm>
            <a:off x="823724" y="5175002"/>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3</a:t>
            </a:r>
          </a:p>
        </p:txBody>
      </p:sp>
      <p:sp>
        <p:nvSpPr>
          <p:cNvPr id="24" name="Прямоугольник: скругленные углы 23">
            <a:extLst>
              <a:ext uri="{FF2B5EF4-FFF2-40B4-BE49-F238E27FC236}">
                <a16:creationId xmlns:a16="http://schemas.microsoft.com/office/drawing/2014/main" id="{6BEEE3FE-68A4-BD3D-CF0E-AB37E0EA6EFE}"/>
              </a:ext>
            </a:extLst>
          </p:cNvPr>
          <p:cNvSpPr/>
          <p:nvPr userDrawn="1"/>
        </p:nvSpPr>
        <p:spPr>
          <a:xfrm>
            <a:off x="602335" y="2551659"/>
            <a:ext cx="5400000" cy="1753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5" name="Text Placeholder">
            <a:extLst>
              <a:ext uri="{FF2B5EF4-FFF2-40B4-BE49-F238E27FC236}">
                <a16:creationId xmlns:a16="http://schemas.microsoft.com/office/drawing/2014/main" id="{E2DA941B-C4F3-4C96-D162-6FE3E4ADEA81}"/>
              </a:ext>
            </a:extLst>
          </p:cNvPr>
          <p:cNvSpPr>
            <a:spLocks noGrp="1"/>
          </p:cNvSpPr>
          <p:nvPr userDrawn="1">
            <p:ph type="body" idx="27" hasCustomPrompt="1"/>
          </p:nvPr>
        </p:nvSpPr>
        <p:spPr>
          <a:xfrm>
            <a:off x="1308017" y="2552176"/>
            <a:ext cx="4694400" cy="1752166"/>
          </a:xfrm>
        </p:spPr>
        <p:txBody>
          <a:bodyPr wrap="square" lIns="108000" tIns="432000" rIns="216000" bIns="432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8" name="Овал 27">
            <a:extLst>
              <a:ext uri="{FF2B5EF4-FFF2-40B4-BE49-F238E27FC236}">
                <a16:creationId xmlns:a16="http://schemas.microsoft.com/office/drawing/2014/main" id="{10EB700B-D3B5-399A-C50D-61AC2F676C32}"/>
              </a:ext>
            </a:extLst>
          </p:cNvPr>
          <p:cNvSpPr/>
          <p:nvPr userDrawn="1"/>
        </p:nvSpPr>
        <p:spPr>
          <a:xfrm>
            <a:off x="838684" y="3206802"/>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1</a:t>
            </a:r>
          </a:p>
        </p:txBody>
      </p:sp>
      <p:sp>
        <p:nvSpPr>
          <p:cNvPr id="37" name="Прямоугольник: скругленные углы 36">
            <a:extLst>
              <a:ext uri="{FF2B5EF4-FFF2-40B4-BE49-F238E27FC236}">
                <a16:creationId xmlns:a16="http://schemas.microsoft.com/office/drawing/2014/main" id="{D3A8A5E1-C271-E66F-BC66-23C1783BCA6D}"/>
              </a:ext>
            </a:extLst>
          </p:cNvPr>
          <p:cNvSpPr/>
          <p:nvPr userDrawn="1"/>
        </p:nvSpPr>
        <p:spPr>
          <a:xfrm>
            <a:off x="6212823" y="2551142"/>
            <a:ext cx="5400000" cy="1753200"/>
          </a:xfrm>
          <a:prstGeom prst="roundRect">
            <a:avLst>
              <a:gd name="adj" fmla="val 17879"/>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38" name="Text Placeholder">
            <a:extLst>
              <a:ext uri="{FF2B5EF4-FFF2-40B4-BE49-F238E27FC236}">
                <a16:creationId xmlns:a16="http://schemas.microsoft.com/office/drawing/2014/main" id="{CB0CFD0C-C860-284B-50B7-F2EFC908CFE8}"/>
              </a:ext>
            </a:extLst>
          </p:cNvPr>
          <p:cNvSpPr>
            <a:spLocks noGrp="1"/>
          </p:cNvSpPr>
          <p:nvPr userDrawn="1">
            <p:ph type="body" idx="29" hasCustomPrompt="1"/>
          </p:nvPr>
        </p:nvSpPr>
        <p:spPr>
          <a:xfrm>
            <a:off x="6918505" y="2551659"/>
            <a:ext cx="4694400" cy="1752166"/>
          </a:xfrm>
        </p:spPr>
        <p:txBody>
          <a:bodyPr wrap="square" lIns="108000" tIns="432000" rIns="216000" bIns="432000" anchor="ctr" anchorCtr="0">
            <a:noAutofit/>
          </a:bodyPr>
          <a:lstStyle>
            <a:lvl1pPr marL="0" indent="0" algn="l">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0" name="Овал 39">
            <a:extLst>
              <a:ext uri="{FF2B5EF4-FFF2-40B4-BE49-F238E27FC236}">
                <a16:creationId xmlns:a16="http://schemas.microsoft.com/office/drawing/2014/main" id="{6D55C28F-ECDB-C836-2F04-DE27FBA2F4E5}"/>
              </a:ext>
            </a:extLst>
          </p:cNvPr>
          <p:cNvSpPr/>
          <p:nvPr userDrawn="1"/>
        </p:nvSpPr>
        <p:spPr>
          <a:xfrm>
            <a:off x="6449172" y="3206285"/>
            <a:ext cx="432000" cy="432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t>2</a:t>
            </a:r>
          </a:p>
        </p:txBody>
      </p:sp>
      <p:sp>
        <p:nvSpPr>
          <p:cNvPr id="42" name="Прямоугольник: скругленные углы 41">
            <a:extLst>
              <a:ext uri="{FF2B5EF4-FFF2-40B4-BE49-F238E27FC236}">
                <a16:creationId xmlns:a16="http://schemas.microsoft.com/office/drawing/2014/main" id="{03A09809-AD25-138D-3FB8-B19C67A6D27F}"/>
              </a:ext>
            </a:extLst>
          </p:cNvPr>
          <p:cNvSpPr/>
          <p:nvPr userDrawn="1"/>
        </p:nvSpPr>
        <p:spPr>
          <a:xfrm>
            <a:off x="6212821" y="4519342"/>
            <a:ext cx="5400000" cy="1753200"/>
          </a:xfrm>
          <a:prstGeom prst="roundRect">
            <a:avLst>
              <a:gd name="adj" fmla="val 1787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43" name="Text Placeholder">
            <a:extLst>
              <a:ext uri="{FF2B5EF4-FFF2-40B4-BE49-F238E27FC236}">
                <a16:creationId xmlns:a16="http://schemas.microsoft.com/office/drawing/2014/main" id="{50688296-B30C-A5A1-2298-326C87CC867A}"/>
              </a:ext>
            </a:extLst>
          </p:cNvPr>
          <p:cNvSpPr>
            <a:spLocks noGrp="1"/>
          </p:cNvSpPr>
          <p:nvPr userDrawn="1">
            <p:ph type="body" idx="30" hasCustomPrompt="1"/>
          </p:nvPr>
        </p:nvSpPr>
        <p:spPr>
          <a:xfrm>
            <a:off x="6918505" y="4519859"/>
            <a:ext cx="4694400" cy="1752166"/>
          </a:xfrm>
        </p:spPr>
        <p:txBody>
          <a:bodyPr wrap="square" lIns="108000" tIns="432000" rIns="216000" bIns="432000" anchor="ctr" anchorCtr="0">
            <a:noAutofit/>
          </a:bodyPr>
          <a:lstStyle>
            <a:lvl1pPr marL="0" indent="0" algn="l">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5" name="Овал 44">
            <a:extLst>
              <a:ext uri="{FF2B5EF4-FFF2-40B4-BE49-F238E27FC236}">
                <a16:creationId xmlns:a16="http://schemas.microsoft.com/office/drawing/2014/main" id="{E220DA65-D558-37DA-FC7D-64B3DC39AF77}"/>
              </a:ext>
            </a:extLst>
          </p:cNvPr>
          <p:cNvSpPr/>
          <p:nvPr userDrawn="1"/>
        </p:nvSpPr>
        <p:spPr>
          <a:xfrm>
            <a:off x="6449172" y="5174485"/>
            <a:ext cx="432000" cy="43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b="1">
                <a:solidFill>
                  <a:schemeClr val="accent1"/>
                </a:solidFill>
              </a:rPr>
              <a:t>4</a:t>
            </a:r>
          </a:p>
        </p:txBody>
      </p:sp>
      <p:sp>
        <p:nvSpPr>
          <p:cNvPr id="6" name="Ellipse">
            <a:extLst>
              <a:ext uri="{FF2B5EF4-FFF2-40B4-BE49-F238E27FC236}">
                <a16:creationId xmlns:a16="http://schemas.microsoft.com/office/drawing/2014/main" id="{F55CD3AA-45BB-699D-E6FF-C4D6B3D0600D}"/>
              </a:ext>
            </a:extLst>
          </p:cNvPr>
          <p:cNvSpPr/>
          <p:nvPr userDrawn="1"/>
        </p:nvSpPr>
        <p:spPr>
          <a:xfrm>
            <a:off x="587375" y="608091"/>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Ellipse">
            <a:extLst>
              <a:ext uri="{FF2B5EF4-FFF2-40B4-BE49-F238E27FC236}">
                <a16:creationId xmlns:a16="http://schemas.microsoft.com/office/drawing/2014/main" id="{F10C1105-C6CD-E412-B9A5-AB4E1B417B45}"/>
              </a:ext>
            </a:extLst>
          </p:cNvPr>
          <p:cNvSpPr/>
          <p:nvPr userDrawn="1"/>
        </p:nvSpPr>
        <p:spPr>
          <a:xfrm>
            <a:off x="895725" y="608091"/>
            <a:ext cx="144000" cy="144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Ellipse">
            <a:extLst>
              <a:ext uri="{FF2B5EF4-FFF2-40B4-BE49-F238E27FC236}">
                <a16:creationId xmlns:a16="http://schemas.microsoft.com/office/drawing/2014/main" id="{0FB6C946-F29F-E31B-C7E0-86117ED68788}"/>
              </a:ext>
            </a:extLst>
          </p:cNvPr>
          <p:cNvSpPr/>
          <p:nvPr userDrawn="1"/>
        </p:nvSpPr>
        <p:spPr>
          <a:xfrm>
            <a:off x="1204074" y="608091"/>
            <a:ext cx="144000" cy="144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C21CEDB-D89B-F49F-F711-631E208B69F5}"/>
              </a:ext>
            </a:extLst>
          </p:cNvPr>
          <p:cNvSpPr>
            <a:spLocks noGrp="1"/>
          </p:cNvSpPr>
          <p:nvPr>
            <p:ph type="title" hasCustomPrompt="1"/>
          </p:nvPr>
        </p:nvSpPr>
        <p:spPr>
          <a:xfrm>
            <a:off x="597207" y="1304925"/>
            <a:ext cx="11007418" cy="664797"/>
          </a:xfrm>
          <a:prstGeom prst="rect">
            <a:avLst/>
          </a:prstGeom>
        </p:spPr>
        <p:txBody>
          <a:bodyPr vert="horz" wrap="square" lIns="0" tIns="0" rIns="0" bIns="0" rtlCol="0" anchor="t" anchorCtr="0">
            <a:spAutoFit/>
          </a:bodyPr>
          <a:lstStyle>
            <a:lvl1pPr>
              <a:defRPr sz="4800">
                <a:solidFill>
                  <a:schemeClr val="bg1"/>
                </a:solidFill>
              </a:defRPr>
            </a:lvl1pPr>
          </a:lstStyle>
          <a:p>
            <a:pPr lvl="0"/>
            <a:r>
              <a:rPr lang="en-US"/>
              <a:t>Click to edit Master text styles</a:t>
            </a:r>
            <a:endParaRPr lang="ru-RU"/>
          </a:p>
        </p:txBody>
      </p:sp>
      <p:sp>
        <p:nvSpPr>
          <p:cNvPr id="3" name="Footer Placeholder">
            <a:extLst>
              <a:ext uri="{FF2B5EF4-FFF2-40B4-BE49-F238E27FC236}">
                <a16:creationId xmlns:a16="http://schemas.microsoft.com/office/drawing/2014/main" id="{269D84B4-3FF5-4FB4-915E-2D2F033250C2}"/>
              </a:ext>
            </a:extLst>
          </p:cNvPr>
          <p:cNvSpPr>
            <a:spLocks noGrp="1"/>
          </p:cNvSpPr>
          <p:nvPr>
            <p:ph type="body" sz="quarter" idx="22" hasCustomPrompt="1"/>
          </p:nvPr>
        </p:nvSpPr>
        <p:spPr>
          <a:xfrm>
            <a:off x="1512423" y="586604"/>
            <a:ext cx="6336648"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alpha val="50000"/>
                  </a:schemeClr>
                </a:solidFill>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Tree>
    <p:extLst>
      <p:ext uri="{BB962C8B-B14F-4D97-AF65-F5344CB8AC3E}">
        <p14:creationId xmlns:p14="http://schemas.microsoft.com/office/powerpoint/2010/main" val="16041738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lineV4">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25" name="Rectangle 24">
            <a:extLst>
              <a:ext uri="{FF2B5EF4-FFF2-40B4-BE49-F238E27FC236}">
                <a16:creationId xmlns:a16="http://schemas.microsoft.com/office/drawing/2014/main" id="{BA56E78B-F0E0-56A9-E4C6-E5F2E89BFD25}"/>
              </a:ext>
            </a:extLst>
          </p:cNvPr>
          <p:cNvSpPr/>
          <p:nvPr userDrawn="1"/>
        </p:nvSpPr>
        <p:spPr>
          <a:xfrm>
            <a:off x="587374" y="2320234"/>
            <a:ext cx="16596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a:extLst>
              <a:ext uri="{FF2B5EF4-FFF2-40B4-BE49-F238E27FC236}">
                <a16:creationId xmlns:a16="http://schemas.microsoft.com/office/drawing/2014/main" id="{F207EBE9-AFB3-6A2B-CF75-405F6FD79A32}"/>
              </a:ext>
            </a:extLst>
          </p:cNvPr>
          <p:cNvSpPr/>
          <p:nvPr userDrawn="1"/>
        </p:nvSpPr>
        <p:spPr>
          <a:xfrm>
            <a:off x="2458904" y="2320234"/>
            <a:ext cx="16596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a:extLst>
              <a:ext uri="{FF2B5EF4-FFF2-40B4-BE49-F238E27FC236}">
                <a16:creationId xmlns:a16="http://schemas.microsoft.com/office/drawing/2014/main" id="{EB4B00E9-D24B-7B6C-C216-CCFD256DEF27}"/>
              </a:ext>
            </a:extLst>
          </p:cNvPr>
          <p:cNvSpPr/>
          <p:nvPr userDrawn="1"/>
        </p:nvSpPr>
        <p:spPr>
          <a:xfrm>
            <a:off x="4330434" y="2320234"/>
            <a:ext cx="16596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Rectangle 40">
            <a:extLst>
              <a:ext uri="{FF2B5EF4-FFF2-40B4-BE49-F238E27FC236}">
                <a16:creationId xmlns:a16="http://schemas.microsoft.com/office/drawing/2014/main" id="{A63F2301-EB48-1AA3-BEBB-C66F6E0BB99F}"/>
              </a:ext>
            </a:extLst>
          </p:cNvPr>
          <p:cNvSpPr/>
          <p:nvPr userDrawn="1"/>
        </p:nvSpPr>
        <p:spPr>
          <a:xfrm>
            <a:off x="6201964" y="2320234"/>
            <a:ext cx="16596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Rectangle 41">
            <a:extLst>
              <a:ext uri="{FF2B5EF4-FFF2-40B4-BE49-F238E27FC236}">
                <a16:creationId xmlns:a16="http://schemas.microsoft.com/office/drawing/2014/main" id="{E9B9BE3D-80BC-D20F-355E-F721F9500810}"/>
              </a:ext>
            </a:extLst>
          </p:cNvPr>
          <p:cNvSpPr/>
          <p:nvPr userDrawn="1"/>
        </p:nvSpPr>
        <p:spPr>
          <a:xfrm>
            <a:off x="8073494" y="2320234"/>
            <a:ext cx="16596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a:extLst>
              <a:ext uri="{FF2B5EF4-FFF2-40B4-BE49-F238E27FC236}">
                <a16:creationId xmlns:a16="http://schemas.microsoft.com/office/drawing/2014/main" id="{EFC3DFCA-7D6D-DB2B-0244-4F2FFD115740}"/>
              </a:ext>
            </a:extLst>
          </p:cNvPr>
          <p:cNvSpPr/>
          <p:nvPr userDrawn="1"/>
        </p:nvSpPr>
        <p:spPr>
          <a:xfrm>
            <a:off x="9945024" y="2320234"/>
            <a:ext cx="16596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Text Placeholder">
            <a:extLst>
              <a:ext uri="{FF2B5EF4-FFF2-40B4-BE49-F238E27FC236}">
                <a16:creationId xmlns:a16="http://schemas.microsoft.com/office/drawing/2014/main" id="{8AA5D36C-E43E-1633-D51C-FDA7219DAB22}"/>
              </a:ext>
            </a:extLst>
          </p:cNvPr>
          <p:cNvSpPr>
            <a:spLocks noGrp="1"/>
          </p:cNvSpPr>
          <p:nvPr>
            <p:ph type="body" idx="36"/>
          </p:nvPr>
        </p:nvSpPr>
        <p:spPr>
          <a:xfrm>
            <a:off x="587374" y="4568627"/>
            <a:ext cx="1659600" cy="1717200"/>
          </a:xfrm>
        </p:spPr>
        <p:txBody>
          <a:bodyPr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8" name="Text Placeholder">
            <a:extLst>
              <a:ext uri="{FF2B5EF4-FFF2-40B4-BE49-F238E27FC236}">
                <a16:creationId xmlns:a16="http://schemas.microsoft.com/office/drawing/2014/main" id="{858D3436-4538-177C-D839-10C1CDDD8ADA}"/>
              </a:ext>
            </a:extLst>
          </p:cNvPr>
          <p:cNvSpPr>
            <a:spLocks noGrp="1"/>
          </p:cNvSpPr>
          <p:nvPr>
            <p:ph type="body" idx="53"/>
          </p:nvPr>
        </p:nvSpPr>
        <p:spPr>
          <a:xfrm>
            <a:off x="2458904" y="4568626"/>
            <a:ext cx="1659600" cy="1717200"/>
          </a:xfrm>
        </p:spPr>
        <p:txBody>
          <a:bodyPr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0" name="Text Placeholder">
            <a:extLst>
              <a:ext uri="{FF2B5EF4-FFF2-40B4-BE49-F238E27FC236}">
                <a16:creationId xmlns:a16="http://schemas.microsoft.com/office/drawing/2014/main" id="{EC0F057B-BA49-B475-F0C9-90E71B509FB4}"/>
              </a:ext>
            </a:extLst>
          </p:cNvPr>
          <p:cNvSpPr>
            <a:spLocks noGrp="1"/>
          </p:cNvSpPr>
          <p:nvPr>
            <p:ph type="body" idx="55"/>
          </p:nvPr>
        </p:nvSpPr>
        <p:spPr>
          <a:xfrm>
            <a:off x="4330434" y="4568626"/>
            <a:ext cx="1659600" cy="1717200"/>
          </a:xfrm>
        </p:spPr>
        <p:txBody>
          <a:bodyPr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2" name="Text Placeholder">
            <a:extLst>
              <a:ext uri="{FF2B5EF4-FFF2-40B4-BE49-F238E27FC236}">
                <a16:creationId xmlns:a16="http://schemas.microsoft.com/office/drawing/2014/main" id="{C3ED67E7-F734-8A3E-95FF-D3424E8D8EE7}"/>
              </a:ext>
            </a:extLst>
          </p:cNvPr>
          <p:cNvSpPr>
            <a:spLocks noGrp="1"/>
          </p:cNvSpPr>
          <p:nvPr>
            <p:ph type="body" idx="57"/>
          </p:nvPr>
        </p:nvSpPr>
        <p:spPr>
          <a:xfrm>
            <a:off x="6201964" y="4568626"/>
            <a:ext cx="1659600" cy="1717200"/>
          </a:xfrm>
        </p:spPr>
        <p:txBody>
          <a:bodyPr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4" name="Text Placeholder">
            <a:extLst>
              <a:ext uri="{FF2B5EF4-FFF2-40B4-BE49-F238E27FC236}">
                <a16:creationId xmlns:a16="http://schemas.microsoft.com/office/drawing/2014/main" id="{9CC2D377-7E90-5863-BE2E-445437521160}"/>
              </a:ext>
            </a:extLst>
          </p:cNvPr>
          <p:cNvSpPr>
            <a:spLocks noGrp="1"/>
          </p:cNvSpPr>
          <p:nvPr>
            <p:ph type="body" idx="59"/>
          </p:nvPr>
        </p:nvSpPr>
        <p:spPr>
          <a:xfrm>
            <a:off x="8073494" y="4568626"/>
            <a:ext cx="1659600" cy="1717200"/>
          </a:xfrm>
        </p:spPr>
        <p:txBody>
          <a:bodyPr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6" name="Text Placeholder">
            <a:extLst>
              <a:ext uri="{FF2B5EF4-FFF2-40B4-BE49-F238E27FC236}">
                <a16:creationId xmlns:a16="http://schemas.microsoft.com/office/drawing/2014/main" id="{8B2E9C94-EA22-B40B-26A2-49005578413A}"/>
              </a:ext>
            </a:extLst>
          </p:cNvPr>
          <p:cNvSpPr>
            <a:spLocks noGrp="1"/>
          </p:cNvSpPr>
          <p:nvPr>
            <p:ph type="body" idx="61"/>
          </p:nvPr>
        </p:nvSpPr>
        <p:spPr>
          <a:xfrm>
            <a:off x="9945024" y="4568626"/>
            <a:ext cx="1659600" cy="1717200"/>
          </a:xfrm>
        </p:spPr>
        <p:txBody>
          <a:bodyPr lIns="0" tIns="0" rIns="0" bIns="0" anchor="t" anchorCtr="0">
            <a:no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8" name="Milestone Placeholder">
            <a:extLst>
              <a:ext uri="{FF2B5EF4-FFF2-40B4-BE49-F238E27FC236}">
                <a16:creationId xmlns:a16="http://schemas.microsoft.com/office/drawing/2014/main" id="{4C792AD7-41D1-EA32-0EFF-9C2158180DD6}"/>
              </a:ext>
            </a:extLst>
          </p:cNvPr>
          <p:cNvSpPr>
            <a:spLocks noGrp="1"/>
          </p:cNvSpPr>
          <p:nvPr>
            <p:ph type="body" idx="43" hasCustomPrompt="1"/>
          </p:nvPr>
        </p:nvSpPr>
        <p:spPr>
          <a:xfrm>
            <a:off x="587373" y="2319840"/>
            <a:ext cx="1659599"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2" name="Subtitle Placeholder">
            <a:extLst>
              <a:ext uri="{FF2B5EF4-FFF2-40B4-BE49-F238E27FC236}">
                <a16:creationId xmlns:a16="http://schemas.microsoft.com/office/drawing/2014/main" id="{8669F339-7AD3-DCBC-1EB1-BEBE66C7097B}"/>
              </a:ext>
            </a:extLst>
          </p:cNvPr>
          <p:cNvSpPr>
            <a:spLocks noGrp="1"/>
          </p:cNvSpPr>
          <p:nvPr>
            <p:ph type="body" idx="27" hasCustomPrompt="1"/>
          </p:nvPr>
        </p:nvSpPr>
        <p:spPr>
          <a:xfrm>
            <a:off x="591650"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73" name="Milestone Placeholder">
            <a:extLst>
              <a:ext uri="{FF2B5EF4-FFF2-40B4-BE49-F238E27FC236}">
                <a16:creationId xmlns:a16="http://schemas.microsoft.com/office/drawing/2014/main" id="{DA4BCEF0-E7A6-98E9-6496-11989322ABCB}"/>
              </a:ext>
            </a:extLst>
          </p:cNvPr>
          <p:cNvSpPr>
            <a:spLocks noGrp="1"/>
          </p:cNvSpPr>
          <p:nvPr>
            <p:ph type="body" idx="63" hasCustomPrompt="1"/>
          </p:nvPr>
        </p:nvSpPr>
        <p:spPr>
          <a:xfrm>
            <a:off x="2458905" y="2319840"/>
            <a:ext cx="1659599"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4" name="Milestone Placeholder">
            <a:extLst>
              <a:ext uri="{FF2B5EF4-FFF2-40B4-BE49-F238E27FC236}">
                <a16:creationId xmlns:a16="http://schemas.microsoft.com/office/drawing/2014/main" id="{B26F6B55-7907-97B8-5189-6423213867ED}"/>
              </a:ext>
            </a:extLst>
          </p:cNvPr>
          <p:cNvSpPr>
            <a:spLocks noGrp="1"/>
          </p:cNvSpPr>
          <p:nvPr>
            <p:ph type="body" idx="64" hasCustomPrompt="1"/>
          </p:nvPr>
        </p:nvSpPr>
        <p:spPr>
          <a:xfrm>
            <a:off x="4330435" y="2319840"/>
            <a:ext cx="1659599"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6" name="Milestone Placeholder">
            <a:extLst>
              <a:ext uri="{FF2B5EF4-FFF2-40B4-BE49-F238E27FC236}">
                <a16:creationId xmlns:a16="http://schemas.microsoft.com/office/drawing/2014/main" id="{72C53E41-3B62-6CE5-8DA6-68A562A95207}"/>
              </a:ext>
            </a:extLst>
          </p:cNvPr>
          <p:cNvSpPr>
            <a:spLocks noGrp="1"/>
          </p:cNvSpPr>
          <p:nvPr>
            <p:ph type="body" idx="65" hasCustomPrompt="1"/>
          </p:nvPr>
        </p:nvSpPr>
        <p:spPr>
          <a:xfrm>
            <a:off x="6201965" y="2319840"/>
            <a:ext cx="1659599"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8" name="Milestone Placeholder">
            <a:extLst>
              <a:ext uri="{FF2B5EF4-FFF2-40B4-BE49-F238E27FC236}">
                <a16:creationId xmlns:a16="http://schemas.microsoft.com/office/drawing/2014/main" id="{350A0AC6-F17D-BDD0-DE9D-E13AD105C17E}"/>
              </a:ext>
            </a:extLst>
          </p:cNvPr>
          <p:cNvSpPr>
            <a:spLocks noGrp="1"/>
          </p:cNvSpPr>
          <p:nvPr>
            <p:ph type="body" idx="66" hasCustomPrompt="1"/>
          </p:nvPr>
        </p:nvSpPr>
        <p:spPr>
          <a:xfrm>
            <a:off x="8073495" y="2319840"/>
            <a:ext cx="1659599"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9" name="Milestone Placeholder">
            <a:extLst>
              <a:ext uri="{FF2B5EF4-FFF2-40B4-BE49-F238E27FC236}">
                <a16:creationId xmlns:a16="http://schemas.microsoft.com/office/drawing/2014/main" id="{FE7FB363-5186-E47F-6860-2C4EBD05354D}"/>
              </a:ext>
            </a:extLst>
          </p:cNvPr>
          <p:cNvSpPr>
            <a:spLocks noGrp="1"/>
          </p:cNvSpPr>
          <p:nvPr>
            <p:ph type="body" idx="67" hasCustomPrompt="1"/>
          </p:nvPr>
        </p:nvSpPr>
        <p:spPr>
          <a:xfrm>
            <a:off x="9945025" y="2319840"/>
            <a:ext cx="1659599" cy="875588"/>
          </a:xfrm>
        </p:spPr>
        <p:txBody>
          <a:bodyPr wrap="square" lIns="144000" tIns="144000" rIns="144000" bIns="144000" anchor="ctr" anchorCtr="0">
            <a:noAutofit/>
          </a:bodyPr>
          <a:lstStyle>
            <a:lvl1pPr marL="0" indent="0" algn="l">
              <a:spcBef>
                <a:spcPts val="600"/>
              </a:spcBef>
              <a:buNone/>
              <a:defRPr lang="en-US" sz="19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0" name="Subtitle Placeholder">
            <a:extLst>
              <a:ext uri="{FF2B5EF4-FFF2-40B4-BE49-F238E27FC236}">
                <a16:creationId xmlns:a16="http://schemas.microsoft.com/office/drawing/2014/main" id="{53D2524A-5C20-DD17-BF1D-AC348A084A2D}"/>
              </a:ext>
            </a:extLst>
          </p:cNvPr>
          <p:cNvSpPr>
            <a:spLocks noGrp="1"/>
          </p:cNvSpPr>
          <p:nvPr>
            <p:ph type="body" idx="68" hasCustomPrompt="1"/>
          </p:nvPr>
        </p:nvSpPr>
        <p:spPr>
          <a:xfrm>
            <a:off x="246318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1" name="Subtitle Placeholder">
            <a:extLst>
              <a:ext uri="{FF2B5EF4-FFF2-40B4-BE49-F238E27FC236}">
                <a16:creationId xmlns:a16="http://schemas.microsoft.com/office/drawing/2014/main" id="{36B11095-3D23-4EDE-258F-F552AEF1A579}"/>
              </a:ext>
            </a:extLst>
          </p:cNvPr>
          <p:cNvSpPr>
            <a:spLocks noGrp="1"/>
          </p:cNvSpPr>
          <p:nvPr>
            <p:ph type="body" idx="69" hasCustomPrompt="1"/>
          </p:nvPr>
        </p:nvSpPr>
        <p:spPr>
          <a:xfrm>
            <a:off x="433471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2" name="Subtitle Placeholder">
            <a:extLst>
              <a:ext uri="{FF2B5EF4-FFF2-40B4-BE49-F238E27FC236}">
                <a16:creationId xmlns:a16="http://schemas.microsoft.com/office/drawing/2014/main" id="{59F4C832-0946-5FA3-FD60-0E84A713EE92}"/>
              </a:ext>
            </a:extLst>
          </p:cNvPr>
          <p:cNvSpPr>
            <a:spLocks noGrp="1"/>
          </p:cNvSpPr>
          <p:nvPr>
            <p:ph type="body" idx="70" hasCustomPrompt="1"/>
          </p:nvPr>
        </p:nvSpPr>
        <p:spPr>
          <a:xfrm>
            <a:off x="620624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3" name="Subtitle Placeholder">
            <a:extLst>
              <a:ext uri="{FF2B5EF4-FFF2-40B4-BE49-F238E27FC236}">
                <a16:creationId xmlns:a16="http://schemas.microsoft.com/office/drawing/2014/main" id="{FD734EF9-345C-462F-A644-725ACCC67256}"/>
              </a:ext>
            </a:extLst>
          </p:cNvPr>
          <p:cNvSpPr>
            <a:spLocks noGrp="1"/>
          </p:cNvSpPr>
          <p:nvPr>
            <p:ph type="body" idx="71" hasCustomPrompt="1"/>
          </p:nvPr>
        </p:nvSpPr>
        <p:spPr>
          <a:xfrm>
            <a:off x="807777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4" name="Subtitle Placeholder">
            <a:extLst>
              <a:ext uri="{FF2B5EF4-FFF2-40B4-BE49-F238E27FC236}">
                <a16:creationId xmlns:a16="http://schemas.microsoft.com/office/drawing/2014/main" id="{6BFD10B7-E10C-B2E2-6917-FAF66BB66328}"/>
              </a:ext>
            </a:extLst>
          </p:cNvPr>
          <p:cNvSpPr>
            <a:spLocks noGrp="1"/>
          </p:cNvSpPr>
          <p:nvPr>
            <p:ph type="body" idx="72" hasCustomPrompt="1"/>
          </p:nvPr>
        </p:nvSpPr>
        <p:spPr>
          <a:xfrm>
            <a:off x="994930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pic>
        <p:nvPicPr>
          <p:cNvPr id="85" name="Graphic 84" descr="Caret Right outline">
            <a:extLst>
              <a:ext uri="{FF2B5EF4-FFF2-40B4-BE49-F238E27FC236}">
                <a16:creationId xmlns:a16="http://schemas.microsoft.com/office/drawing/2014/main" id="{932483EB-0A7B-5E32-DF77-51C238B00CA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196287" y="2600983"/>
            <a:ext cx="313303" cy="313303"/>
          </a:xfrm>
          <a:prstGeom prst="rect">
            <a:avLst/>
          </a:prstGeom>
        </p:spPr>
      </p:pic>
      <p:pic>
        <p:nvPicPr>
          <p:cNvPr id="86" name="Graphic 85" descr="Caret Right outline">
            <a:extLst>
              <a:ext uri="{FF2B5EF4-FFF2-40B4-BE49-F238E27FC236}">
                <a16:creationId xmlns:a16="http://schemas.microsoft.com/office/drawing/2014/main" id="{191CCF9C-F5E3-B6C7-D538-CD27DFE1A78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39348" y="2600983"/>
            <a:ext cx="313303" cy="313303"/>
          </a:xfrm>
          <a:prstGeom prst="rect">
            <a:avLst/>
          </a:prstGeom>
        </p:spPr>
      </p:pic>
      <p:pic>
        <p:nvPicPr>
          <p:cNvPr id="87" name="Graphic 86" descr="Caret Right outline">
            <a:extLst>
              <a:ext uri="{FF2B5EF4-FFF2-40B4-BE49-F238E27FC236}">
                <a16:creationId xmlns:a16="http://schemas.microsoft.com/office/drawing/2014/main" id="{BC9BA9AF-7EED-EA9F-AEEA-E39F8E0D46E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067818" y="2600983"/>
            <a:ext cx="313303" cy="313303"/>
          </a:xfrm>
          <a:prstGeom prst="rect">
            <a:avLst/>
          </a:prstGeom>
        </p:spPr>
      </p:pic>
      <p:pic>
        <p:nvPicPr>
          <p:cNvPr id="88" name="Graphic 87" descr="Caret Right outline">
            <a:extLst>
              <a:ext uri="{FF2B5EF4-FFF2-40B4-BE49-F238E27FC236}">
                <a16:creationId xmlns:a16="http://schemas.microsoft.com/office/drawing/2014/main" id="{04562464-9045-13D4-8F39-CAF9560BA71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810878" y="2600983"/>
            <a:ext cx="313303" cy="313303"/>
          </a:xfrm>
          <a:prstGeom prst="rect">
            <a:avLst/>
          </a:prstGeom>
        </p:spPr>
      </p:pic>
      <p:pic>
        <p:nvPicPr>
          <p:cNvPr id="89" name="Graphic 88" descr="Caret Right outline">
            <a:extLst>
              <a:ext uri="{FF2B5EF4-FFF2-40B4-BE49-F238E27FC236}">
                <a16:creationId xmlns:a16="http://schemas.microsoft.com/office/drawing/2014/main" id="{0B7C03CB-53AC-DF60-AB73-E6C3D20264F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682408" y="2600983"/>
            <a:ext cx="313303" cy="313303"/>
          </a:xfrm>
          <a:prstGeom prst="rect">
            <a:avLst/>
          </a:prstGeom>
        </p:spPr>
      </p:pic>
    </p:spTree>
    <p:extLst>
      <p:ext uri="{BB962C8B-B14F-4D97-AF65-F5344CB8AC3E}">
        <p14:creationId xmlns:p14="http://schemas.microsoft.com/office/powerpoint/2010/main" val="41487283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melineV5">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823488-A31E-9AA4-0589-3C9E799EF2D6}"/>
              </a:ext>
            </a:extLst>
          </p:cNvPr>
          <p:cNvSpPr/>
          <p:nvPr userDrawn="1"/>
        </p:nvSpPr>
        <p:spPr>
          <a:xfrm>
            <a:off x="587374" y="3006061"/>
            <a:ext cx="3524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Subtitle Placeholder">
            <a:extLst>
              <a:ext uri="{FF2B5EF4-FFF2-40B4-BE49-F238E27FC236}">
                <a16:creationId xmlns:a16="http://schemas.microsoft.com/office/drawing/2014/main" id="{5EC6FEAE-ECE3-69E4-4A60-F7A3476A383B}"/>
              </a:ext>
            </a:extLst>
          </p:cNvPr>
          <p:cNvSpPr>
            <a:spLocks noGrp="1"/>
          </p:cNvSpPr>
          <p:nvPr>
            <p:ph type="body" idx="27" hasCustomPrompt="1"/>
          </p:nvPr>
        </p:nvSpPr>
        <p:spPr>
          <a:xfrm>
            <a:off x="591650" y="4223822"/>
            <a:ext cx="3524738" cy="692497"/>
          </a:xfrm>
        </p:spPr>
        <p:txBody>
          <a:bodyPr wrap="square" lIns="0" tIns="0" rIns="10800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7" name="Text Placeholder 2">
            <a:extLst>
              <a:ext uri="{FF2B5EF4-FFF2-40B4-BE49-F238E27FC236}">
                <a16:creationId xmlns:a16="http://schemas.microsoft.com/office/drawing/2014/main" id="{938A3C07-1001-0BC9-CBAB-333A5050BE61}"/>
              </a:ext>
            </a:extLst>
          </p:cNvPr>
          <p:cNvSpPr>
            <a:spLocks noGrp="1"/>
          </p:cNvSpPr>
          <p:nvPr>
            <p:ph type="body" idx="28"/>
          </p:nvPr>
        </p:nvSpPr>
        <p:spPr>
          <a:xfrm>
            <a:off x="591650" y="4944605"/>
            <a:ext cx="3524738" cy="1303200"/>
          </a:xfrm>
        </p:spPr>
        <p:txBody>
          <a:bodyPr lIns="0" tIns="108000" rIns="108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0B5BA5C-6D81-EDFB-0156-67973B17CCC2}"/>
              </a:ext>
            </a:extLst>
          </p:cNvPr>
          <p:cNvSpPr>
            <a:spLocks noGrp="1"/>
          </p:cNvSpPr>
          <p:nvPr>
            <p:ph type="body" idx="37"/>
          </p:nvPr>
        </p:nvSpPr>
        <p:spPr>
          <a:xfrm>
            <a:off x="4352769" y="4944606"/>
            <a:ext cx="3506944"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7267724" cy="1329595"/>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cxnSp>
        <p:nvCxnSpPr>
          <p:cNvPr id="21" name="Straight Connector 20">
            <a:extLst>
              <a:ext uri="{FF2B5EF4-FFF2-40B4-BE49-F238E27FC236}">
                <a16:creationId xmlns:a16="http://schemas.microsoft.com/office/drawing/2014/main" id="{0AFE051F-C511-41F5-B206-F94062D1E405}"/>
              </a:ext>
            </a:extLst>
          </p:cNvPr>
          <p:cNvCxnSpPr>
            <a:cxnSpLocks/>
          </p:cNvCxnSpPr>
          <p:nvPr userDrawn="1"/>
        </p:nvCxnSpPr>
        <p:spPr>
          <a:xfrm>
            <a:off x="587375" y="6273800"/>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A95F572-AC93-CDF0-C017-9CB534DE0475}"/>
              </a:ext>
            </a:extLst>
          </p:cNvPr>
          <p:cNvCxnSpPr>
            <a:cxnSpLocks/>
          </p:cNvCxnSpPr>
          <p:nvPr userDrawn="1"/>
        </p:nvCxnSpPr>
        <p:spPr>
          <a:xfrm>
            <a:off x="4331713" y="6273800"/>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5" name="Subtitle Placeholder">
            <a:extLst>
              <a:ext uri="{FF2B5EF4-FFF2-40B4-BE49-F238E27FC236}">
                <a16:creationId xmlns:a16="http://schemas.microsoft.com/office/drawing/2014/main" id="{DEBE9AB3-E79C-7611-904E-C7AD67190879}"/>
              </a:ext>
            </a:extLst>
          </p:cNvPr>
          <p:cNvSpPr>
            <a:spLocks noGrp="1"/>
          </p:cNvSpPr>
          <p:nvPr>
            <p:ph type="body" idx="38" hasCustomPrompt="1"/>
          </p:nvPr>
        </p:nvSpPr>
        <p:spPr>
          <a:xfrm>
            <a:off x="4352769"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 name="Text Placeholder 2">
            <a:extLst>
              <a:ext uri="{FF2B5EF4-FFF2-40B4-BE49-F238E27FC236}">
                <a16:creationId xmlns:a16="http://schemas.microsoft.com/office/drawing/2014/main" id="{085F9CEF-3CFE-3199-BC5A-50D3516DC1E0}"/>
              </a:ext>
            </a:extLst>
          </p:cNvPr>
          <p:cNvSpPr>
            <a:spLocks noGrp="1"/>
          </p:cNvSpPr>
          <p:nvPr>
            <p:ph type="body" idx="41"/>
          </p:nvPr>
        </p:nvSpPr>
        <p:spPr>
          <a:xfrm>
            <a:off x="8097681" y="4944605"/>
            <a:ext cx="3506944"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245FAD28-3029-B85D-90F6-0AC92B541E3B}"/>
              </a:ext>
            </a:extLst>
          </p:cNvPr>
          <p:cNvCxnSpPr>
            <a:cxnSpLocks/>
          </p:cNvCxnSpPr>
          <p:nvPr userDrawn="1"/>
        </p:nvCxnSpPr>
        <p:spPr>
          <a:xfrm>
            <a:off x="8076625" y="6278978"/>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Subtitle Placeholder">
            <a:extLst>
              <a:ext uri="{FF2B5EF4-FFF2-40B4-BE49-F238E27FC236}">
                <a16:creationId xmlns:a16="http://schemas.microsoft.com/office/drawing/2014/main" id="{CDE9CDCE-A6C4-EE89-6D7D-B63B70489B0C}"/>
              </a:ext>
            </a:extLst>
          </p:cNvPr>
          <p:cNvSpPr>
            <a:spLocks noGrp="1"/>
          </p:cNvSpPr>
          <p:nvPr>
            <p:ph type="body" idx="42" hasCustomPrompt="1"/>
          </p:nvPr>
        </p:nvSpPr>
        <p:spPr>
          <a:xfrm>
            <a:off x="8097681" y="4223822"/>
            <a:ext cx="3524738" cy="692497"/>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cxnSp>
        <p:nvCxnSpPr>
          <p:cNvPr id="8" name="Straight Connector 7">
            <a:extLst>
              <a:ext uri="{FF2B5EF4-FFF2-40B4-BE49-F238E27FC236}">
                <a16:creationId xmlns:a16="http://schemas.microsoft.com/office/drawing/2014/main" id="{CECBB11F-C334-C6C9-FD12-421E598FB10A}"/>
              </a:ext>
            </a:extLst>
          </p:cNvPr>
          <p:cNvCxnSpPr>
            <a:cxnSpLocks/>
          </p:cNvCxnSpPr>
          <p:nvPr userDrawn="1"/>
        </p:nvCxnSpPr>
        <p:spPr>
          <a:xfrm>
            <a:off x="8076625" y="6273800"/>
            <a:ext cx="3528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BC1133F5-C6CC-D1DE-4420-1F932E6F7478}"/>
              </a:ext>
            </a:extLst>
          </p:cNvPr>
          <p:cNvGrpSpPr/>
          <p:nvPr userDrawn="1"/>
        </p:nvGrpSpPr>
        <p:grpSpPr>
          <a:xfrm>
            <a:off x="803374" y="3281461"/>
            <a:ext cx="324000" cy="324000"/>
            <a:chOff x="11388625" y="6057800"/>
            <a:chExt cx="432000" cy="432000"/>
          </a:xfrm>
        </p:grpSpPr>
        <p:sp>
          <p:nvSpPr>
            <p:cNvPr id="11" name="Oval 10">
              <a:extLst>
                <a:ext uri="{FF2B5EF4-FFF2-40B4-BE49-F238E27FC236}">
                  <a16:creationId xmlns:a16="http://schemas.microsoft.com/office/drawing/2014/main" id="{5242A6D8-98A1-BC99-DC27-1EDDEE3B051E}"/>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7EBB6818-EED3-0A85-4E9E-9073A2503E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4" name="Milestone Placeholder">
            <a:extLst>
              <a:ext uri="{FF2B5EF4-FFF2-40B4-BE49-F238E27FC236}">
                <a16:creationId xmlns:a16="http://schemas.microsoft.com/office/drawing/2014/main" id="{8F588134-7D9D-1F78-8260-0D764916B65F}"/>
              </a:ext>
            </a:extLst>
          </p:cNvPr>
          <p:cNvSpPr>
            <a:spLocks noGrp="1"/>
          </p:cNvSpPr>
          <p:nvPr>
            <p:ph type="body" idx="43" hasCustomPrompt="1"/>
          </p:nvPr>
        </p:nvSpPr>
        <p:spPr>
          <a:xfrm>
            <a:off x="1158546" y="3005667"/>
            <a:ext cx="2957841"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Rectangle 26">
            <a:extLst>
              <a:ext uri="{FF2B5EF4-FFF2-40B4-BE49-F238E27FC236}">
                <a16:creationId xmlns:a16="http://schemas.microsoft.com/office/drawing/2014/main" id="{B642BE7C-6531-5632-BDFB-1875C6886A3B}"/>
              </a:ext>
            </a:extLst>
          </p:cNvPr>
          <p:cNvSpPr/>
          <p:nvPr userDrawn="1"/>
        </p:nvSpPr>
        <p:spPr>
          <a:xfrm>
            <a:off x="4338334" y="3006061"/>
            <a:ext cx="3524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8" name="Group 27">
            <a:extLst>
              <a:ext uri="{FF2B5EF4-FFF2-40B4-BE49-F238E27FC236}">
                <a16:creationId xmlns:a16="http://schemas.microsoft.com/office/drawing/2014/main" id="{8EA46586-877D-8D22-7AA5-D308D7EDE44F}"/>
              </a:ext>
            </a:extLst>
          </p:cNvPr>
          <p:cNvGrpSpPr/>
          <p:nvPr userDrawn="1"/>
        </p:nvGrpSpPr>
        <p:grpSpPr>
          <a:xfrm>
            <a:off x="4554334" y="3281461"/>
            <a:ext cx="324000" cy="324000"/>
            <a:chOff x="11388625" y="6057800"/>
            <a:chExt cx="432000" cy="432000"/>
          </a:xfrm>
        </p:grpSpPr>
        <p:sp>
          <p:nvSpPr>
            <p:cNvPr id="29" name="Oval 28">
              <a:extLst>
                <a:ext uri="{FF2B5EF4-FFF2-40B4-BE49-F238E27FC236}">
                  <a16:creationId xmlns:a16="http://schemas.microsoft.com/office/drawing/2014/main" id="{FD3AEBAC-FF2C-91AF-B634-ED241F3C591D}"/>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30314155-B5E1-F37B-D57E-567CB945BB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Milestone Placeholder">
            <a:extLst>
              <a:ext uri="{FF2B5EF4-FFF2-40B4-BE49-F238E27FC236}">
                <a16:creationId xmlns:a16="http://schemas.microsoft.com/office/drawing/2014/main" id="{B003CE38-8EC6-D2FF-5999-E94DBCC7BEBA}"/>
              </a:ext>
            </a:extLst>
          </p:cNvPr>
          <p:cNvSpPr>
            <a:spLocks noGrp="1"/>
          </p:cNvSpPr>
          <p:nvPr>
            <p:ph type="body" idx="44" hasCustomPrompt="1"/>
          </p:nvPr>
        </p:nvSpPr>
        <p:spPr>
          <a:xfrm>
            <a:off x="4901872" y="3005667"/>
            <a:ext cx="2957841"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8075615" y="3006061"/>
            <a:ext cx="3524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3" name="Group 32">
            <a:extLst>
              <a:ext uri="{FF2B5EF4-FFF2-40B4-BE49-F238E27FC236}">
                <a16:creationId xmlns:a16="http://schemas.microsoft.com/office/drawing/2014/main" id="{E8F177B5-09EA-1A9E-70C8-52F7615A4B5D}"/>
              </a:ext>
            </a:extLst>
          </p:cNvPr>
          <p:cNvGrpSpPr/>
          <p:nvPr userDrawn="1"/>
        </p:nvGrpSpPr>
        <p:grpSpPr>
          <a:xfrm>
            <a:off x="8291615" y="3281461"/>
            <a:ext cx="324000" cy="324000"/>
            <a:chOff x="11388625" y="6057800"/>
            <a:chExt cx="432000" cy="432000"/>
          </a:xfrm>
        </p:grpSpPr>
        <p:sp>
          <p:nvSpPr>
            <p:cNvPr id="34" name="Oval 33">
              <a:extLst>
                <a:ext uri="{FF2B5EF4-FFF2-40B4-BE49-F238E27FC236}">
                  <a16:creationId xmlns:a16="http://schemas.microsoft.com/office/drawing/2014/main" id="{6A5D0723-09E8-674B-AC9F-52E321291220}"/>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Graphic 34" descr="Caret Right outline">
              <a:extLst>
                <a:ext uri="{FF2B5EF4-FFF2-40B4-BE49-F238E27FC236}">
                  <a16:creationId xmlns:a16="http://schemas.microsoft.com/office/drawing/2014/main" id="{58186A20-9F59-1631-A465-A9318E682E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6" name="Milestone Placeholder">
            <a:extLst>
              <a:ext uri="{FF2B5EF4-FFF2-40B4-BE49-F238E27FC236}">
                <a16:creationId xmlns:a16="http://schemas.microsoft.com/office/drawing/2014/main" id="{194ACFB7-8184-6BC0-F19B-45253064D1EF}"/>
              </a:ext>
            </a:extLst>
          </p:cNvPr>
          <p:cNvSpPr>
            <a:spLocks noGrp="1"/>
          </p:cNvSpPr>
          <p:nvPr>
            <p:ph type="body" idx="45" hasCustomPrompt="1"/>
          </p:nvPr>
        </p:nvSpPr>
        <p:spPr>
          <a:xfrm>
            <a:off x="8646787" y="3005667"/>
            <a:ext cx="2957841"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 name="Graphic 1" descr="Caret Right outline">
            <a:extLst>
              <a:ext uri="{FF2B5EF4-FFF2-40B4-BE49-F238E27FC236}">
                <a16:creationId xmlns:a16="http://schemas.microsoft.com/office/drawing/2014/main" id="{6EFD5BCC-2942-BF08-243E-7F4C4FB5B7A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083642" y="3286810"/>
            <a:ext cx="313303" cy="313303"/>
          </a:xfrm>
          <a:prstGeom prst="rect">
            <a:avLst/>
          </a:prstGeom>
        </p:spPr>
      </p:pic>
      <p:pic>
        <p:nvPicPr>
          <p:cNvPr id="4" name="Graphic 3" descr="Caret Right outline">
            <a:extLst>
              <a:ext uri="{FF2B5EF4-FFF2-40B4-BE49-F238E27FC236}">
                <a16:creationId xmlns:a16="http://schemas.microsoft.com/office/drawing/2014/main" id="{72029756-B7E5-74DE-BEC8-A8DDE7D67CE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827763" y="3286810"/>
            <a:ext cx="313303" cy="313303"/>
          </a:xfrm>
          <a:prstGeom prst="rect">
            <a:avLst/>
          </a:prstGeom>
        </p:spPr>
      </p:pic>
    </p:spTree>
    <p:extLst>
      <p:ext uri="{BB962C8B-B14F-4D97-AF65-F5344CB8AC3E}">
        <p14:creationId xmlns:p14="http://schemas.microsoft.com/office/powerpoint/2010/main" val="1987413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melineV6">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823488-A31E-9AA4-0589-3C9E799EF2D6}"/>
              </a:ext>
            </a:extLst>
          </p:cNvPr>
          <p:cNvSpPr/>
          <p:nvPr userDrawn="1"/>
        </p:nvSpPr>
        <p:spPr>
          <a:xfrm>
            <a:off x="587374" y="2698690"/>
            <a:ext cx="2588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grpSp>
        <p:nvGrpSpPr>
          <p:cNvPr id="10" name="Group 9">
            <a:extLst>
              <a:ext uri="{FF2B5EF4-FFF2-40B4-BE49-F238E27FC236}">
                <a16:creationId xmlns:a16="http://schemas.microsoft.com/office/drawing/2014/main" id="{BC1133F5-C6CC-D1DE-4420-1F932E6F7478}"/>
              </a:ext>
            </a:extLst>
          </p:cNvPr>
          <p:cNvGrpSpPr/>
          <p:nvPr userDrawn="1"/>
        </p:nvGrpSpPr>
        <p:grpSpPr>
          <a:xfrm>
            <a:off x="803374" y="2974090"/>
            <a:ext cx="324000" cy="324000"/>
            <a:chOff x="11388625" y="6057800"/>
            <a:chExt cx="432000" cy="432000"/>
          </a:xfrm>
        </p:grpSpPr>
        <p:sp>
          <p:nvSpPr>
            <p:cNvPr id="11" name="Oval 10">
              <a:extLst>
                <a:ext uri="{FF2B5EF4-FFF2-40B4-BE49-F238E27FC236}">
                  <a16:creationId xmlns:a16="http://schemas.microsoft.com/office/drawing/2014/main" id="{5242A6D8-98A1-BC99-DC27-1EDDEE3B051E}"/>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7EBB6818-EED3-0A85-4E9E-9073A2503E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4" name="Milestone Placeholder">
            <a:extLst>
              <a:ext uri="{FF2B5EF4-FFF2-40B4-BE49-F238E27FC236}">
                <a16:creationId xmlns:a16="http://schemas.microsoft.com/office/drawing/2014/main" id="{8F588134-7D9D-1F78-8260-0D764916B65F}"/>
              </a:ext>
            </a:extLst>
          </p:cNvPr>
          <p:cNvSpPr>
            <a:spLocks noGrp="1"/>
          </p:cNvSpPr>
          <p:nvPr>
            <p:ph type="body" idx="43" hasCustomPrompt="1"/>
          </p:nvPr>
        </p:nvSpPr>
        <p:spPr>
          <a:xfrm>
            <a:off x="1158546" y="2698296"/>
            <a:ext cx="2024067"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Rectangle 26">
            <a:extLst>
              <a:ext uri="{FF2B5EF4-FFF2-40B4-BE49-F238E27FC236}">
                <a16:creationId xmlns:a16="http://schemas.microsoft.com/office/drawing/2014/main" id="{B642BE7C-6531-5632-BDFB-1875C6886A3B}"/>
              </a:ext>
            </a:extLst>
          </p:cNvPr>
          <p:cNvSpPr/>
          <p:nvPr userDrawn="1"/>
        </p:nvSpPr>
        <p:spPr>
          <a:xfrm>
            <a:off x="3407730" y="2698690"/>
            <a:ext cx="2588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28" name="Group 27">
            <a:extLst>
              <a:ext uri="{FF2B5EF4-FFF2-40B4-BE49-F238E27FC236}">
                <a16:creationId xmlns:a16="http://schemas.microsoft.com/office/drawing/2014/main" id="{8EA46586-877D-8D22-7AA5-D308D7EDE44F}"/>
              </a:ext>
            </a:extLst>
          </p:cNvPr>
          <p:cNvGrpSpPr/>
          <p:nvPr userDrawn="1"/>
        </p:nvGrpSpPr>
        <p:grpSpPr>
          <a:xfrm>
            <a:off x="3623730" y="2974090"/>
            <a:ext cx="324000" cy="324000"/>
            <a:chOff x="11388625" y="6057800"/>
            <a:chExt cx="432000" cy="432000"/>
          </a:xfrm>
        </p:grpSpPr>
        <p:sp>
          <p:nvSpPr>
            <p:cNvPr id="29" name="Oval 28">
              <a:extLst>
                <a:ext uri="{FF2B5EF4-FFF2-40B4-BE49-F238E27FC236}">
                  <a16:creationId xmlns:a16="http://schemas.microsoft.com/office/drawing/2014/main" id="{FD3AEBAC-FF2C-91AF-B634-ED241F3C591D}"/>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30314155-B5E1-F37B-D57E-567CB945BB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Milestone Placeholder">
            <a:extLst>
              <a:ext uri="{FF2B5EF4-FFF2-40B4-BE49-F238E27FC236}">
                <a16:creationId xmlns:a16="http://schemas.microsoft.com/office/drawing/2014/main" id="{B003CE38-8EC6-D2FF-5999-E94DBCC7BEBA}"/>
              </a:ext>
            </a:extLst>
          </p:cNvPr>
          <p:cNvSpPr>
            <a:spLocks noGrp="1"/>
          </p:cNvSpPr>
          <p:nvPr>
            <p:ph type="body" idx="44" hasCustomPrompt="1"/>
          </p:nvPr>
        </p:nvSpPr>
        <p:spPr>
          <a:xfrm>
            <a:off x="3971268" y="2698296"/>
            <a:ext cx="2023200"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6207938" y="2698690"/>
            <a:ext cx="2588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3" name="Group 32">
            <a:extLst>
              <a:ext uri="{FF2B5EF4-FFF2-40B4-BE49-F238E27FC236}">
                <a16:creationId xmlns:a16="http://schemas.microsoft.com/office/drawing/2014/main" id="{E8F177B5-09EA-1A9E-70C8-52F7615A4B5D}"/>
              </a:ext>
            </a:extLst>
          </p:cNvPr>
          <p:cNvGrpSpPr/>
          <p:nvPr userDrawn="1"/>
        </p:nvGrpSpPr>
        <p:grpSpPr>
          <a:xfrm>
            <a:off x="6423938" y="2974090"/>
            <a:ext cx="324000" cy="324000"/>
            <a:chOff x="11388625" y="6057800"/>
            <a:chExt cx="432000" cy="432000"/>
          </a:xfrm>
        </p:grpSpPr>
        <p:sp>
          <p:nvSpPr>
            <p:cNvPr id="34" name="Oval 33">
              <a:extLst>
                <a:ext uri="{FF2B5EF4-FFF2-40B4-BE49-F238E27FC236}">
                  <a16:creationId xmlns:a16="http://schemas.microsoft.com/office/drawing/2014/main" id="{6A5D0723-09E8-674B-AC9F-52E321291220}"/>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Graphic 34" descr="Caret Right outline">
              <a:extLst>
                <a:ext uri="{FF2B5EF4-FFF2-40B4-BE49-F238E27FC236}">
                  <a16:creationId xmlns:a16="http://schemas.microsoft.com/office/drawing/2014/main" id="{58186A20-9F59-1631-A465-A9318E682E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6" name="Milestone Placeholder">
            <a:extLst>
              <a:ext uri="{FF2B5EF4-FFF2-40B4-BE49-F238E27FC236}">
                <a16:creationId xmlns:a16="http://schemas.microsoft.com/office/drawing/2014/main" id="{194ACFB7-8184-6BC0-F19B-45253064D1EF}"/>
              </a:ext>
            </a:extLst>
          </p:cNvPr>
          <p:cNvSpPr>
            <a:spLocks noGrp="1"/>
          </p:cNvSpPr>
          <p:nvPr>
            <p:ph type="body" idx="45" hasCustomPrompt="1"/>
          </p:nvPr>
        </p:nvSpPr>
        <p:spPr>
          <a:xfrm>
            <a:off x="6779110" y="2698296"/>
            <a:ext cx="2023200"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 name="Graphic 1" descr="Caret Right outline">
            <a:extLst>
              <a:ext uri="{FF2B5EF4-FFF2-40B4-BE49-F238E27FC236}">
                <a16:creationId xmlns:a16="http://schemas.microsoft.com/office/drawing/2014/main" id="{6EFD5BCC-2942-BF08-243E-7F4C4FB5B7A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3153038" y="2979439"/>
            <a:ext cx="313303" cy="313303"/>
          </a:xfrm>
          <a:prstGeom prst="rect">
            <a:avLst/>
          </a:prstGeom>
        </p:spPr>
      </p:pic>
      <p:pic>
        <p:nvPicPr>
          <p:cNvPr id="4" name="Graphic 3" descr="Caret Right outline">
            <a:extLst>
              <a:ext uri="{FF2B5EF4-FFF2-40B4-BE49-F238E27FC236}">
                <a16:creationId xmlns:a16="http://schemas.microsoft.com/office/drawing/2014/main" id="{72029756-B7E5-74DE-BEC8-A8DDE7D67CE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960086" y="2979439"/>
            <a:ext cx="313303" cy="313303"/>
          </a:xfrm>
          <a:prstGeom prst="rect">
            <a:avLst/>
          </a:prstGeom>
        </p:spPr>
      </p:pic>
      <p:sp>
        <p:nvSpPr>
          <p:cNvPr id="5" name="Subtitle Placeholder">
            <a:extLst>
              <a:ext uri="{FF2B5EF4-FFF2-40B4-BE49-F238E27FC236}">
                <a16:creationId xmlns:a16="http://schemas.microsoft.com/office/drawing/2014/main" id="{49F6F7DD-9188-972E-D912-3D8AD7E2A37B}"/>
              </a:ext>
            </a:extLst>
          </p:cNvPr>
          <p:cNvSpPr>
            <a:spLocks noGrp="1"/>
          </p:cNvSpPr>
          <p:nvPr>
            <p:ph type="body" idx="27" hasCustomPrompt="1"/>
          </p:nvPr>
        </p:nvSpPr>
        <p:spPr>
          <a:xfrm>
            <a:off x="591650" y="3916380"/>
            <a:ext cx="2588400" cy="1000274"/>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9" name="Text Placeholder 2">
            <a:extLst>
              <a:ext uri="{FF2B5EF4-FFF2-40B4-BE49-F238E27FC236}">
                <a16:creationId xmlns:a16="http://schemas.microsoft.com/office/drawing/2014/main" id="{4B8712FB-5AF9-8C05-99CC-8788DC24B23C}"/>
              </a:ext>
            </a:extLst>
          </p:cNvPr>
          <p:cNvSpPr>
            <a:spLocks noGrp="1"/>
          </p:cNvSpPr>
          <p:nvPr>
            <p:ph type="body" idx="28"/>
          </p:nvPr>
        </p:nvSpPr>
        <p:spPr>
          <a:xfrm>
            <a:off x="591650" y="4944606"/>
            <a:ext cx="2588400" cy="1303200"/>
          </a:xfrm>
        </p:spPr>
        <p:txBody>
          <a:bodyPr lIns="0" tIns="108000" rIns="108000" bIns="21600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5FBCEC65-7431-34AA-A294-539BBB2F7ED5}"/>
              </a:ext>
            </a:extLst>
          </p:cNvPr>
          <p:cNvSpPr>
            <a:spLocks noGrp="1"/>
          </p:cNvSpPr>
          <p:nvPr>
            <p:ph type="body" idx="37"/>
          </p:nvPr>
        </p:nvSpPr>
        <p:spPr>
          <a:xfrm>
            <a:off x="3393936"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Subtitle Placeholder">
            <a:extLst>
              <a:ext uri="{FF2B5EF4-FFF2-40B4-BE49-F238E27FC236}">
                <a16:creationId xmlns:a16="http://schemas.microsoft.com/office/drawing/2014/main" id="{8D98A68A-79F4-1685-CBC3-9C3EAE8AEBE1}"/>
              </a:ext>
            </a:extLst>
          </p:cNvPr>
          <p:cNvSpPr>
            <a:spLocks noGrp="1"/>
          </p:cNvSpPr>
          <p:nvPr>
            <p:ph type="body" idx="38" hasCustomPrompt="1"/>
          </p:nvPr>
        </p:nvSpPr>
        <p:spPr>
          <a:xfrm>
            <a:off x="3393936" y="3916380"/>
            <a:ext cx="25884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20" name="Text Placeholder 2">
            <a:extLst>
              <a:ext uri="{FF2B5EF4-FFF2-40B4-BE49-F238E27FC236}">
                <a16:creationId xmlns:a16="http://schemas.microsoft.com/office/drawing/2014/main" id="{F1153D29-EE76-E1F2-C34F-4C0158960C97}"/>
              </a:ext>
            </a:extLst>
          </p:cNvPr>
          <p:cNvSpPr>
            <a:spLocks noGrp="1"/>
          </p:cNvSpPr>
          <p:nvPr>
            <p:ph type="body" idx="41"/>
          </p:nvPr>
        </p:nvSpPr>
        <p:spPr>
          <a:xfrm>
            <a:off x="6207938"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6" name="Subtitle Placeholder">
            <a:extLst>
              <a:ext uri="{FF2B5EF4-FFF2-40B4-BE49-F238E27FC236}">
                <a16:creationId xmlns:a16="http://schemas.microsoft.com/office/drawing/2014/main" id="{62DBD5B9-4CC0-141B-03A8-92C5433C908D}"/>
              </a:ext>
            </a:extLst>
          </p:cNvPr>
          <p:cNvSpPr>
            <a:spLocks noGrp="1"/>
          </p:cNvSpPr>
          <p:nvPr>
            <p:ph type="body" idx="42" hasCustomPrompt="1"/>
          </p:nvPr>
        </p:nvSpPr>
        <p:spPr>
          <a:xfrm>
            <a:off x="6207938" y="3916380"/>
            <a:ext cx="25884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7" name="Text Placeholder 2">
            <a:extLst>
              <a:ext uri="{FF2B5EF4-FFF2-40B4-BE49-F238E27FC236}">
                <a16:creationId xmlns:a16="http://schemas.microsoft.com/office/drawing/2014/main" id="{E0AD0FEE-7E61-7BD6-9E75-1CFA959CF80A}"/>
              </a:ext>
            </a:extLst>
          </p:cNvPr>
          <p:cNvSpPr>
            <a:spLocks noGrp="1"/>
          </p:cNvSpPr>
          <p:nvPr>
            <p:ph type="body" idx="46"/>
          </p:nvPr>
        </p:nvSpPr>
        <p:spPr>
          <a:xfrm>
            <a:off x="9025998" y="4944606"/>
            <a:ext cx="2588400" cy="13032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08714E1A-6A51-9C96-F221-45368F1F3146}"/>
              </a:ext>
            </a:extLst>
          </p:cNvPr>
          <p:cNvSpPr>
            <a:spLocks noGrp="1"/>
          </p:cNvSpPr>
          <p:nvPr>
            <p:ph type="body" idx="47" hasCustomPrompt="1"/>
          </p:nvPr>
        </p:nvSpPr>
        <p:spPr>
          <a:xfrm>
            <a:off x="9025998" y="3916380"/>
            <a:ext cx="25884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cxnSp>
        <p:nvCxnSpPr>
          <p:cNvPr id="39" name="Straight Connector 38">
            <a:extLst>
              <a:ext uri="{FF2B5EF4-FFF2-40B4-BE49-F238E27FC236}">
                <a16:creationId xmlns:a16="http://schemas.microsoft.com/office/drawing/2014/main" id="{7BCFADD3-AE4C-EBDC-E486-225C96ED0F70}"/>
              </a:ext>
            </a:extLst>
          </p:cNvPr>
          <p:cNvCxnSpPr>
            <a:cxnSpLocks/>
          </p:cNvCxnSpPr>
          <p:nvPr userDrawn="1"/>
        </p:nvCxnSpPr>
        <p:spPr>
          <a:xfrm>
            <a:off x="587375" y="6273800"/>
            <a:ext cx="25884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8FED651-DF4A-D13E-27E2-BB7358BEFCA3}"/>
              </a:ext>
            </a:extLst>
          </p:cNvPr>
          <p:cNvCxnSpPr>
            <a:cxnSpLocks/>
          </p:cNvCxnSpPr>
          <p:nvPr userDrawn="1"/>
        </p:nvCxnSpPr>
        <p:spPr>
          <a:xfrm>
            <a:off x="3393936" y="6273800"/>
            <a:ext cx="25884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785B55B-DE1B-E5FD-3FA8-395CECCCE023}"/>
              </a:ext>
            </a:extLst>
          </p:cNvPr>
          <p:cNvCxnSpPr>
            <a:cxnSpLocks/>
          </p:cNvCxnSpPr>
          <p:nvPr userDrawn="1"/>
        </p:nvCxnSpPr>
        <p:spPr>
          <a:xfrm>
            <a:off x="6207938" y="6273800"/>
            <a:ext cx="25884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D54FAEE-1536-0FB9-DF4D-0E2D09AFEA2A}"/>
              </a:ext>
            </a:extLst>
          </p:cNvPr>
          <p:cNvCxnSpPr>
            <a:cxnSpLocks/>
          </p:cNvCxnSpPr>
          <p:nvPr userDrawn="1"/>
        </p:nvCxnSpPr>
        <p:spPr>
          <a:xfrm>
            <a:off x="9025998" y="6273800"/>
            <a:ext cx="25884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40ADC786-F835-59BC-4BA5-03F5778D4117}"/>
              </a:ext>
            </a:extLst>
          </p:cNvPr>
          <p:cNvSpPr/>
          <p:nvPr userDrawn="1"/>
        </p:nvSpPr>
        <p:spPr>
          <a:xfrm>
            <a:off x="9008146" y="2698690"/>
            <a:ext cx="25884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44" name="Group 43">
            <a:extLst>
              <a:ext uri="{FF2B5EF4-FFF2-40B4-BE49-F238E27FC236}">
                <a16:creationId xmlns:a16="http://schemas.microsoft.com/office/drawing/2014/main" id="{8D1FE56B-4B14-98F0-2938-A82D3B27EFE2}"/>
              </a:ext>
            </a:extLst>
          </p:cNvPr>
          <p:cNvGrpSpPr/>
          <p:nvPr userDrawn="1"/>
        </p:nvGrpSpPr>
        <p:grpSpPr>
          <a:xfrm>
            <a:off x="9224146" y="2974090"/>
            <a:ext cx="324000" cy="324000"/>
            <a:chOff x="11388625" y="6057800"/>
            <a:chExt cx="432000" cy="432000"/>
          </a:xfrm>
        </p:grpSpPr>
        <p:sp>
          <p:nvSpPr>
            <p:cNvPr id="45" name="Oval 44">
              <a:extLst>
                <a:ext uri="{FF2B5EF4-FFF2-40B4-BE49-F238E27FC236}">
                  <a16:creationId xmlns:a16="http://schemas.microsoft.com/office/drawing/2014/main" id="{38515DE3-54A4-1369-5CD2-136852295BE2}"/>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6" name="Graphic 45" descr="Caret Right outline">
              <a:extLst>
                <a:ext uri="{FF2B5EF4-FFF2-40B4-BE49-F238E27FC236}">
                  <a16:creationId xmlns:a16="http://schemas.microsoft.com/office/drawing/2014/main" id="{2656BA91-C32C-CC5E-4C95-4C496A3DABB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7" name="Milestone Placeholder">
            <a:extLst>
              <a:ext uri="{FF2B5EF4-FFF2-40B4-BE49-F238E27FC236}">
                <a16:creationId xmlns:a16="http://schemas.microsoft.com/office/drawing/2014/main" id="{21C3F78A-6979-30BC-0529-C348BF93C326}"/>
              </a:ext>
            </a:extLst>
          </p:cNvPr>
          <p:cNvSpPr>
            <a:spLocks noGrp="1"/>
          </p:cNvSpPr>
          <p:nvPr>
            <p:ph type="body" idx="48" hasCustomPrompt="1"/>
          </p:nvPr>
        </p:nvSpPr>
        <p:spPr>
          <a:xfrm>
            <a:off x="9579318" y="2698296"/>
            <a:ext cx="2023200" cy="875588"/>
          </a:xfrm>
        </p:spPr>
        <p:txBody>
          <a:bodyPr wrap="square" lIns="144000" tIns="144000" rIns="216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48" name="Graphic 47" descr="Caret Right outline">
            <a:extLst>
              <a:ext uri="{FF2B5EF4-FFF2-40B4-BE49-F238E27FC236}">
                <a16:creationId xmlns:a16="http://schemas.microsoft.com/office/drawing/2014/main" id="{AA6F4DFE-CBB3-2BC8-E9DB-37F292A3AEC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8760294" y="2979439"/>
            <a:ext cx="313303" cy="313303"/>
          </a:xfrm>
          <a:prstGeom prst="rect">
            <a:avLst/>
          </a:prstGeom>
        </p:spPr>
      </p:pic>
    </p:spTree>
    <p:extLst>
      <p:ext uri="{BB962C8B-B14F-4D97-AF65-F5344CB8AC3E}">
        <p14:creationId xmlns:p14="http://schemas.microsoft.com/office/powerpoint/2010/main" val="79806268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melineV7">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823488-A31E-9AA4-0589-3C9E799EF2D6}"/>
              </a:ext>
            </a:extLst>
          </p:cNvPr>
          <p:cNvSpPr/>
          <p:nvPr userDrawn="1"/>
        </p:nvSpPr>
        <p:spPr>
          <a:xfrm>
            <a:off x="587374" y="2353166"/>
            <a:ext cx="20160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n w="12700">
                <a:solidFill>
                  <a:schemeClr val="bg1">
                    <a:alpha val="20000"/>
                  </a:schemeClr>
                </a:solidFill>
              </a:ln>
              <a:noFill/>
            </a:endParaRPr>
          </a:p>
        </p:txBody>
      </p:sp>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grpSp>
        <p:nvGrpSpPr>
          <p:cNvPr id="10" name="Group 9">
            <a:extLst>
              <a:ext uri="{FF2B5EF4-FFF2-40B4-BE49-F238E27FC236}">
                <a16:creationId xmlns:a16="http://schemas.microsoft.com/office/drawing/2014/main" id="{BC1133F5-C6CC-D1DE-4420-1F932E6F7478}"/>
              </a:ext>
            </a:extLst>
          </p:cNvPr>
          <p:cNvGrpSpPr/>
          <p:nvPr userDrawn="1"/>
        </p:nvGrpSpPr>
        <p:grpSpPr>
          <a:xfrm>
            <a:off x="803374" y="2628566"/>
            <a:ext cx="324000" cy="324000"/>
            <a:chOff x="11388625" y="6057800"/>
            <a:chExt cx="432000" cy="432000"/>
          </a:xfrm>
        </p:grpSpPr>
        <p:sp>
          <p:nvSpPr>
            <p:cNvPr id="11" name="Oval 10">
              <a:extLst>
                <a:ext uri="{FF2B5EF4-FFF2-40B4-BE49-F238E27FC236}">
                  <a16:creationId xmlns:a16="http://schemas.microsoft.com/office/drawing/2014/main" id="{5242A6D8-98A1-BC99-DC27-1EDDEE3B051E}"/>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8" name="Graphic 17" descr="Caret Right outline">
              <a:extLst>
                <a:ext uri="{FF2B5EF4-FFF2-40B4-BE49-F238E27FC236}">
                  <a16:creationId xmlns:a16="http://schemas.microsoft.com/office/drawing/2014/main" id="{7EBB6818-EED3-0A85-4E9E-9073A2503E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4" name="Milestone Placeholder">
            <a:extLst>
              <a:ext uri="{FF2B5EF4-FFF2-40B4-BE49-F238E27FC236}">
                <a16:creationId xmlns:a16="http://schemas.microsoft.com/office/drawing/2014/main" id="{8F588134-7D9D-1F78-8260-0D764916B65F}"/>
              </a:ext>
            </a:extLst>
          </p:cNvPr>
          <p:cNvSpPr>
            <a:spLocks noGrp="1"/>
          </p:cNvSpPr>
          <p:nvPr>
            <p:ph type="body" idx="43" hasCustomPrompt="1"/>
          </p:nvPr>
        </p:nvSpPr>
        <p:spPr>
          <a:xfrm>
            <a:off x="1158547" y="2352772"/>
            <a:ext cx="1458136"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27" name="Rectangle 26">
            <a:extLst>
              <a:ext uri="{FF2B5EF4-FFF2-40B4-BE49-F238E27FC236}">
                <a16:creationId xmlns:a16="http://schemas.microsoft.com/office/drawing/2014/main" id="{B642BE7C-6531-5632-BDFB-1875C6886A3B}"/>
              </a:ext>
            </a:extLst>
          </p:cNvPr>
          <p:cNvSpPr/>
          <p:nvPr userDrawn="1"/>
        </p:nvSpPr>
        <p:spPr>
          <a:xfrm>
            <a:off x="2838873" y="2353166"/>
            <a:ext cx="20160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n w="12700">
                <a:solidFill>
                  <a:schemeClr val="bg1">
                    <a:alpha val="20000"/>
                  </a:schemeClr>
                </a:solidFill>
              </a:ln>
              <a:noFill/>
            </a:endParaRPr>
          </a:p>
        </p:txBody>
      </p:sp>
      <p:grpSp>
        <p:nvGrpSpPr>
          <p:cNvPr id="28" name="Group 27">
            <a:extLst>
              <a:ext uri="{FF2B5EF4-FFF2-40B4-BE49-F238E27FC236}">
                <a16:creationId xmlns:a16="http://schemas.microsoft.com/office/drawing/2014/main" id="{8EA46586-877D-8D22-7AA5-D308D7EDE44F}"/>
              </a:ext>
            </a:extLst>
          </p:cNvPr>
          <p:cNvGrpSpPr/>
          <p:nvPr userDrawn="1"/>
        </p:nvGrpSpPr>
        <p:grpSpPr>
          <a:xfrm>
            <a:off x="3052542" y="2628566"/>
            <a:ext cx="324000" cy="324000"/>
            <a:chOff x="11388625" y="6057800"/>
            <a:chExt cx="432000" cy="432000"/>
          </a:xfrm>
        </p:grpSpPr>
        <p:sp>
          <p:nvSpPr>
            <p:cNvPr id="29" name="Oval 28">
              <a:extLst>
                <a:ext uri="{FF2B5EF4-FFF2-40B4-BE49-F238E27FC236}">
                  <a16:creationId xmlns:a16="http://schemas.microsoft.com/office/drawing/2014/main" id="{FD3AEBAC-FF2C-91AF-B634-ED241F3C591D}"/>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 name="Graphic 29" descr="Caret Right outline">
              <a:extLst>
                <a:ext uri="{FF2B5EF4-FFF2-40B4-BE49-F238E27FC236}">
                  <a16:creationId xmlns:a16="http://schemas.microsoft.com/office/drawing/2014/main" id="{30314155-B5E1-F37B-D57E-567CB945BB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1" name="Milestone Placeholder">
            <a:extLst>
              <a:ext uri="{FF2B5EF4-FFF2-40B4-BE49-F238E27FC236}">
                <a16:creationId xmlns:a16="http://schemas.microsoft.com/office/drawing/2014/main" id="{B003CE38-8EC6-D2FF-5999-E94DBCC7BEBA}"/>
              </a:ext>
            </a:extLst>
          </p:cNvPr>
          <p:cNvSpPr>
            <a:spLocks noGrp="1"/>
          </p:cNvSpPr>
          <p:nvPr>
            <p:ph type="body" idx="44" hasCustomPrompt="1"/>
          </p:nvPr>
        </p:nvSpPr>
        <p:spPr>
          <a:xfrm>
            <a:off x="3400080" y="2352772"/>
            <a:ext cx="1458000"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5090372" y="2353166"/>
            <a:ext cx="20160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n w="12700">
                <a:solidFill>
                  <a:schemeClr val="bg1">
                    <a:alpha val="20000"/>
                  </a:schemeClr>
                </a:solidFill>
              </a:ln>
              <a:noFill/>
            </a:endParaRPr>
          </a:p>
        </p:txBody>
      </p:sp>
      <p:grpSp>
        <p:nvGrpSpPr>
          <p:cNvPr id="33" name="Group 32">
            <a:extLst>
              <a:ext uri="{FF2B5EF4-FFF2-40B4-BE49-F238E27FC236}">
                <a16:creationId xmlns:a16="http://schemas.microsoft.com/office/drawing/2014/main" id="{E8F177B5-09EA-1A9E-70C8-52F7615A4B5D}"/>
              </a:ext>
            </a:extLst>
          </p:cNvPr>
          <p:cNvGrpSpPr/>
          <p:nvPr userDrawn="1"/>
        </p:nvGrpSpPr>
        <p:grpSpPr>
          <a:xfrm>
            <a:off x="5295338" y="2628566"/>
            <a:ext cx="324000" cy="324000"/>
            <a:chOff x="11388625" y="6057800"/>
            <a:chExt cx="432000" cy="432000"/>
          </a:xfrm>
        </p:grpSpPr>
        <p:sp>
          <p:nvSpPr>
            <p:cNvPr id="34" name="Oval 33">
              <a:extLst>
                <a:ext uri="{FF2B5EF4-FFF2-40B4-BE49-F238E27FC236}">
                  <a16:creationId xmlns:a16="http://schemas.microsoft.com/office/drawing/2014/main" id="{6A5D0723-09E8-674B-AC9F-52E321291220}"/>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5" name="Graphic 34" descr="Caret Right outline">
              <a:extLst>
                <a:ext uri="{FF2B5EF4-FFF2-40B4-BE49-F238E27FC236}">
                  <a16:creationId xmlns:a16="http://schemas.microsoft.com/office/drawing/2014/main" id="{58186A20-9F59-1631-A465-A9318E682E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36" name="Milestone Placeholder">
            <a:extLst>
              <a:ext uri="{FF2B5EF4-FFF2-40B4-BE49-F238E27FC236}">
                <a16:creationId xmlns:a16="http://schemas.microsoft.com/office/drawing/2014/main" id="{194ACFB7-8184-6BC0-F19B-45253064D1EF}"/>
              </a:ext>
            </a:extLst>
          </p:cNvPr>
          <p:cNvSpPr>
            <a:spLocks noGrp="1"/>
          </p:cNvSpPr>
          <p:nvPr>
            <p:ph type="body" idx="45" hasCustomPrompt="1"/>
          </p:nvPr>
        </p:nvSpPr>
        <p:spPr>
          <a:xfrm>
            <a:off x="5650510" y="2352772"/>
            <a:ext cx="1458000"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 name="Graphic 1" descr="Caret Right outline">
            <a:extLst>
              <a:ext uri="{FF2B5EF4-FFF2-40B4-BE49-F238E27FC236}">
                <a16:creationId xmlns:a16="http://schemas.microsoft.com/office/drawing/2014/main" id="{6EFD5BCC-2942-BF08-243E-7F4C4FB5B7A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584792" y="2633915"/>
            <a:ext cx="313303" cy="313303"/>
          </a:xfrm>
          <a:prstGeom prst="rect">
            <a:avLst/>
          </a:prstGeom>
        </p:spPr>
      </p:pic>
      <p:pic>
        <p:nvPicPr>
          <p:cNvPr id="4" name="Graphic 3" descr="Caret Right outline">
            <a:extLst>
              <a:ext uri="{FF2B5EF4-FFF2-40B4-BE49-F238E27FC236}">
                <a16:creationId xmlns:a16="http://schemas.microsoft.com/office/drawing/2014/main" id="{72029756-B7E5-74DE-BEC8-A8DDE7D67CE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4836291" y="2633915"/>
            <a:ext cx="313303" cy="313303"/>
          </a:xfrm>
          <a:prstGeom prst="rect">
            <a:avLst/>
          </a:prstGeom>
        </p:spPr>
      </p:pic>
      <p:sp>
        <p:nvSpPr>
          <p:cNvPr id="5" name="Subtitle Placeholder">
            <a:extLst>
              <a:ext uri="{FF2B5EF4-FFF2-40B4-BE49-F238E27FC236}">
                <a16:creationId xmlns:a16="http://schemas.microsoft.com/office/drawing/2014/main" id="{49F6F7DD-9188-972E-D912-3D8AD7E2A37B}"/>
              </a:ext>
            </a:extLst>
          </p:cNvPr>
          <p:cNvSpPr>
            <a:spLocks noGrp="1"/>
          </p:cNvSpPr>
          <p:nvPr>
            <p:ph type="body" idx="27" hasCustomPrompt="1"/>
          </p:nvPr>
        </p:nvSpPr>
        <p:spPr>
          <a:xfrm>
            <a:off x="591650" y="3445574"/>
            <a:ext cx="2016000" cy="1000274"/>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9" name="Text Placeholder 2">
            <a:extLst>
              <a:ext uri="{FF2B5EF4-FFF2-40B4-BE49-F238E27FC236}">
                <a16:creationId xmlns:a16="http://schemas.microsoft.com/office/drawing/2014/main" id="{4B8712FB-5AF9-8C05-99CC-8788DC24B23C}"/>
              </a:ext>
            </a:extLst>
          </p:cNvPr>
          <p:cNvSpPr>
            <a:spLocks noGrp="1"/>
          </p:cNvSpPr>
          <p:nvPr>
            <p:ph type="body" idx="28"/>
          </p:nvPr>
        </p:nvSpPr>
        <p:spPr>
          <a:xfrm>
            <a:off x="591650" y="4473925"/>
            <a:ext cx="2016000" cy="1799875"/>
          </a:xfrm>
        </p:spPr>
        <p:txBody>
          <a:bodyPr lIns="0" tIns="108000" rIns="10800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5FBCEC65-7431-34AA-A294-539BBB2F7ED5}"/>
              </a:ext>
            </a:extLst>
          </p:cNvPr>
          <p:cNvSpPr>
            <a:spLocks noGrp="1"/>
          </p:cNvSpPr>
          <p:nvPr>
            <p:ph type="body" idx="37"/>
          </p:nvPr>
        </p:nvSpPr>
        <p:spPr>
          <a:xfrm>
            <a:off x="2842080"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3" name="Subtitle Placeholder">
            <a:extLst>
              <a:ext uri="{FF2B5EF4-FFF2-40B4-BE49-F238E27FC236}">
                <a16:creationId xmlns:a16="http://schemas.microsoft.com/office/drawing/2014/main" id="{8D98A68A-79F4-1685-CBC3-9C3EAE8AEBE1}"/>
              </a:ext>
            </a:extLst>
          </p:cNvPr>
          <p:cNvSpPr>
            <a:spLocks noGrp="1"/>
          </p:cNvSpPr>
          <p:nvPr>
            <p:ph type="body" idx="38" hasCustomPrompt="1"/>
          </p:nvPr>
        </p:nvSpPr>
        <p:spPr>
          <a:xfrm>
            <a:off x="2842080"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20" name="Text Placeholder 2">
            <a:extLst>
              <a:ext uri="{FF2B5EF4-FFF2-40B4-BE49-F238E27FC236}">
                <a16:creationId xmlns:a16="http://schemas.microsoft.com/office/drawing/2014/main" id="{F1153D29-EE76-E1F2-C34F-4C0158960C97}"/>
              </a:ext>
            </a:extLst>
          </p:cNvPr>
          <p:cNvSpPr>
            <a:spLocks noGrp="1"/>
          </p:cNvSpPr>
          <p:nvPr>
            <p:ph type="body" idx="41"/>
          </p:nvPr>
        </p:nvSpPr>
        <p:spPr>
          <a:xfrm>
            <a:off x="5092510"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6" name="Subtitle Placeholder">
            <a:extLst>
              <a:ext uri="{FF2B5EF4-FFF2-40B4-BE49-F238E27FC236}">
                <a16:creationId xmlns:a16="http://schemas.microsoft.com/office/drawing/2014/main" id="{62DBD5B9-4CC0-141B-03A8-92C5433C908D}"/>
              </a:ext>
            </a:extLst>
          </p:cNvPr>
          <p:cNvSpPr>
            <a:spLocks noGrp="1"/>
          </p:cNvSpPr>
          <p:nvPr>
            <p:ph type="body" idx="42" hasCustomPrompt="1"/>
          </p:nvPr>
        </p:nvSpPr>
        <p:spPr>
          <a:xfrm>
            <a:off x="5092510"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7" name="Text Placeholder 2">
            <a:extLst>
              <a:ext uri="{FF2B5EF4-FFF2-40B4-BE49-F238E27FC236}">
                <a16:creationId xmlns:a16="http://schemas.microsoft.com/office/drawing/2014/main" id="{E0AD0FEE-7E61-7BD6-9E75-1CFA959CF80A}"/>
              </a:ext>
            </a:extLst>
          </p:cNvPr>
          <p:cNvSpPr>
            <a:spLocks noGrp="1"/>
          </p:cNvSpPr>
          <p:nvPr>
            <p:ph type="body" idx="46"/>
          </p:nvPr>
        </p:nvSpPr>
        <p:spPr>
          <a:xfrm>
            <a:off x="7342940" y="4473800"/>
            <a:ext cx="2016000" cy="18000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08714E1A-6A51-9C96-F221-45368F1F3146}"/>
              </a:ext>
            </a:extLst>
          </p:cNvPr>
          <p:cNvSpPr>
            <a:spLocks noGrp="1"/>
          </p:cNvSpPr>
          <p:nvPr>
            <p:ph type="body" idx="47" hasCustomPrompt="1"/>
          </p:nvPr>
        </p:nvSpPr>
        <p:spPr>
          <a:xfrm>
            <a:off x="7342940" y="3445574"/>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43" name="Rectangle 42">
            <a:extLst>
              <a:ext uri="{FF2B5EF4-FFF2-40B4-BE49-F238E27FC236}">
                <a16:creationId xmlns:a16="http://schemas.microsoft.com/office/drawing/2014/main" id="{40ADC786-F835-59BC-4BA5-03F5778D4117}"/>
              </a:ext>
            </a:extLst>
          </p:cNvPr>
          <p:cNvSpPr/>
          <p:nvPr userDrawn="1"/>
        </p:nvSpPr>
        <p:spPr>
          <a:xfrm>
            <a:off x="7341871" y="2353166"/>
            <a:ext cx="20160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n w="12700">
                <a:solidFill>
                  <a:schemeClr val="bg1">
                    <a:alpha val="20000"/>
                  </a:schemeClr>
                </a:solidFill>
              </a:ln>
              <a:noFill/>
            </a:endParaRPr>
          </a:p>
        </p:txBody>
      </p:sp>
      <p:grpSp>
        <p:nvGrpSpPr>
          <p:cNvPr id="44" name="Group 43">
            <a:extLst>
              <a:ext uri="{FF2B5EF4-FFF2-40B4-BE49-F238E27FC236}">
                <a16:creationId xmlns:a16="http://schemas.microsoft.com/office/drawing/2014/main" id="{8D1FE56B-4B14-98F0-2938-A82D3B27EFE2}"/>
              </a:ext>
            </a:extLst>
          </p:cNvPr>
          <p:cNvGrpSpPr/>
          <p:nvPr userDrawn="1"/>
        </p:nvGrpSpPr>
        <p:grpSpPr>
          <a:xfrm>
            <a:off x="7542352" y="2628566"/>
            <a:ext cx="324000" cy="324000"/>
            <a:chOff x="11388625" y="6057800"/>
            <a:chExt cx="432000" cy="432000"/>
          </a:xfrm>
        </p:grpSpPr>
        <p:sp>
          <p:nvSpPr>
            <p:cNvPr id="45" name="Oval 44">
              <a:extLst>
                <a:ext uri="{FF2B5EF4-FFF2-40B4-BE49-F238E27FC236}">
                  <a16:creationId xmlns:a16="http://schemas.microsoft.com/office/drawing/2014/main" id="{38515DE3-54A4-1369-5CD2-136852295BE2}"/>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6" name="Graphic 45" descr="Caret Right outline">
              <a:extLst>
                <a:ext uri="{FF2B5EF4-FFF2-40B4-BE49-F238E27FC236}">
                  <a16:creationId xmlns:a16="http://schemas.microsoft.com/office/drawing/2014/main" id="{2656BA91-C32C-CC5E-4C95-4C496A3DABB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47" name="Milestone Placeholder">
            <a:extLst>
              <a:ext uri="{FF2B5EF4-FFF2-40B4-BE49-F238E27FC236}">
                <a16:creationId xmlns:a16="http://schemas.microsoft.com/office/drawing/2014/main" id="{21C3F78A-6979-30BC-0529-C348BF93C326}"/>
              </a:ext>
            </a:extLst>
          </p:cNvPr>
          <p:cNvSpPr>
            <a:spLocks noGrp="1"/>
          </p:cNvSpPr>
          <p:nvPr>
            <p:ph type="body" idx="48" hasCustomPrompt="1"/>
          </p:nvPr>
        </p:nvSpPr>
        <p:spPr>
          <a:xfrm>
            <a:off x="7897524" y="2352772"/>
            <a:ext cx="1458000"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48" name="Graphic 47" descr="Caret Right outline">
            <a:extLst>
              <a:ext uri="{FF2B5EF4-FFF2-40B4-BE49-F238E27FC236}">
                <a16:creationId xmlns:a16="http://schemas.microsoft.com/office/drawing/2014/main" id="{AA6F4DFE-CBB3-2BC8-E9DB-37F292A3AEC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087790" y="2633915"/>
            <a:ext cx="313303" cy="313303"/>
          </a:xfrm>
          <a:prstGeom prst="rect">
            <a:avLst/>
          </a:prstGeom>
        </p:spPr>
      </p:pic>
      <p:sp>
        <p:nvSpPr>
          <p:cNvPr id="6" name="Text Placeholder 2">
            <a:extLst>
              <a:ext uri="{FF2B5EF4-FFF2-40B4-BE49-F238E27FC236}">
                <a16:creationId xmlns:a16="http://schemas.microsoft.com/office/drawing/2014/main" id="{AD86C188-4288-47F5-D674-34D9C5876F4C}"/>
              </a:ext>
            </a:extLst>
          </p:cNvPr>
          <p:cNvSpPr>
            <a:spLocks noGrp="1"/>
          </p:cNvSpPr>
          <p:nvPr>
            <p:ph type="body" idx="49"/>
          </p:nvPr>
        </p:nvSpPr>
        <p:spPr>
          <a:xfrm>
            <a:off x="9593372" y="4445848"/>
            <a:ext cx="2016000" cy="1800000"/>
          </a:xfrm>
        </p:spPr>
        <p:txBody>
          <a:bodyPr lIns="108000" tIns="10800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Subtitle Placeholder">
            <a:extLst>
              <a:ext uri="{FF2B5EF4-FFF2-40B4-BE49-F238E27FC236}">
                <a16:creationId xmlns:a16="http://schemas.microsoft.com/office/drawing/2014/main" id="{CCD6AACA-4459-BB21-FE0A-B65317A2B4D2}"/>
              </a:ext>
            </a:extLst>
          </p:cNvPr>
          <p:cNvSpPr>
            <a:spLocks noGrp="1"/>
          </p:cNvSpPr>
          <p:nvPr>
            <p:ph type="body" idx="50" hasCustomPrompt="1"/>
          </p:nvPr>
        </p:nvSpPr>
        <p:spPr>
          <a:xfrm>
            <a:off x="9593372" y="3417622"/>
            <a:ext cx="2016000" cy="1000800"/>
          </a:xfrm>
        </p:spPr>
        <p:txBody>
          <a:bodyPr wrap="square" lIns="10800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 name="Rectangle 7">
            <a:extLst>
              <a:ext uri="{FF2B5EF4-FFF2-40B4-BE49-F238E27FC236}">
                <a16:creationId xmlns:a16="http://schemas.microsoft.com/office/drawing/2014/main" id="{2EDDFA26-7DA4-A8C7-6168-4029F270E656}"/>
              </a:ext>
            </a:extLst>
          </p:cNvPr>
          <p:cNvSpPr/>
          <p:nvPr userDrawn="1"/>
        </p:nvSpPr>
        <p:spPr>
          <a:xfrm>
            <a:off x="9593372" y="2325214"/>
            <a:ext cx="20160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n w="12700">
                <a:solidFill>
                  <a:schemeClr val="bg1">
                    <a:alpha val="20000"/>
                  </a:schemeClr>
                </a:solidFill>
              </a:ln>
              <a:noFill/>
            </a:endParaRPr>
          </a:p>
        </p:txBody>
      </p:sp>
      <p:grpSp>
        <p:nvGrpSpPr>
          <p:cNvPr id="16" name="Group 15">
            <a:extLst>
              <a:ext uri="{FF2B5EF4-FFF2-40B4-BE49-F238E27FC236}">
                <a16:creationId xmlns:a16="http://schemas.microsoft.com/office/drawing/2014/main" id="{45CCF9BA-AC32-3B91-C8F2-E17AB13A0723}"/>
              </a:ext>
            </a:extLst>
          </p:cNvPr>
          <p:cNvGrpSpPr/>
          <p:nvPr userDrawn="1"/>
        </p:nvGrpSpPr>
        <p:grpSpPr>
          <a:xfrm>
            <a:off x="9791453" y="2600614"/>
            <a:ext cx="324000" cy="324000"/>
            <a:chOff x="11388625" y="6057800"/>
            <a:chExt cx="432000" cy="432000"/>
          </a:xfrm>
        </p:grpSpPr>
        <p:sp>
          <p:nvSpPr>
            <p:cNvPr id="17" name="Oval 16">
              <a:extLst>
                <a:ext uri="{FF2B5EF4-FFF2-40B4-BE49-F238E27FC236}">
                  <a16:creationId xmlns:a16="http://schemas.microsoft.com/office/drawing/2014/main" id="{BDFE4A5F-29C6-3CFD-30FA-DB8059C9E041}"/>
                </a:ext>
              </a:extLst>
            </p:cNvPr>
            <p:cNvSpPr/>
            <p:nvPr userDrawn="1"/>
          </p:nvSpPr>
          <p:spPr>
            <a:xfrm>
              <a:off x="11388625" y="6057800"/>
              <a:ext cx="432000" cy="432000"/>
            </a:xfrm>
            <a:prstGeom prst="ellipse">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Graphic 18" descr="Caret Right outline">
              <a:extLst>
                <a:ext uri="{FF2B5EF4-FFF2-40B4-BE49-F238E27FC236}">
                  <a16:creationId xmlns:a16="http://schemas.microsoft.com/office/drawing/2014/main" id="{3ADD7C0A-7D61-BD54-47EE-7566CB52516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21" name="Milestone Placeholder">
            <a:extLst>
              <a:ext uri="{FF2B5EF4-FFF2-40B4-BE49-F238E27FC236}">
                <a16:creationId xmlns:a16="http://schemas.microsoft.com/office/drawing/2014/main" id="{C184CC69-E17B-6CF1-052D-E39ED4DE208A}"/>
              </a:ext>
            </a:extLst>
          </p:cNvPr>
          <p:cNvSpPr>
            <a:spLocks noGrp="1"/>
          </p:cNvSpPr>
          <p:nvPr>
            <p:ph type="body" idx="51" hasCustomPrompt="1"/>
          </p:nvPr>
        </p:nvSpPr>
        <p:spPr>
          <a:xfrm>
            <a:off x="10151372" y="2324820"/>
            <a:ext cx="1458000"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pic>
        <p:nvPicPr>
          <p:cNvPr id="22" name="Graphic 21" descr="Caret Right outline">
            <a:extLst>
              <a:ext uri="{FF2B5EF4-FFF2-40B4-BE49-F238E27FC236}">
                <a16:creationId xmlns:a16="http://schemas.microsoft.com/office/drawing/2014/main" id="{90FE2C33-CAEC-A5F7-542C-CD5ED503EA8E}"/>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339289" y="2605963"/>
            <a:ext cx="313303" cy="313303"/>
          </a:xfrm>
          <a:prstGeom prst="rect">
            <a:avLst/>
          </a:prstGeom>
        </p:spPr>
      </p:pic>
    </p:spTree>
    <p:extLst>
      <p:ext uri="{BB962C8B-B14F-4D97-AF65-F5344CB8AC3E}">
        <p14:creationId xmlns:p14="http://schemas.microsoft.com/office/powerpoint/2010/main" val="29597500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melineV8">
    <p:bg>
      <p:bgPr>
        <a:solidFill>
          <a:schemeClr val="tx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33364"/>
            <a:ext cx="11022748" cy="664797"/>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25" name="Rectangle 24">
            <a:extLst>
              <a:ext uri="{FF2B5EF4-FFF2-40B4-BE49-F238E27FC236}">
                <a16:creationId xmlns:a16="http://schemas.microsoft.com/office/drawing/2014/main" id="{BA56E78B-F0E0-56A9-E4C6-E5F2E89BFD25}"/>
              </a:ext>
            </a:extLst>
          </p:cNvPr>
          <p:cNvSpPr/>
          <p:nvPr userDrawn="1"/>
        </p:nvSpPr>
        <p:spPr>
          <a:xfrm>
            <a:off x="587374" y="2320234"/>
            <a:ext cx="16596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a:extLst>
              <a:ext uri="{FF2B5EF4-FFF2-40B4-BE49-F238E27FC236}">
                <a16:creationId xmlns:a16="http://schemas.microsoft.com/office/drawing/2014/main" id="{F207EBE9-AFB3-6A2B-CF75-405F6FD79A32}"/>
              </a:ext>
            </a:extLst>
          </p:cNvPr>
          <p:cNvSpPr/>
          <p:nvPr userDrawn="1"/>
        </p:nvSpPr>
        <p:spPr>
          <a:xfrm>
            <a:off x="2458904" y="2320234"/>
            <a:ext cx="16596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a:extLst>
              <a:ext uri="{FF2B5EF4-FFF2-40B4-BE49-F238E27FC236}">
                <a16:creationId xmlns:a16="http://schemas.microsoft.com/office/drawing/2014/main" id="{EB4B00E9-D24B-7B6C-C216-CCFD256DEF27}"/>
              </a:ext>
            </a:extLst>
          </p:cNvPr>
          <p:cNvSpPr/>
          <p:nvPr userDrawn="1"/>
        </p:nvSpPr>
        <p:spPr>
          <a:xfrm>
            <a:off x="4330434" y="2320234"/>
            <a:ext cx="16596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Rectangle 40">
            <a:extLst>
              <a:ext uri="{FF2B5EF4-FFF2-40B4-BE49-F238E27FC236}">
                <a16:creationId xmlns:a16="http://schemas.microsoft.com/office/drawing/2014/main" id="{A63F2301-EB48-1AA3-BEBB-C66F6E0BB99F}"/>
              </a:ext>
            </a:extLst>
          </p:cNvPr>
          <p:cNvSpPr/>
          <p:nvPr userDrawn="1"/>
        </p:nvSpPr>
        <p:spPr>
          <a:xfrm>
            <a:off x="6201964" y="2320234"/>
            <a:ext cx="16596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Rectangle 41">
            <a:extLst>
              <a:ext uri="{FF2B5EF4-FFF2-40B4-BE49-F238E27FC236}">
                <a16:creationId xmlns:a16="http://schemas.microsoft.com/office/drawing/2014/main" id="{E9B9BE3D-80BC-D20F-355E-F721F9500810}"/>
              </a:ext>
            </a:extLst>
          </p:cNvPr>
          <p:cNvSpPr/>
          <p:nvPr userDrawn="1"/>
        </p:nvSpPr>
        <p:spPr>
          <a:xfrm>
            <a:off x="8073494" y="2320234"/>
            <a:ext cx="16596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a:extLst>
              <a:ext uri="{FF2B5EF4-FFF2-40B4-BE49-F238E27FC236}">
                <a16:creationId xmlns:a16="http://schemas.microsoft.com/office/drawing/2014/main" id="{EFC3DFCA-7D6D-DB2B-0244-4F2FFD115740}"/>
              </a:ext>
            </a:extLst>
          </p:cNvPr>
          <p:cNvSpPr/>
          <p:nvPr userDrawn="1"/>
        </p:nvSpPr>
        <p:spPr>
          <a:xfrm>
            <a:off x="9945024" y="2320234"/>
            <a:ext cx="16596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Text Placeholder">
            <a:extLst>
              <a:ext uri="{FF2B5EF4-FFF2-40B4-BE49-F238E27FC236}">
                <a16:creationId xmlns:a16="http://schemas.microsoft.com/office/drawing/2014/main" id="{8AA5D36C-E43E-1633-D51C-FDA7219DAB22}"/>
              </a:ext>
            </a:extLst>
          </p:cNvPr>
          <p:cNvSpPr>
            <a:spLocks noGrp="1"/>
          </p:cNvSpPr>
          <p:nvPr>
            <p:ph type="body" idx="36"/>
          </p:nvPr>
        </p:nvSpPr>
        <p:spPr>
          <a:xfrm>
            <a:off x="587374" y="4568627"/>
            <a:ext cx="1659600" cy="1717200"/>
          </a:xfrm>
        </p:spPr>
        <p:txBody>
          <a:bodyPr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8" name="Text Placeholder">
            <a:extLst>
              <a:ext uri="{FF2B5EF4-FFF2-40B4-BE49-F238E27FC236}">
                <a16:creationId xmlns:a16="http://schemas.microsoft.com/office/drawing/2014/main" id="{858D3436-4538-177C-D839-10C1CDDD8ADA}"/>
              </a:ext>
            </a:extLst>
          </p:cNvPr>
          <p:cNvSpPr>
            <a:spLocks noGrp="1"/>
          </p:cNvSpPr>
          <p:nvPr>
            <p:ph type="body" idx="53"/>
          </p:nvPr>
        </p:nvSpPr>
        <p:spPr>
          <a:xfrm>
            <a:off x="2458904" y="4568626"/>
            <a:ext cx="1659600" cy="1717200"/>
          </a:xfrm>
        </p:spPr>
        <p:txBody>
          <a:bodyPr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0" name="Text Placeholder">
            <a:extLst>
              <a:ext uri="{FF2B5EF4-FFF2-40B4-BE49-F238E27FC236}">
                <a16:creationId xmlns:a16="http://schemas.microsoft.com/office/drawing/2014/main" id="{EC0F057B-BA49-B475-F0C9-90E71B509FB4}"/>
              </a:ext>
            </a:extLst>
          </p:cNvPr>
          <p:cNvSpPr>
            <a:spLocks noGrp="1"/>
          </p:cNvSpPr>
          <p:nvPr>
            <p:ph type="body" idx="55"/>
          </p:nvPr>
        </p:nvSpPr>
        <p:spPr>
          <a:xfrm>
            <a:off x="4330434" y="4568626"/>
            <a:ext cx="1659600" cy="1717200"/>
          </a:xfrm>
        </p:spPr>
        <p:txBody>
          <a:bodyPr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2" name="Text Placeholder">
            <a:extLst>
              <a:ext uri="{FF2B5EF4-FFF2-40B4-BE49-F238E27FC236}">
                <a16:creationId xmlns:a16="http://schemas.microsoft.com/office/drawing/2014/main" id="{C3ED67E7-F734-8A3E-95FF-D3424E8D8EE7}"/>
              </a:ext>
            </a:extLst>
          </p:cNvPr>
          <p:cNvSpPr>
            <a:spLocks noGrp="1"/>
          </p:cNvSpPr>
          <p:nvPr>
            <p:ph type="body" idx="57"/>
          </p:nvPr>
        </p:nvSpPr>
        <p:spPr>
          <a:xfrm>
            <a:off x="6201964" y="4568626"/>
            <a:ext cx="1659600" cy="1717200"/>
          </a:xfrm>
        </p:spPr>
        <p:txBody>
          <a:bodyPr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4" name="Text Placeholder">
            <a:extLst>
              <a:ext uri="{FF2B5EF4-FFF2-40B4-BE49-F238E27FC236}">
                <a16:creationId xmlns:a16="http://schemas.microsoft.com/office/drawing/2014/main" id="{9CC2D377-7E90-5863-BE2E-445437521160}"/>
              </a:ext>
            </a:extLst>
          </p:cNvPr>
          <p:cNvSpPr>
            <a:spLocks noGrp="1"/>
          </p:cNvSpPr>
          <p:nvPr>
            <p:ph type="body" idx="59"/>
          </p:nvPr>
        </p:nvSpPr>
        <p:spPr>
          <a:xfrm>
            <a:off x="8073494" y="4568626"/>
            <a:ext cx="1659600" cy="1717200"/>
          </a:xfrm>
        </p:spPr>
        <p:txBody>
          <a:bodyPr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6" name="Text Placeholder">
            <a:extLst>
              <a:ext uri="{FF2B5EF4-FFF2-40B4-BE49-F238E27FC236}">
                <a16:creationId xmlns:a16="http://schemas.microsoft.com/office/drawing/2014/main" id="{8B2E9C94-EA22-B40B-26A2-49005578413A}"/>
              </a:ext>
            </a:extLst>
          </p:cNvPr>
          <p:cNvSpPr>
            <a:spLocks noGrp="1"/>
          </p:cNvSpPr>
          <p:nvPr>
            <p:ph type="body" idx="61"/>
          </p:nvPr>
        </p:nvSpPr>
        <p:spPr>
          <a:xfrm>
            <a:off x="9945024" y="4568626"/>
            <a:ext cx="1659600" cy="1717200"/>
          </a:xfrm>
        </p:spPr>
        <p:txBody>
          <a:bodyPr lIns="0" tIns="0" rIns="0" bIns="0" anchor="t" anchorCtr="0">
            <a:no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br>
              <a:rPr lang="en-US"/>
            </a:br>
            <a:endParaRPr lang="en-US"/>
          </a:p>
        </p:txBody>
      </p:sp>
      <p:sp>
        <p:nvSpPr>
          <p:cNvPr id="68" name="Milestone Placeholder">
            <a:extLst>
              <a:ext uri="{FF2B5EF4-FFF2-40B4-BE49-F238E27FC236}">
                <a16:creationId xmlns:a16="http://schemas.microsoft.com/office/drawing/2014/main" id="{4C792AD7-41D1-EA32-0EFF-9C2158180DD6}"/>
              </a:ext>
            </a:extLst>
          </p:cNvPr>
          <p:cNvSpPr>
            <a:spLocks noGrp="1"/>
          </p:cNvSpPr>
          <p:nvPr>
            <p:ph type="body" idx="43" hasCustomPrompt="1"/>
          </p:nvPr>
        </p:nvSpPr>
        <p:spPr>
          <a:xfrm>
            <a:off x="587373" y="2320234"/>
            <a:ext cx="1659599"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2" name="Subtitle Placeholder">
            <a:extLst>
              <a:ext uri="{FF2B5EF4-FFF2-40B4-BE49-F238E27FC236}">
                <a16:creationId xmlns:a16="http://schemas.microsoft.com/office/drawing/2014/main" id="{8669F339-7AD3-DCBC-1EB1-BEBE66C7097B}"/>
              </a:ext>
            </a:extLst>
          </p:cNvPr>
          <p:cNvSpPr>
            <a:spLocks noGrp="1"/>
          </p:cNvSpPr>
          <p:nvPr>
            <p:ph type="body" idx="27" hasCustomPrompt="1"/>
          </p:nvPr>
        </p:nvSpPr>
        <p:spPr>
          <a:xfrm>
            <a:off x="591650"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73" name="Milestone Placeholder">
            <a:extLst>
              <a:ext uri="{FF2B5EF4-FFF2-40B4-BE49-F238E27FC236}">
                <a16:creationId xmlns:a16="http://schemas.microsoft.com/office/drawing/2014/main" id="{DA4BCEF0-E7A6-98E9-6496-11989322ABCB}"/>
              </a:ext>
            </a:extLst>
          </p:cNvPr>
          <p:cNvSpPr>
            <a:spLocks noGrp="1"/>
          </p:cNvSpPr>
          <p:nvPr>
            <p:ph type="body" idx="63" hasCustomPrompt="1"/>
          </p:nvPr>
        </p:nvSpPr>
        <p:spPr>
          <a:xfrm>
            <a:off x="2458905" y="2320234"/>
            <a:ext cx="1659599"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4" name="Milestone Placeholder">
            <a:extLst>
              <a:ext uri="{FF2B5EF4-FFF2-40B4-BE49-F238E27FC236}">
                <a16:creationId xmlns:a16="http://schemas.microsoft.com/office/drawing/2014/main" id="{B26F6B55-7907-97B8-5189-6423213867ED}"/>
              </a:ext>
            </a:extLst>
          </p:cNvPr>
          <p:cNvSpPr>
            <a:spLocks noGrp="1"/>
          </p:cNvSpPr>
          <p:nvPr>
            <p:ph type="body" idx="64" hasCustomPrompt="1"/>
          </p:nvPr>
        </p:nvSpPr>
        <p:spPr>
          <a:xfrm>
            <a:off x="4330435" y="2320234"/>
            <a:ext cx="1659599"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6" name="Milestone Placeholder">
            <a:extLst>
              <a:ext uri="{FF2B5EF4-FFF2-40B4-BE49-F238E27FC236}">
                <a16:creationId xmlns:a16="http://schemas.microsoft.com/office/drawing/2014/main" id="{72C53E41-3B62-6CE5-8DA6-68A562A95207}"/>
              </a:ext>
            </a:extLst>
          </p:cNvPr>
          <p:cNvSpPr>
            <a:spLocks noGrp="1"/>
          </p:cNvSpPr>
          <p:nvPr>
            <p:ph type="body" idx="65" hasCustomPrompt="1"/>
          </p:nvPr>
        </p:nvSpPr>
        <p:spPr>
          <a:xfrm>
            <a:off x="6201965" y="2320234"/>
            <a:ext cx="1659599"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8" name="Milestone Placeholder">
            <a:extLst>
              <a:ext uri="{FF2B5EF4-FFF2-40B4-BE49-F238E27FC236}">
                <a16:creationId xmlns:a16="http://schemas.microsoft.com/office/drawing/2014/main" id="{350A0AC6-F17D-BDD0-DE9D-E13AD105C17E}"/>
              </a:ext>
            </a:extLst>
          </p:cNvPr>
          <p:cNvSpPr>
            <a:spLocks noGrp="1"/>
          </p:cNvSpPr>
          <p:nvPr>
            <p:ph type="body" idx="66" hasCustomPrompt="1"/>
          </p:nvPr>
        </p:nvSpPr>
        <p:spPr>
          <a:xfrm>
            <a:off x="8073495" y="2320234"/>
            <a:ext cx="1659599"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79" name="Milestone Placeholder">
            <a:extLst>
              <a:ext uri="{FF2B5EF4-FFF2-40B4-BE49-F238E27FC236}">
                <a16:creationId xmlns:a16="http://schemas.microsoft.com/office/drawing/2014/main" id="{FE7FB363-5186-E47F-6860-2C4EBD05354D}"/>
              </a:ext>
            </a:extLst>
          </p:cNvPr>
          <p:cNvSpPr>
            <a:spLocks noGrp="1"/>
          </p:cNvSpPr>
          <p:nvPr>
            <p:ph type="body" idx="67" hasCustomPrompt="1"/>
          </p:nvPr>
        </p:nvSpPr>
        <p:spPr>
          <a:xfrm>
            <a:off x="9945025" y="2320234"/>
            <a:ext cx="1659599" cy="875588"/>
          </a:xfrm>
        </p:spPr>
        <p:txBody>
          <a:bodyPr wrap="square" lIns="144000" tIns="144000" rIns="144000" bIns="144000" anchor="ctr" anchorCtr="0">
            <a:noAutofit/>
          </a:bodyPr>
          <a:lstStyle>
            <a:lvl1pPr marL="0" indent="0" algn="l">
              <a:spcBef>
                <a:spcPts val="600"/>
              </a:spcBef>
              <a:buNone/>
              <a:defRPr lang="en-US" sz="19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a:t>
            </a:r>
          </a:p>
        </p:txBody>
      </p:sp>
      <p:sp>
        <p:nvSpPr>
          <p:cNvPr id="80" name="Subtitle Placeholder">
            <a:extLst>
              <a:ext uri="{FF2B5EF4-FFF2-40B4-BE49-F238E27FC236}">
                <a16:creationId xmlns:a16="http://schemas.microsoft.com/office/drawing/2014/main" id="{53D2524A-5C20-DD17-BF1D-AC348A084A2D}"/>
              </a:ext>
            </a:extLst>
          </p:cNvPr>
          <p:cNvSpPr>
            <a:spLocks noGrp="1"/>
          </p:cNvSpPr>
          <p:nvPr>
            <p:ph type="body" idx="68" hasCustomPrompt="1"/>
          </p:nvPr>
        </p:nvSpPr>
        <p:spPr>
          <a:xfrm>
            <a:off x="246318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1" name="Subtitle Placeholder">
            <a:extLst>
              <a:ext uri="{FF2B5EF4-FFF2-40B4-BE49-F238E27FC236}">
                <a16:creationId xmlns:a16="http://schemas.microsoft.com/office/drawing/2014/main" id="{36B11095-3D23-4EDE-258F-F552AEF1A579}"/>
              </a:ext>
            </a:extLst>
          </p:cNvPr>
          <p:cNvSpPr>
            <a:spLocks noGrp="1"/>
          </p:cNvSpPr>
          <p:nvPr>
            <p:ph type="body" idx="69" hasCustomPrompt="1"/>
          </p:nvPr>
        </p:nvSpPr>
        <p:spPr>
          <a:xfrm>
            <a:off x="433471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2" name="Subtitle Placeholder">
            <a:extLst>
              <a:ext uri="{FF2B5EF4-FFF2-40B4-BE49-F238E27FC236}">
                <a16:creationId xmlns:a16="http://schemas.microsoft.com/office/drawing/2014/main" id="{59F4C832-0946-5FA3-FD60-0E84A713EE92}"/>
              </a:ext>
            </a:extLst>
          </p:cNvPr>
          <p:cNvSpPr>
            <a:spLocks noGrp="1"/>
          </p:cNvSpPr>
          <p:nvPr>
            <p:ph type="body" idx="70" hasCustomPrompt="1"/>
          </p:nvPr>
        </p:nvSpPr>
        <p:spPr>
          <a:xfrm>
            <a:off x="620624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3" name="Subtitle Placeholder">
            <a:extLst>
              <a:ext uri="{FF2B5EF4-FFF2-40B4-BE49-F238E27FC236}">
                <a16:creationId xmlns:a16="http://schemas.microsoft.com/office/drawing/2014/main" id="{FD734EF9-345C-462F-A644-725ACCC67256}"/>
              </a:ext>
            </a:extLst>
          </p:cNvPr>
          <p:cNvSpPr>
            <a:spLocks noGrp="1"/>
          </p:cNvSpPr>
          <p:nvPr>
            <p:ph type="body" idx="71" hasCustomPrompt="1"/>
          </p:nvPr>
        </p:nvSpPr>
        <p:spPr>
          <a:xfrm>
            <a:off x="807777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84" name="Subtitle Placeholder">
            <a:extLst>
              <a:ext uri="{FF2B5EF4-FFF2-40B4-BE49-F238E27FC236}">
                <a16:creationId xmlns:a16="http://schemas.microsoft.com/office/drawing/2014/main" id="{6BFD10B7-E10C-B2E2-6917-FAF66BB66328}"/>
              </a:ext>
            </a:extLst>
          </p:cNvPr>
          <p:cNvSpPr>
            <a:spLocks noGrp="1"/>
          </p:cNvSpPr>
          <p:nvPr>
            <p:ph type="body" idx="72" hasCustomPrompt="1"/>
          </p:nvPr>
        </p:nvSpPr>
        <p:spPr>
          <a:xfrm>
            <a:off x="9949302" y="3330158"/>
            <a:ext cx="1655322" cy="1231106"/>
          </a:xfrm>
        </p:spPr>
        <p:txBody>
          <a:bodyPr wrap="square" lIns="0" tIns="0" rIns="0" bIns="0" anchor="ctr" anchorCtr="0">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pic>
        <p:nvPicPr>
          <p:cNvPr id="85" name="Graphic 84" descr="Caret Right outline">
            <a:extLst>
              <a:ext uri="{FF2B5EF4-FFF2-40B4-BE49-F238E27FC236}">
                <a16:creationId xmlns:a16="http://schemas.microsoft.com/office/drawing/2014/main" id="{932483EB-0A7B-5E32-DF77-51C238B00CA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196287" y="2600983"/>
            <a:ext cx="313303" cy="313303"/>
          </a:xfrm>
          <a:prstGeom prst="rect">
            <a:avLst/>
          </a:prstGeom>
        </p:spPr>
      </p:pic>
      <p:pic>
        <p:nvPicPr>
          <p:cNvPr id="86" name="Graphic 85" descr="Caret Right outline">
            <a:extLst>
              <a:ext uri="{FF2B5EF4-FFF2-40B4-BE49-F238E27FC236}">
                <a16:creationId xmlns:a16="http://schemas.microsoft.com/office/drawing/2014/main" id="{191CCF9C-F5E3-B6C7-D538-CD27DFE1A78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39348" y="2600983"/>
            <a:ext cx="313303" cy="313303"/>
          </a:xfrm>
          <a:prstGeom prst="rect">
            <a:avLst/>
          </a:prstGeom>
        </p:spPr>
      </p:pic>
      <p:pic>
        <p:nvPicPr>
          <p:cNvPr id="87" name="Graphic 86" descr="Caret Right outline">
            <a:extLst>
              <a:ext uri="{FF2B5EF4-FFF2-40B4-BE49-F238E27FC236}">
                <a16:creationId xmlns:a16="http://schemas.microsoft.com/office/drawing/2014/main" id="{BC9BA9AF-7EED-EA9F-AEEA-E39F8E0D46E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067818" y="2600983"/>
            <a:ext cx="313303" cy="313303"/>
          </a:xfrm>
          <a:prstGeom prst="rect">
            <a:avLst/>
          </a:prstGeom>
        </p:spPr>
      </p:pic>
      <p:pic>
        <p:nvPicPr>
          <p:cNvPr id="88" name="Graphic 87" descr="Caret Right outline">
            <a:extLst>
              <a:ext uri="{FF2B5EF4-FFF2-40B4-BE49-F238E27FC236}">
                <a16:creationId xmlns:a16="http://schemas.microsoft.com/office/drawing/2014/main" id="{04562464-9045-13D4-8F39-CAF9560BA71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810878" y="2600983"/>
            <a:ext cx="313303" cy="313303"/>
          </a:xfrm>
          <a:prstGeom prst="rect">
            <a:avLst/>
          </a:prstGeom>
        </p:spPr>
      </p:pic>
      <p:pic>
        <p:nvPicPr>
          <p:cNvPr id="89" name="Graphic 88" descr="Caret Right outline">
            <a:extLst>
              <a:ext uri="{FF2B5EF4-FFF2-40B4-BE49-F238E27FC236}">
                <a16:creationId xmlns:a16="http://schemas.microsoft.com/office/drawing/2014/main" id="{0B7C03CB-53AC-DF60-AB73-E6C3D20264F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682408" y="2600983"/>
            <a:ext cx="313303" cy="313303"/>
          </a:xfrm>
          <a:prstGeom prst="rect">
            <a:avLst/>
          </a:prstGeom>
        </p:spPr>
      </p:pic>
    </p:spTree>
    <p:extLst>
      <p:ext uri="{BB962C8B-B14F-4D97-AF65-F5344CB8AC3E}">
        <p14:creationId xmlns:p14="http://schemas.microsoft.com/office/powerpoint/2010/main" val="19841425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04925"/>
            <a:ext cx="5400000" cy="1994392"/>
          </a:xfrm>
          <a:prstGeom prst="rect">
            <a:avLst/>
          </a:prstGeom>
        </p:spPr>
        <p:txBody>
          <a:bodyPr vert="horz" wrap="square" lIns="0" tIns="0" rIns="0" bIns="0" rtlCol="0" anchor="t" anchorCtr="0">
            <a:spAutoFit/>
          </a:bodyPr>
          <a:lstStyle>
            <a:lvl1pPr algn="l">
              <a:lnSpc>
                <a:spcPct val="90000"/>
              </a:lnSpc>
              <a:defRPr sz="4800" b="0" spc="-150" baseline="0">
                <a:solidFill>
                  <a:schemeClr val="tx1"/>
                </a:solidFill>
                <a:latin typeface="+mj-lt"/>
              </a:defRPr>
            </a:lvl1pPr>
          </a:lstStyle>
          <a:p>
            <a:pPr lvl="0"/>
            <a:r>
              <a:rPr lang="en-US"/>
              <a:t>Click To Edit Master Text</a:t>
            </a:r>
            <a:r>
              <a:rPr lang="ru-RU"/>
              <a:t> </a:t>
            </a:r>
            <a:r>
              <a:rPr lang="en-US"/>
              <a:t>Styles</a:t>
            </a:r>
            <a:endParaRPr lang="ru-RU"/>
          </a:p>
        </p:txBody>
      </p:sp>
      <p:sp>
        <p:nvSpPr>
          <p:cNvPr id="3" name="Text Placeholder 2">
            <a:extLst>
              <a:ext uri="{FF2B5EF4-FFF2-40B4-BE49-F238E27FC236}">
                <a16:creationId xmlns:a16="http://schemas.microsoft.com/office/drawing/2014/main" id="{085F9CEF-3CFE-3199-BC5A-50D3516DC1E0}"/>
              </a:ext>
            </a:extLst>
          </p:cNvPr>
          <p:cNvSpPr>
            <a:spLocks noGrp="1"/>
          </p:cNvSpPr>
          <p:nvPr>
            <p:ph type="body" idx="41"/>
          </p:nvPr>
        </p:nvSpPr>
        <p:spPr>
          <a:xfrm>
            <a:off x="8097681" y="1712956"/>
            <a:ext cx="3506944" cy="298919"/>
          </a:xfrm>
        </p:spPr>
        <p:txBody>
          <a:bodyPr lIns="0" tIns="72000" rIns="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Subtitle Placeholder">
            <a:extLst>
              <a:ext uri="{FF2B5EF4-FFF2-40B4-BE49-F238E27FC236}">
                <a16:creationId xmlns:a16="http://schemas.microsoft.com/office/drawing/2014/main" id="{CDE9CDCE-A6C4-EE89-6D7D-B63B70489B0C}"/>
              </a:ext>
            </a:extLst>
          </p:cNvPr>
          <p:cNvSpPr>
            <a:spLocks noGrp="1"/>
          </p:cNvSpPr>
          <p:nvPr>
            <p:ph type="body" idx="42" hasCustomPrompt="1"/>
          </p:nvPr>
        </p:nvSpPr>
        <p:spPr>
          <a:xfrm>
            <a:off x="8097681" y="1387464"/>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6984913" y="1306184"/>
            <a:ext cx="8748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 Placeholder 2">
            <a:extLst>
              <a:ext uri="{FF2B5EF4-FFF2-40B4-BE49-F238E27FC236}">
                <a16:creationId xmlns:a16="http://schemas.microsoft.com/office/drawing/2014/main" id="{7FCC9C7B-7386-32AE-2DEC-4AB49B41545A}"/>
              </a:ext>
            </a:extLst>
          </p:cNvPr>
          <p:cNvSpPr>
            <a:spLocks noGrp="1"/>
          </p:cNvSpPr>
          <p:nvPr>
            <p:ph type="body" idx="43"/>
          </p:nvPr>
        </p:nvSpPr>
        <p:spPr>
          <a:xfrm>
            <a:off x="8097681" y="3065630"/>
            <a:ext cx="3506944" cy="298919"/>
          </a:xfrm>
        </p:spPr>
        <p:txBody>
          <a:bodyPr lIns="0" tIns="72000" rIns="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9" name="Subtitle Placeholder">
            <a:extLst>
              <a:ext uri="{FF2B5EF4-FFF2-40B4-BE49-F238E27FC236}">
                <a16:creationId xmlns:a16="http://schemas.microsoft.com/office/drawing/2014/main" id="{0D113353-CCC8-679D-41BC-A0262F146578}"/>
              </a:ext>
            </a:extLst>
          </p:cNvPr>
          <p:cNvSpPr>
            <a:spLocks noGrp="1"/>
          </p:cNvSpPr>
          <p:nvPr>
            <p:ph type="body" idx="44" hasCustomPrompt="1"/>
          </p:nvPr>
        </p:nvSpPr>
        <p:spPr>
          <a:xfrm>
            <a:off x="8097681" y="2748995"/>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2" name="Rectangle 11">
            <a:extLst>
              <a:ext uri="{FF2B5EF4-FFF2-40B4-BE49-F238E27FC236}">
                <a16:creationId xmlns:a16="http://schemas.microsoft.com/office/drawing/2014/main" id="{9FC27708-29B3-7B00-5C01-F799DE9E003D}"/>
              </a:ext>
            </a:extLst>
          </p:cNvPr>
          <p:cNvSpPr/>
          <p:nvPr userDrawn="1"/>
        </p:nvSpPr>
        <p:spPr>
          <a:xfrm>
            <a:off x="6984913" y="2667715"/>
            <a:ext cx="8748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 Placeholder 2">
            <a:extLst>
              <a:ext uri="{FF2B5EF4-FFF2-40B4-BE49-F238E27FC236}">
                <a16:creationId xmlns:a16="http://schemas.microsoft.com/office/drawing/2014/main" id="{40A8D8C3-7C32-30B0-3CE8-82510573D1F2}"/>
              </a:ext>
            </a:extLst>
          </p:cNvPr>
          <p:cNvSpPr>
            <a:spLocks noGrp="1"/>
          </p:cNvSpPr>
          <p:nvPr>
            <p:ph type="body" idx="45"/>
          </p:nvPr>
        </p:nvSpPr>
        <p:spPr>
          <a:xfrm>
            <a:off x="8097681" y="4427161"/>
            <a:ext cx="3506944" cy="298919"/>
          </a:xfrm>
        </p:spPr>
        <p:txBody>
          <a:bodyPr lIns="0" tIns="72000" rIns="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Subtitle Placeholder">
            <a:extLst>
              <a:ext uri="{FF2B5EF4-FFF2-40B4-BE49-F238E27FC236}">
                <a16:creationId xmlns:a16="http://schemas.microsoft.com/office/drawing/2014/main" id="{0AA59997-B05F-2C0E-5C3F-2A3A174D761B}"/>
              </a:ext>
            </a:extLst>
          </p:cNvPr>
          <p:cNvSpPr>
            <a:spLocks noGrp="1"/>
          </p:cNvSpPr>
          <p:nvPr>
            <p:ph type="body" idx="46" hasCustomPrompt="1"/>
          </p:nvPr>
        </p:nvSpPr>
        <p:spPr>
          <a:xfrm>
            <a:off x="8097681" y="4110526"/>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26" name="Rectangle 25">
            <a:extLst>
              <a:ext uri="{FF2B5EF4-FFF2-40B4-BE49-F238E27FC236}">
                <a16:creationId xmlns:a16="http://schemas.microsoft.com/office/drawing/2014/main" id="{A4BEC3E7-C0C5-F346-CA0A-2C9BC2F0B9EB}"/>
              </a:ext>
            </a:extLst>
          </p:cNvPr>
          <p:cNvSpPr/>
          <p:nvPr userDrawn="1"/>
        </p:nvSpPr>
        <p:spPr>
          <a:xfrm>
            <a:off x="6984913" y="4029246"/>
            <a:ext cx="8748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 Placeholder 2">
            <a:extLst>
              <a:ext uri="{FF2B5EF4-FFF2-40B4-BE49-F238E27FC236}">
                <a16:creationId xmlns:a16="http://schemas.microsoft.com/office/drawing/2014/main" id="{4ED4724C-AA67-AE29-F18E-7F943BC1DBDE}"/>
              </a:ext>
            </a:extLst>
          </p:cNvPr>
          <p:cNvSpPr>
            <a:spLocks noGrp="1"/>
          </p:cNvSpPr>
          <p:nvPr>
            <p:ph type="body" idx="47"/>
          </p:nvPr>
        </p:nvSpPr>
        <p:spPr>
          <a:xfrm>
            <a:off x="8097681" y="5789995"/>
            <a:ext cx="3506944" cy="298919"/>
          </a:xfrm>
        </p:spPr>
        <p:txBody>
          <a:bodyPr lIns="0" tIns="72000" rIns="0" bIns="0" anchor="t" anchorCtr="0">
            <a:spAutoFit/>
          </a:bodyPr>
          <a:lstStyle>
            <a:lvl1pPr marL="0" indent="0" algn="l">
              <a:lnSpc>
                <a:spcPct val="120000"/>
              </a:lnSpc>
              <a:spcBef>
                <a:spcPts val="600"/>
              </a:spcBef>
              <a:buNone/>
              <a:defRPr sz="135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90765CD2-D486-E796-7FB7-3463534D8512}"/>
              </a:ext>
            </a:extLst>
          </p:cNvPr>
          <p:cNvSpPr>
            <a:spLocks noGrp="1"/>
          </p:cNvSpPr>
          <p:nvPr>
            <p:ph type="body" idx="48" hasCustomPrompt="1"/>
          </p:nvPr>
        </p:nvSpPr>
        <p:spPr>
          <a:xfrm>
            <a:off x="8097681" y="5472058"/>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9" name="Rectangle 38">
            <a:extLst>
              <a:ext uri="{FF2B5EF4-FFF2-40B4-BE49-F238E27FC236}">
                <a16:creationId xmlns:a16="http://schemas.microsoft.com/office/drawing/2014/main" id="{C77BF785-AA94-BF4C-9D67-3B5B2E687BC6}"/>
              </a:ext>
            </a:extLst>
          </p:cNvPr>
          <p:cNvSpPr/>
          <p:nvPr userDrawn="1"/>
        </p:nvSpPr>
        <p:spPr>
          <a:xfrm>
            <a:off x="6984913" y="5390778"/>
            <a:ext cx="874800" cy="874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5" name="Рисунок 80" descr="Земля контур">
            <a:extLst>
              <a:ext uri="{FF2B5EF4-FFF2-40B4-BE49-F238E27FC236}">
                <a16:creationId xmlns:a16="http://schemas.microsoft.com/office/drawing/2014/main" id="{41C77E58-83B2-659A-8952-732C2D05B1F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88313" y="1509584"/>
            <a:ext cx="468000" cy="468000"/>
          </a:xfrm>
          <a:prstGeom prst="rect">
            <a:avLst/>
          </a:prstGeom>
        </p:spPr>
      </p:pic>
      <p:pic>
        <p:nvPicPr>
          <p:cNvPr id="46" name="Рисунок 85" descr="Конверт контур">
            <a:extLst>
              <a:ext uri="{FF2B5EF4-FFF2-40B4-BE49-F238E27FC236}">
                <a16:creationId xmlns:a16="http://schemas.microsoft.com/office/drawing/2014/main" id="{CE680A4F-4218-7808-8ECA-FCC9C752C02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188313" y="2871115"/>
            <a:ext cx="468000" cy="468000"/>
          </a:xfrm>
          <a:prstGeom prst="rect">
            <a:avLst/>
          </a:prstGeom>
        </p:spPr>
      </p:pic>
      <p:pic>
        <p:nvPicPr>
          <p:cNvPr id="47" name="Рисунок 90" descr="Телефонная трубка контур">
            <a:extLst>
              <a:ext uri="{FF2B5EF4-FFF2-40B4-BE49-F238E27FC236}">
                <a16:creationId xmlns:a16="http://schemas.microsoft.com/office/drawing/2014/main" id="{AE2DE6D2-2B3A-EB6B-84AC-FC3F685977D9}"/>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7188313" y="4232646"/>
            <a:ext cx="468000" cy="468000"/>
          </a:xfrm>
          <a:prstGeom prst="rect">
            <a:avLst/>
          </a:prstGeom>
        </p:spPr>
      </p:pic>
      <p:pic>
        <p:nvPicPr>
          <p:cNvPr id="48" name="Рисунок 95" descr="Карта с кнопкой контур">
            <a:extLst>
              <a:ext uri="{FF2B5EF4-FFF2-40B4-BE49-F238E27FC236}">
                <a16:creationId xmlns:a16="http://schemas.microsoft.com/office/drawing/2014/main" id="{5B0230E1-9977-DEBA-4279-D7663B3C820E}"/>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7188313" y="5594178"/>
            <a:ext cx="468000" cy="468000"/>
          </a:xfrm>
          <a:prstGeom prst="rect">
            <a:avLst/>
          </a:prstGeom>
        </p:spPr>
      </p:pic>
      <p:cxnSp>
        <p:nvCxnSpPr>
          <p:cNvPr id="2" name="Straight Connector 1">
            <a:extLst>
              <a:ext uri="{FF2B5EF4-FFF2-40B4-BE49-F238E27FC236}">
                <a16:creationId xmlns:a16="http://schemas.microsoft.com/office/drawing/2014/main" id="{D93B24AC-9462-A3DE-D1CD-F03AB644B3BD}"/>
              </a:ext>
            </a:extLst>
          </p:cNvPr>
          <p:cNvCxnSpPr>
            <a:cxnSpLocks/>
          </p:cNvCxnSpPr>
          <p:nvPr userDrawn="1"/>
        </p:nvCxnSpPr>
        <p:spPr>
          <a:xfrm>
            <a:off x="591650" y="6273800"/>
            <a:ext cx="5400000" cy="0"/>
          </a:xfrm>
          <a:prstGeom prst="line">
            <a:avLst/>
          </a:prstGeom>
          <a:ln w="12700">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7207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actsV2">
    <p:bg>
      <p:bgPr>
        <a:solidFill>
          <a:schemeClr val="tx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15" name="Title 1">
            <a:extLst>
              <a:ext uri="{FF2B5EF4-FFF2-40B4-BE49-F238E27FC236}">
                <a16:creationId xmlns:a16="http://schemas.microsoft.com/office/drawing/2014/main" id="{E605DDFC-8158-376D-BCC8-91CC4BEC7452}"/>
              </a:ext>
            </a:extLst>
          </p:cNvPr>
          <p:cNvSpPr>
            <a:spLocks noGrp="1"/>
          </p:cNvSpPr>
          <p:nvPr>
            <p:ph type="title" hasCustomPrompt="1"/>
          </p:nvPr>
        </p:nvSpPr>
        <p:spPr>
          <a:xfrm>
            <a:off x="591650" y="1304925"/>
            <a:ext cx="5400000" cy="1994392"/>
          </a:xfrm>
          <a:prstGeom prst="rect">
            <a:avLst/>
          </a:prstGeom>
        </p:spPr>
        <p:txBody>
          <a:bodyPr vert="horz" wrap="square" lIns="0" tIns="0" rIns="0" bIns="0" rtlCol="0" anchor="t" anchorCtr="0">
            <a:spAutoFit/>
          </a:bodyPr>
          <a:lstStyle>
            <a:lvl1pPr algn="l">
              <a:lnSpc>
                <a:spcPct val="90000"/>
              </a:lnSpc>
              <a:defRPr sz="4800" b="0" spc="-150" baseline="0">
                <a:solidFill>
                  <a:schemeClr val="bg1"/>
                </a:solidFill>
                <a:latin typeface="+mj-lt"/>
              </a:defRPr>
            </a:lvl1pPr>
          </a:lstStyle>
          <a:p>
            <a:pPr lvl="0"/>
            <a:r>
              <a:rPr lang="en-US"/>
              <a:t>Click To Edit Master Text</a:t>
            </a:r>
            <a:r>
              <a:rPr lang="ru-RU"/>
              <a:t> </a:t>
            </a:r>
            <a:r>
              <a:rPr lang="en-US"/>
              <a:t>Styles</a:t>
            </a:r>
            <a:endParaRPr lang="ru-RU"/>
          </a:p>
        </p:txBody>
      </p:sp>
      <p:sp>
        <p:nvSpPr>
          <p:cNvPr id="3" name="Text Placeholder 2">
            <a:extLst>
              <a:ext uri="{FF2B5EF4-FFF2-40B4-BE49-F238E27FC236}">
                <a16:creationId xmlns:a16="http://schemas.microsoft.com/office/drawing/2014/main" id="{085F9CEF-3CFE-3199-BC5A-50D3516DC1E0}"/>
              </a:ext>
            </a:extLst>
          </p:cNvPr>
          <p:cNvSpPr>
            <a:spLocks noGrp="1"/>
          </p:cNvSpPr>
          <p:nvPr>
            <p:ph type="body" idx="41"/>
          </p:nvPr>
        </p:nvSpPr>
        <p:spPr>
          <a:xfrm>
            <a:off x="8097681" y="1712956"/>
            <a:ext cx="3506944" cy="298919"/>
          </a:xfrm>
        </p:spPr>
        <p:txBody>
          <a:bodyPr lIns="0" tIns="72000" rIns="0" bIns="0" anchor="t" anchorCtr="0">
            <a:sp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7" name="Subtitle Placeholder">
            <a:extLst>
              <a:ext uri="{FF2B5EF4-FFF2-40B4-BE49-F238E27FC236}">
                <a16:creationId xmlns:a16="http://schemas.microsoft.com/office/drawing/2014/main" id="{CDE9CDCE-A6C4-EE89-6D7D-B63B70489B0C}"/>
              </a:ext>
            </a:extLst>
          </p:cNvPr>
          <p:cNvSpPr>
            <a:spLocks noGrp="1"/>
          </p:cNvSpPr>
          <p:nvPr>
            <p:ph type="body" idx="42" hasCustomPrompt="1"/>
          </p:nvPr>
        </p:nvSpPr>
        <p:spPr>
          <a:xfrm>
            <a:off x="8097681" y="1387464"/>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2" name="Rectangle 31">
            <a:extLst>
              <a:ext uri="{FF2B5EF4-FFF2-40B4-BE49-F238E27FC236}">
                <a16:creationId xmlns:a16="http://schemas.microsoft.com/office/drawing/2014/main" id="{F70B4A94-24CC-8A41-26E6-B3ACC07B8B0E}"/>
              </a:ext>
            </a:extLst>
          </p:cNvPr>
          <p:cNvSpPr/>
          <p:nvPr userDrawn="1"/>
        </p:nvSpPr>
        <p:spPr>
          <a:xfrm>
            <a:off x="6984913" y="1306184"/>
            <a:ext cx="8748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 Placeholder 2">
            <a:extLst>
              <a:ext uri="{FF2B5EF4-FFF2-40B4-BE49-F238E27FC236}">
                <a16:creationId xmlns:a16="http://schemas.microsoft.com/office/drawing/2014/main" id="{7FCC9C7B-7386-32AE-2DEC-4AB49B41545A}"/>
              </a:ext>
            </a:extLst>
          </p:cNvPr>
          <p:cNvSpPr>
            <a:spLocks noGrp="1"/>
          </p:cNvSpPr>
          <p:nvPr>
            <p:ph type="body" idx="43"/>
          </p:nvPr>
        </p:nvSpPr>
        <p:spPr>
          <a:xfrm>
            <a:off x="8097681" y="3065630"/>
            <a:ext cx="3506944" cy="298919"/>
          </a:xfrm>
        </p:spPr>
        <p:txBody>
          <a:bodyPr lIns="0" tIns="72000" rIns="0" bIns="0" anchor="t" anchorCtr="0">
            <a:sp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9" name="Subtitle Placeholder">
            <a:extLst>
              <a:ext uri="{FF2B5EF4-FFF2-40B4-BE49-F238E27FC236}">
                <a16:creationId xmlns:a16="http://schemas.microsoft.com/office/drawing/2014/main" id="{0D113353-CCC8-679D-41BC-A0262F146578}"/>
              </a:ext>
            </a:extLst>
          </p:cNvPr>
          <p:cNvSpPr>
            <a:spLocks noGrp="1"/>
          </p:cNvSpPr>
          <p:nvPr>
            <p:ph type="body" idx="44" hasCustomPrompt="1"/>
          </p:nvPr>
        </p:nvSpPr>
        <p:spPr>
          <a:xfrm>
            <a:off x="8097681" y="2748995"/>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12" name="Rectangle 11">
            <a:extLst>
              <a:ext uri="{FF2B5EF4-FFF2-40B4-BE49-F238E27FC236}">
                <a16:creationId xmlns:a16="http://schemas.microsoft.com/office/drawing/2014/main" id="{9FC27708-29B3-7B00-5C01-F799DE9E003D}"/>
              </a:ext>
            </a:extLst>
          </p:cNvPr>
          <p:cNvSpPr/>
          <p:nvPr userDrawn="1"/>
        </p:nvSpPr>
        <p:spPr>
          <a:xfrm>
            <a:off x="6984913" y="2667715"/>
            <a:ext cx="8748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 Placeholder 2">
            <a:extLst>
              <a:ext uri="{FF2B5EF4-FFF2-40B4-BE49-F238E27FC236}">
                <a16:creationId xmlns:a16="http://schemas.microsoft.com/office/drawing/2014/main" id="{40A8D8C3-7C32-30B0-3CE8-82510573D1F2}"/>
              </a:ext>
            </a:extLst>
          </p:cNvPr>
          <p:cNvSpPr>
            <a:spLocks noGrp="1"/>
          </p:cNvSpPr>
          <p:nvPr>
            <p:ph type="body" idx="45"/>
          </p:nvPr>
        </p:nvSpPr>
        <p:spPr>
          <a:xfrm>
            <a:off x="8097681" y="4427161"/>
            <a:ext cx="3506944" cy="298919"/>
          </a:xfrm>
        </p:spPr>
        <p:txBody>
          <a:bodyPr lIns="0" tIns="72000" rIns="0" bIns="0" anchor="t" anchorCtr="0">
            <a:sp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Subtitle Placeholder">
            <a:extLst>
              <a:ext uri="{FF2B5EF4-FFF2-40B4-BE49-F238E27FC236}">
                <a16:creationId xmlns:a16="http://schemas.microsoft.com/office/drawing/2014/main" id="{0AA59997-B05F-2C0E-5C3F-2A3A174D761B}"/>
              </a:ext>
            </a:extLst>
          </p:cNvPr>
          <p:cNvSpPr>
            <a:spLocks noGrp="1"/>
          </p:cNvSpPr>
          <p:nvPr>
            <p:ph type="body" idx="46" hasCustomPrompt="1"/>
          </p:nvPr>
        </p:nvSpPr>
        <p:spPr>
          <a:xfrm>
            <a:off x="8097681" y="4110526"/>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26" name="Rectangle 25">
            <a:extLst>
              <a:ext uri="{FF2B5EF4-FFF2-40B4-BE49-F238E27FC236}">
                <a16:creationId xmlns:a16="http://schemas.microsoft.com/office/drawing/2014/main" id="{A4BEC3E7-C0C5-F346-CA0A-2C9BC2F0B9EB}"/>
              </a:ext>
            </a:extLst>
          </p:cNvPr>
          <p:cNvSpPr/>
          <p:nvPr userDrawn="1"/>
        </p:nvSpPr>
        <p:spPr>
          <a:xfrm>
            <a:off x="6984913" y="4029246"/>
            <a:ext cx="8748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 Placeholder 2">
            <a:extLst>
              <a:ext uri="{FF2B5EF4-FFF2-40B4-BE49-F238E27FC236}">
                <a16:creationId xmlns:a16="http://schemas.microsoft.com/office/drawing/2014/main" id="{4ED4724C-AA67-AE29-F18E-7F943BC1DBDE}"/>
              </a:ext>
            </a:extLst>
          </p:cNvPr>
          <p:cNvSpPr>
            <a:spLocks noGrp="1"/>
          </p:cNvSpPr>
          <p:nvPr>
            <p:ph type="body" idx="47"/>
          </p:nvPr>
        </p:nvSpPr>
        <p:spPr>
          <a:xfrm>
            <a:off x="8097681" y="5789995"/>
            <a:ext cx="3506944" cy="298919"/>
          </a:xfrm>
        </p:spPr>
        <p:txBody>
          <a:bodyPr lIns="0" tIns="72000" rIns="0" bIns="0" anchor="t" anchorCtr="0">
            <a:spAutoFit/>
          </a:bodyPr>
          <a:lstStyle>
            <a:lvl1pPr marL="0" indent="0" algn="l">
              <a:lnSpc>
                <a:spcPct val="120000"/>
              </a:lnSpc>
              <a:spcBef>
                <a:spcPts val="600"/>
              </a:spcBef>
              <a:buNone/>
              <a:defRPr sz="135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8" name="Subtitle Placeholder">
            <a:extLst>
              <a:ext uri="{FF2B5EF4-FFF2-40B4-BE49-F238E27FC236}">
                <a16:creationId xmlns:a16="http://schemas.microsoft.com/office/drawing/2014/main" id="{90765CD2-D486-E796-7FB7-3463534D8512}"/>
              </a:ext>
            </a:extLst>
          </p:cNvPr>
          <p:cNvSpPr>
            <a:spLocks noGrp="1"/>
          </p:cNvSpPr>
          <p:nvPr>
            <p:ph type="body" idx="48" hasCustomPrompt="1"/>
          </p:nvPr>
        </p:nvSpPr>
        <p:spPr>
          <a:xfrm>
            <a:off x="8097681" y="5472058"/>
            <a:ext cx="3524738" cy="307777"/>
          </a:xfrm>
        </p:spPr>
        <p:txBody>
          <a:bodyPr wrap="square" lIns="0" tIns="0" rIns="0" bIns="0" anchor="b"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lang="en-US" sz="2000" b="1" dirty="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a:t>
            </a:r>
          </a:p>
        </p:txBody>
      </p:sp>
      <p:sp>
        <p:nvSpPr>
          <p:cNvPr id="39" name="Rectangle 38">
            <a:extLst>
              <a:ext uri="{FF2B5EF4-FFF2-40B4-BE49-F238E27FC236}">
                <a16:creationId xmlns:a16="http://schemas.microsoft.com/office/drawing/2014/main" id="{C77BF785-AA94-BF4C-9D67-3B5B2E687BC6}"/>
              </a:ext>
            </a:extLst>
          </p:cNvPr>
          <p:cNvSpPr/>
          <p:nvPr userDrawn="1"/>
        </p:nvSpPr>
        <p:spPr>
          <a:xfrm>
            <a:off x="6984913" y="5390778"/>
            <a:ext cx="874800" cy="874800"/>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5" name="Рисунок 80" descr="Земля контур">
            <a:extLst>
              <a:ext uri="{FF2B5EF4-FFF2-40B4-BE49-F238E27FC236}">
                <a16:creationId xmlns:a16="http://schemas.microsoft.com/office/drawing/2014/main" id="{41C77E58-83B2-659A-8952-732C2D05B1F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88313" y="1509584"/>
            <a:ext cx="468000" cy="468000"/>
          </a:xfrm>
          <a:prstGeom prst="rect">
            <a:avLst/>
          </a:prstGeom>
        </p:spPr>
      </p:pic>
      <p:pic>
        <p:nvPicPr>
          <p:cNvPr id="46" name="Рисунок 85" descr="Конверт контур">
            <a:extLst>
              <a:ext uri="{FF2B5EF4-FFF2-40B4-BE49-F238E27FC236}">
                <a16:creationId xmlns:a16="http://schemas.microsoft.com/office/drawing/2014/main" id="{CE680A4F-4218-7808-8ECA-FCC9C752C02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188313" y="2871115"/>
            <a:ext cx="468000" cy="468000"/>
          </a:xfrm>
          <a:prstGeom prst="rect">
            <a:avLst/>
          </a:prstGeom>
        </p:spPr>
      </p:pic>
      <p:pic>
        <p:nvPicPr>
          <p:cNvPr id="47" name="Рисунок 90" descr="Телефонная трубка контур">
            <a:extLst>
              <a:ext uri="{FF2B5EF4-FFF2-40B4-BE49-F238E27FC236}">
                <a16:creationId xmlns:a16="http://schemas.microsoft.com/office/drawing/2014/main" id="{AE2DE6D2-2B3A-EB6B-84AC-FC3F685977D9}"/>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7188313" y="4232646"/>
            <a:ext cx="468000" cy="468000"/>
          </a:xfrm>
          <a:prstGeom prst="rect">
            <a:avLst/>
          </a:prstGeom>
        </p:spPr>
      </p:pic>
      <p:pic>
        <p:nvPicPr>
          <p:cNvPr id="48" name="Рисунок 95" descr="Карта с кнопкой контур">
            <a:extLst>
              <a:ext uri="{FF2B5EF4-FFF2-40B4-BE49-F238E27FC236}">
                <a16:creationId xmlns:a16="http://schemas.microsoft.com/office/drawing/2014/main" id="{5B0230E1-9977-DEBA-4279-D7663B3C820E}"/>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7188313" y="5594178"/>
            <a:ext cx="468000" cy="468000"/>
          </a:xfrm>
          <a:prstGeom prst="rect">
            <a:avLst/>
          </a:prstGeom>
        </p:spPr>
      </p:pic>
      <p:cxnSp>
        <p:nvCxnSpPr>
          <p:cNvPr id="2" name="Straight Connector 1">
            <a:extLst>
              <a:ext uri="{FF2B5EF4-FFF2-40B4-BE49-F238E27FC236}">
                <a16:creationId xmlns:a16="http://schemas.microsoft.com/office/drawing/2014/main" id="{D93B24AC-9462-A3DE-D1CD-F03AB644B3BD}"/>
              </a:ext>
            </a:extLst>
          </p:cNvPr>
          <p:cNvCxnSpPr>
            <a:cxnSpLocks/>
          </p:cNvCxnSpPr>
          <p:nvPr userDrawn="1"/>
        </p:nvCxnSpPr>
        <p:spPr>
          <a:xfrm>
            <a:off x="591650" y="6273800"/>
            <a:ext cx="5400000"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5216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ankYouV1">
    <p:bg>
      <p:bgPr>
        <a:solidFill>
          <a:schemeClr val="bg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tx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Subtitle Placeholder">
            <a:extLst>
              <a:ext uri="{FF2B5EF4-FFF2-40B4-BE49-F238E27FC236}">
                <a16:creationId xmlns:a16="http://schemas.microsoft.com/office/drawing/2014/main" id="{DF9F5750-744A-CA42-AB25-98D490129344}"/>
              </a:ext>
            </a:extLst>
          </p:cNvPr>
          <p:cNvSpPr>
            <a:spLocks noGrp="1"/>
          </p:cNvSpPr>
          <p:nvPr>
            <p:ph type="body" idx="26" hasCustomPrompt="1"/>
          </p:nvPr>
        </p:nvSpPr>
        <p:spPr>
          <a:xfrm>
            <a:off x="6529538" y="5241416"/>
            <a:ext cx="5075087" cy="1032384"/>
          </a:xfrm>
        </p:spPr>
        <p:txBody>
          <a:bodyPr wrap="square" lIns="144000" tIns="0" rIns="0" bIns="0" anchor="ctr" anchorCtr="0">
            <a:noAutofit/>
          </a:bodyPr>
          <a:lstStyle>
            <a:lvl1pPr marL="0" indent="0" algn="l">
              <a:spcBef>
                <a:spcPts val="600"/>
              </a:spcBef>
              <a:buNone/>
              <a:defRPr sz="2000" b="1" spc="0" baseline="0">
                <a:solidFill>
                  <a:schemeClr val="tx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8" name="Group 7">
            <a:extLst>
              <a:ext uri="{FF2B5EF4-FFF2-40B4-BE49-F238E27FC236}">
                <a16:creationId xmlns:a16="http://schemas.microsoft.com/office/drawing/2014/main" id="{A01E26F2-4AAF-216F-07C8-CD074A6E2F0F}"/>
              </a:ext>
            </a:extLst>
          </p:cNvPr>
          <p:cNvGrpSpPr/>
          <p:nvPr userDrawn="1"/>
        </p:nvGrpSpPr>
        <p:grpSpPr>
          <a:xfrm>
            <a:off x="6205538" y="5613608"/>
            <a:ext cx="324000" cy="324000"/>
            <a:chOff x="11388625" y="6057800"/>
            <a:chExt cx="432000" cy="432000"/>
          </a:xfrm>
        </p:grpSpPr>
        <p:sp>
          <p:nvSpPr>
            <p:cNvPr id="10" name="Oval 9">
              <a:extLst>
                <a:ext uri="{FF2B5EF4-FFF2-40B4-BE49-F238E27FC236}">
                  <a16:creationId xmlns:a16="http://schemas.microsoft.com/office/drawing/2014/main" id="{3F9145DC-4B38-D134-C074-6D93D63B0D28}"/>
                </a:ext>
              </a:extLst>
            </p:cNvPr>
            <p:cNvSpPr/>
            <p:nvPr userDrawn="1"/>
          </p:nvSpPr>
          <p:spPr>
            <a:xfrm>
              <a:off x="11388625" y="6057800"/>
              <a:ext cx="432000" cy="432000"/>
            </a:xfrm>
            <a:prstGeom prst="ellipse">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Graphic 10" descr="Caret Right outline">
              <a:extLst>
                <a:ext uri="{FF2B5EF4-FFF2-40B4-BE49-F238E27FC236}">
                  <a16:creationId xmlns:a16="http://schemas.microsoft.com/office/drawing/2014/main" id="{EC64A7E9-5AE0-B59B-B9A2-D4BEF8B251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6" name="Rectangle 15">
            <a:extLst>
              <a:ext uri="{FF2B5EF4-FFF2-40B4-BE49-F238E27FC236}">
                <a16:creationId xmlns:a16="http://schemas.microsoft.com/office/drawing/2014/main" id="{95DBB049-9D8E-6AA8-9A21-F2F511AB9148}"/>
              </a:ext>
            </a:extLst>
          </p:cNvPr>
          <p:cNvSpPr/>
          <p:nvPr userDrawn="1"/>
        </p:nvSpPr>
        <p:spPr>
          <a:xfrm>
            <a:off x="0" y="1333972"/>
            <a:ext cx="7859714" cy="3096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itle 1">
            <a:extLst>
              <a:ext uri="{FF2B5EF4-FFF2-40B4-BE49-F238E27FC236}">
                <a16:creationId xmlns:a16="http://schemas.microsoft.com/office/drawing/2014/main" id="{54FF75AA-DE43-7DA3-E942-28FC2D0AF736}"/>
              </a:ext>
            </a:extLst>
          </p:cNvPr>
          <p:cNvSpPr>
            <a:spLocks noGrp="1"/>
          </p:cNvSpPr>
          <p:nvPr>
            <p:ph type="title" hasCustomPrompt="1"/>
          </p:nvPr>
        </p:nvSpPr>
        <p:spPr>
          <a:xfrm>
            <a:off x="587378" y="1333972"/>
            <a:ext cx="7272336" cy="3095408"/>
          </a:xfrm>
          <a:prstGeom prst="rect">
            <a:avLst/>
          </a:prstGeom>
        </p:spPr>
        <p:txBody>
          <a:bodyPr vert="horz" wrap="square" lIns="0" tIns="216000" rIns="432000" bIns="216000" rtlCol="0" anchor="ctr" anchorCtr="0">
            <a:noAutofit/>
          </a:bodyPr>
          <a:lstStyle>
            <a:lvl1pPr algn="l">
              <a:lnSpc>
                <a:spcPct val="90000"/>
              </a:lnSpc>
              <a:defRPr sz="4800" b="0" spc="-300" baseline="0">
                <a:solidFill>
                  <a:schemeClr val="tx1"/>
                </a:solidFill>
                <a:latin typeface="+mj-lt"/>
              </a:defRPr>
            </a:lvl1pPr>
          </a:lstStyle>
          <a:p>
            <a:pPr lvl="0"/>
            <a:r>
              <a:rPr lang="en-US"/>
              <a:t>Click To Edit Master Text</a:t>
            </a:r>
            <a:r>
              <a:rPr lang="ru-RU"/>
              <a:t> </a:t>
            </a:r>
            <a:r>
              <a:rPr lang="en-US"/>
              <a:t>Styles</a:t>
            </a:r>
            <a:endParaRPr lang="ru-RU"/>
          </a:p>
        </p:txBody>
      </p:sp>
    </p:spTree>
    <p:extLst>
      <p:ext uri="{BB962C8B-B14F-4D97-AF65-F5344CB8AC3E}">
        <p14:creationId xmlns:p14="http://schemas.microsoft.com/office/powerpoint/2010/main" val="16183437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hankYouV2">
    <p:bg>
      <p:bgPr>
        <a:solidFill>
          <a:schemeClr val="tx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Subtitle Placeholder">
            <a:extLst>
              <a:ext uri="{FF2B5EF4-FFF2-40B4-BE49-F238E27FC236}">
                <a16:creationId xmlns:a16="http://schemas.microsoft.com/office/drawing/2014/main" id="{DF9F5750-744A-CA42-AB25-98D490129344}"/>
              </a:ext>
            </a:extLst>
          </p:cNvPr>
          <p:cNvSpPr>
            <a:spLocks noGrp="1"/>
          </p:cNvSpPr>
          <p:nvPr>
            <p:ph type="body" idx="26" hasCustomPrompt="1"/>
          </p:nvPr>
        </p:nvSpPr>
        <p:spPr>
          <a:xfrm>
            <a:off x="6529538" y="5241416"/>
            <a:ext cx="5075087" cy="1032384"/>
          </a:xfrm>
        </p:spPr>
        <p:txBody>
          <a:bodyPr wrap="square" lIns="144000" tIns="0" rIns="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8" name="Group 7">
            <a:extLst>
              <a:ext uri="{FF2B5EF4-FFF2-40B4-BE49-F238E27FC236}">
                <a16:creationId xmlns:a16="http://schemas.microsoft.com/office/drawing/2014/main" id="{A01E26F2-4AAF-216F-07C8-CD074A6E2F0F}"/>
              </a:ext>
            </a:extLst>
          </p:cNvPr>
          <p:cNvGrpSpPr/>
          <p:nvPr userDrawn="1"/>
        </p:nvGrpSpPr>
        <p:grpSpPr>
          <a:xfrm>
            <a:off x="6205538" y="5613608"/>
            <a:ext cx="324000" cy="324000"/>
            <a:chOff x="11388625" y="6057800"/>
            <a:chExt cx="432000" cy="432000"/>
          </a:xfrm>
        </p:grpSpPr>
        <p:sp>
          <p:nvSpPr>
            <p:cNvPr id="10" name="Oval 9">
              <a:extLst>
                <a:ext uri="{FF2B5EF4-FFF2-40B4-BE49-F238E27FC236}">
                  <a16:creationId xmlns:a16="http://schemas.microsoft.com/office/drawing/2014/main" id="{3F9145DC-4B38-D134-C074-6D93D63B0D28}"/>
                </a:ext>
              </a:extLst>
            </p:cNvPr>
            <p:cNvSpPr/>
            <p:nvPr userDrawn="1"/>
          </p:nvSpPr>
          <p:spPr>
            <a:xfrm>
              <a:off x="11388625" y="6057800"/>
              <a:ext cx="432000" cy="432000"/>
            </a:xfrm>
            <a:prstGeom prst="ellipse">
              <a:avLst/>
            </a:prstGeom>
            <a:no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Graphic 10" descr="Caret Right outline">
              <a:extLst>
                <a:ext uri="{FF2B5EF4-FFF2-40B4-BE49-F238E27FC236}">
                  <a16:creationId xmlns:a16="http://schemas.microsoft.com/office/drawing/2014/main" id="{EC64A7E9-5AE0-B59B-B9A2-D4BEF8B251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6" name="Rectangle 15">
            <a:extLst>
              <a:ext uri="{FF2B5EF4-FFF2-40B4-BE49-F238E27FC236}">
                <a16:creationId xmlns:a16="http://schemas.microsoft.com/office/drawing/2014/main" id="{95DBB049-9D8E-6AA8-9A21-F2F511AB9148}"/>
              </a:ext>
            </a:extLst>
          </p:cNvPr>
          <p:cNvSpPr/>
          <p:nvPr userDrawn="1"/>
        </p:nvSpPr>
        <p:spPr>
          <a:xfrm>
            <a:off x="587374" y="1333972"/>
            <a:ext cx="7272339" cy="3096000"/>
          </a:xfrm>
          <a:prstGeom prst="rect">
            <a:avLst/>
          </a:prstGeom>
          <a:no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itle 1">
            <a:extLst>
              <a:ext uri="{FF2B5EF4-FFF2-40B4-BE49-F238E27FC236}">
                <a16:creationId xmlns:a16="http://schemas.microsoft.com/office/drawing/2014/main" id="{54FF75AA-DE43-7DA3-E942-28FC2D0AF736}"/>
              </a:ext>
            </a:extLst>
          </p:cNvPr>
          <p:cNvSpPr>
            <a:spLocks noGrp="1"/>
          </p:cNvSpPr>
          <p:nvPr>
            <p:ph type="title" hasCustomPrompt="1"/>
          </p:nvPr>
        </p:nvSpPr>
        <p:spPr>
          <a:xfrm>
            <a:off x="587378" y="1333972"/>
            <a:ext cx="7272336" cy="3095408"/>
          </a:xfrm>
          <a:prstGeom prst="rect">
            <a:avLst/>
          </a:prstGeom>
        </p:spPr>
        <p:txBody>
          <a:bodyPr vert="horz" wrap="square" lIns="432000" tIns="216000" rIns="432000" bIns="216000" rtlCol="0" anchor="ctr" anchorCtr="0">
            <a:noAutofit/>
          </a:bodyPr>
          <a:lstStyle>
            <a:lvl1pPr algn="l">
              <a:lnSpc>
                <a:spcPct val="90000"/>
              </a:lnSpc>
              <a:defRPr sz="4800" b="0" spc="-300" baseline="0">
                <a:solidFill>
                  <a:schemeClr val="bg1"/>
                </a:solidFill>
                <a:latin typeface="+mj-lt"/>
              </a:defRPr>
            </a:lvl1pPr>
          </a:lstStyle>
          <a:p>
            <a:pPr lvl="0"/>
            <a:r>
              <a:rPr lang="en-US"/>
              <a:t>Click To Edit Master Text</a:t>
            </a:r>
            <a:r>
              <a:rPr lang="ru-RU"/>
              <a:t> </a:t>
            </a:r>
            <a:r>
              <a:rPr lang="en-US"/>
              <a:t>Styles</a:t>
            </a:r>
            <a:endParaRPr lang="ru-RU"/>
          </a:p>
        </p:txBody>
      </p:sp>
    </p:spTree>
    <p:extLst>
      <p:ext uri="{BB962C8B-B14F-4D97-AF65-F5344CB8AC3E}">
        <p14:creationId xmlns:p14="http://schemas.microsoft.com/office/powerpoint/2010/main" val="26870355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hankYouV3">
    <p:bg>
      <p:bgPr>
        <a:solidFill>
          <a:schemeClr val="tx1"/>
        </a:solidFill>
        <a:effectLst/>
      </p:bgPr>
    </p:bg>
    <p:spTree>
      <p:nvGrpSpPr>
        <p:cNvPr id="1" name=""/>
        <p:cNvGrpSpPr/>
        <p:nvPr/>
      </p:nvGrpSpPr>
      <p:grpSpPr>
        <a:xfrm>
          <a:off x="0" y="0"/>
          <a:ext cx="0" cy="0"/>
          <a:chOff x="0" y="0"/>
          <a:chExt cx="0" cy="0"/>
        </a:xfrm>
      </p:grpSpPr>
      <p:sp>
        <p:nvSpPr>
          <p:cNvPr id="14" name="Footer Placeholder">
            <a:extLst>
              <a:ext uri="{FF2B5EF4-FFF2-40B4-BE49-F238E27FC236}">
                <a16:creationId xmlns:a16="http://schemas.microsoft.com/office/drawing/2014/main" id="{EEA25873-98BF-F12A-E4EE-1C378E4F84C1}"/>
              </a:ext>
            </a:extLst>
          </p:cNvPr>
          <p:cNvSpPr>
            <a:spLocks noGrp="1"/>
          </p:cNvSpPr>
          <p:nvPr>
            <p:ph type="body" sz="quarter" idx="22" hasCustomPrompt="1"/>
          </p:nvPr>
        </p:nvSpPr>
        <p:spPr>
          <a:xfrm>
            <a:off x="587375" y="572328"/>
            <a:ext cx="4900462" cy="207749"/>
          </a:xfrm>
        </p:spPr>
        <p:txBody>
          <a:bodyPr wrap="square" lIns="0" tIns="0" rIns="0" bIns="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latin typeface="+mn-lt"/>
              </a:defRPr>
            </a:lvl1pPr>
            <a:lvl5pPr marL="1828800" indent="0">
              <a:buNone/>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Footer Placeholder</a:t>
            </a:r>
            <a:endParaRPr lang="ru-RU"/>
          </a:p>
        </p:txBody>
      </p:sp>
      <p:sp>
        <p:nvSpPr>
          <p:cNvPr id="4" name="Subtitle Placeholder">
            <a:extLst>
              <a:ext uri="{FF2B5EF4-FFF2-40B4-BE49-F238E27FC236}">
                <a16:creationId xmlns:a16="http://schemas.microsoft.com/office/drawing/2014/main" id="{DF9F5750-744A-CA42-AB25-98D490129344}"/>
              </a:ext>
            </a:extLst>
          </p:cNvPr>
          <p:cNvSpPr>
            <a:spLocks noGrp="1"/>
          </p:cNvSpPr>
          <p:nvPr>
            <p:ph type="body" idx="26" hasCustomPrompt="1"/>
          </p:nvPr>
        </p:nvSpPr>
        <p:spPr>
          <a:xfrm>
            <a:off x="912963" y="5241416"/>
            <a:ext cx="5075087" cy="1032384"/>
          </a:xfrm>
        </p:spPr>
        <p:txBody>
          <a:bodyPr wrap="square" lIns="144000" tIns="0" rIns="0" bIns="0" anchor="ctr" anchorCtr="0">
            <a:noAutofit/>
          </a:bodyPr>
          <a:lstStyle>
            <a:lvl1pPr marL="0" indent="0" algn="l">
              <a:spcBef>
                <a:spcPts val="600"/>
              </a:spcBef>
              <a:buNone/>
              <a:defRPr sz="2000" b="1" spc="0" baseline="0">
                <a:solidFill>
                  <a:schemeClr val="bg1"/>
                </a:solidFill>
                <a:latin typeface="+mn-lt"/>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grpSp>
        <p:nvGrpSpPr>
          <p:cNvPr id="8" name="Group 7">
            <a:extLst>
              <a:ext uri="{FF2B5EF4-FFF2-40B4-BE49-F238E27FC236}">
                <a16:creationId xmlns:a16="http://schemas.microsoft.com/office/drawing/2014/main" id="{A01E26F2-4AAF-216F-07C8-CD074A6E2F0F}"/>
              </a:ext>
            </a:extLst>
          </p:cNvPr>
          <p:cNvGrpSpPr/>
          <p:nvPr userDrawn="1"/>
        </p:nvGrpSpPr>
        <p:grpSpPr>
          <a:xfrm>
            <a:off x="588963" y="5613608"/>
            <a:ext cx="324000" cy="324000"/>
            <a:chOff x="11388625" y="6057800"/>
            <a:chExt cx="432000" cy="432000"/>
          </a:xfrm>
        </p:grpSpPr>
        <p:sp>
          <p:nvSpPr>
            <p:cNvPr id="10" name="Oval 9">
              <a:extLst>
                <a:ext uri="{FF2B5EF4-FFF2-40B4-BE49-F238E27FC236}">
                  <a16:creationId xmlns:a16="http://schemas.microsoft.com/office/drawing/2014/main" id="{3F9145DC-4B38-D134-C074-6D93D63B0D28}"/>
                </a:ext>
              </a:extLst>
            </p:cNvPr>
            <p:cNvSpPr/>
            <p:nvPr userDrawn="1"/>
          </p:nvSpPr>
          <p:spPr>
            <a:xfrm>
              <a:off x="11388625" y="6057800"/>
              <a:ext cx="432000" cy="432000"/>
            </a:xfrm>
            <a:prstGeom prst="ellipse">
              <a:avLst/>
            </a:prstGeom>
            <a:no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Graphic 10" descr="Caret Right outline">
              <a:extLst>
                <a:ext uri="{FF2B5EF4-FFF2-40B4-BE49-F238E27FC236}">
                  <a16:creationId xmlns:a16="http://schemas.microsoft.com/office/drawing/2014/main" id="{EC64A7E9-5AE0-B59B-B9A2-D4BEF8B251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504151" y="6158086"/>
              <a:ext cx="231429" cy="231429"/>
            </a:xfrm>
            <a:prstGeom prst="rect">
              <a:avLst/>
            </a:prstGeom>
          </p:spPr>
        </p:pic>
      </p:grpSp>
      <p:sp>
        <p:nvSpPr>
          <p:cNvPr id="16" name="Rectangle 15">
            <a:extLst>
              <a:ext uri="{FF2B5EF4-FFF2-40B4-BE49-F238E27FC236}">
                <a16:creationId xmlns:a16="http://schemas.microsoft.com/office/drawing/2014/main" id="{95DBB049-9D8E-6AA8-9A21-F2F511AB9148}"/>
              </a:ext>
            </a:extLst>
          </p:cNvPr>
          <p:cNvSpPr/>
          <p:nvPr userDrawn="1"/>
        </p:nvSpPr>
        <p:spPr>
          <a:xfrm>
            <a:off x="587374" y="2553302"/>
            <a:ext cx="7272339" cy="1767600"/>
          </a:xfrm>
          <a:prstGeom prst="rect">
            <a:avLst/>
          </a:prstGeom>
          <a:no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itle 1">
            <a:extLst>
              <a:ext uri="{FF2B5EF4-FFF2-40B4-BE49-F238E27FC236}">
                <a16:creationId xmlns:a16="http://schemas.microsoft.com/office/drawing/2014/main" id="{54FF75AA-DE43-7DA3-E942-28FC2D0AF736}"/>
              </a:ext>
            </a:extLst>
          </p:cNvPr>
          <p:cNvSpPr>
            <a:spLocks noGrp="1"/>
          </p:cNvSpPr>
          <p:nvPr>
            <p:ph type="title" hasCustomPrompt="1"/>
          </p:nvPr>
        </p:nvSpPr>
        <p:spPr>
          <a:xfrm>
            <a:off x="587378" y="2554195"/>
            <a:ext cx="7272336" cy="1765814"/>
          </a:xfrm>
          <a:prstGeom prst="rect">
            <a:avLst/>
          </a:prstGeom>
        </p:spPr>
        <p:txBody>
          <a:bodyPr vert="horz" wrap="square" lIns="432000" tIns="216000" rIns="432000" bIns="216000" rtlCol="0" anchor="ctr" anchorCtr="0">
            <a:noAutofit/>
          </a:bodyPr>
          <a:lstStyle>
            <a:lvl1pPr algn="l">
              <a:lnSpc>
                <a:spcPct val="90000"/>
              </a:lnSpc>
              <a:defRPr sz="4800" b="0" spc="-300" baseline="0">
                <a:solidFill>
                  <a:schemeClr val="bg1"/>
                </a:solidFill>
                <a:latin typeface="+mj-lt"/>
              </a:defRPr>
            </a:lvl1pPr>
          </a:lstStyle>
          <a:p>
            <a:pPr lvl="0"/>
            <a:r>
              <a:rPr lang="en-US"/>
              <a:t>Click To Edit Master Text</a:t>
            </a:r>
            <a:r>
              <a:rPr lang="ru-RU"/>
              <a:t> </a:t>
            </a:r>
            <a:r>
              <a:rPr lang="en-US"/>
              <a:t>Styles</a:t>
            </a:r>
            <a:endParaRPr lang="ru-RU"/>
          </a:p>
        </p:txBody>
      </p:sp>
      <p:sp>
        <p:nvSpPr>
          <p:cNvPr id="2" name="Picture 19">
            <a:extLst>
              <a:ext uri="{FF2B5EF4-FFF2-40B4-BE49-F238E27FC236}">
                <a16:creationId xmlns:a16="http://schemas.microsoft.com/office/drawing/2014/main" id="{0952C35E-E5E9-779B-50DE-1E0B16BF251B}"/>
              </a:ext>
            </a:extLst>
          </p:cNvPr>
          <p:cNvSpPr>
            <a:spLocks noGrp="1"/>
          </p:cNvSpPr>
          <p:nvPr>
            <p:ph type="pic" sz="quarter" idx="12"/>
          </p:nvPr>
        </p:nvSpPr>
        <p:spPr>
          <a:xfrm>
            <a:off x="9012238" y="584201"/>
            <a:ext cx="3179762" cy="5689600"/>
          </a:xfrm>
          <a:prstGeom prst="rect">
            <a:avLst/>
          </a:prstGeom>
        </p:spPr>
        <p:txBody>
          <a:bodyPr/>
          <a:lstStyle/>
          <a:p>
            <a:endParaRPr lang="ru-RU"/>
          </a:p>
        </p:txBody>
      </p:sp>
    </p:spTree>
    <p:extLst>
      <p:ext uri="{BB962C8B-B14F-4D97-AF65-F5344CB8AC3E}">
        <p14:creationId xmlns:p14="http://schemas.microsoft.com/office/powerpoint/2010/main" val="16828603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jpe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50" Type="http://schemas.openxmlformats.org/officeDocument/2006/relationships/slideLayout" Target="../slideLayouts/slideLayout105.xml"/><Relationship Id="rId55" Type="http://schemas.openxmlformats.org/officeDocument/2006/relationships/theme" Target="../theme/theme2.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9" Type="http://schemas.openxmlformats.org/officeDocument/2006/relationships/slideLayout" Target="../slideLayouts/slideLayout84.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3" Type="http://schemas.openxmlformats.org/officeDocument/2006/relationships/slideLayout" Target="../slideLayouts/slideLayout10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52" Type="http://schemas.openxmlformats.org/officeDocument/2006/relationships/slideLayout" Target="../slideLayouts/slideLayout107.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56" Type="http://schemas.openxmlformats.org/officeDocument/2006/relationships/image" Target="../media/image1.jpeg"/><Relationship Id="rId8" Type="http://schemas.openxmlformats.org/officeDocument/2006/relationships/slideLayout" Target="../slideLayouts/slideLayout63.xml"/><Relationship Id="rId51" Type="http://schemas.openxmlformats.org/officeDocument/2006/relationships/slideLayout" Target="../slideLayouts/slideLayout106.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0" Type="http://schemas.openxmlformats.org/officeDocument/2006/relationships/slideLayout" Target="../slideLayouts/slideLayout75.xml"/><Relationship Id="rId41" Type="http://schemas.openxmlformats.org/officeDocument/2006/relationships/slideLayout" Target="../slideLayouts/slideLayout96.xml"/><Relationship Id="rId54" Type="http://schemas.openxmlformats.org/officeDocument/2006/relationships/slideLayout" Target="../slideLayouts/slideLayout109.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DBC626-9493-4173-4785-B4E4251F3E76}"/>
              </a:ext>
            </a:extLst>
          </p:cNvPr>
          <p:cNvSpPr>
            <a:spLocks noGrp="1"/>
          </p:cNvSpPr>
          <p:nvPr>
            <p:ph type="title"/>
          </p:nvPr>
        </p:nvSpPr>
        <p:spPr>
          <a:xfrm>
            <a:off x="597207" y="566333"/>
            <a:ext cx="11007418" cy="757130"/>
          </a:xfrm>
          <a:prstGeom prst="rect">
            <a:avLst/>
          </a:prstGeom>
        </p:spPr>
        <p:txBody>
          <a:bodyPr vert="horz" wrap="square" lIns="91440" tIns="45720" rIns="91440" bIns="45720" rtlCol="0" anchor="ctr">
            <a:spAutoFit/>
          </a:bodyPr>
          <a:lstStyle/>
          <a:p>
            <a:r>
              <a:rPr lang="ru-RU"/>
              <a:t>Образец заголовка</a:t>
            </a:r>
          </a:p>
        </p:txBody>
      </p:sp>
      <p:sp>
        <p:nvSpPr>
          <p:cNvPr id="3" name="Текст 2">
            <a:extLst>
              <a:ext uri="{FF2B5EF4-FFF2-40B4-BE49-F238E27FC236}">
                <a16:creationId xmlns:a16="http://schemas.microsoft.com/office/drawing/2014/main" id="{32DC0C7E-C392-88D5-6F37-5427AF82E737}"/>
              </a:ext>
            </a:extLst>
          </p:cNvPr>
          <p:cNvSpPr>
            <a:spLocks noGrp="1"/>
          </p:cNvSpPr>
          <p:nvPr>
            <p:ph type="body" idx="1"/>
          </p:nvPr>
        </p:nvSpPr>
        <p:spPr>
          <a:xfrm>
            <a:off x="597207" y="1825625"/>
            <a:ext cx="11007418"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a:extLst>
              <a:ext uri="{FF2B5EF4-FFF2-40B4-BE49-F238E27FC236}">
                <a16:creationId xmlns:a16="http://schemas.microsoft.com/office/drawing/2014/main" id="{C856EB71-562D-6CA2-3EF1-E90DBC2AC822}"/>
              </a:ext>
            </a:extLst>
          </p:cNvPr>
          <p:cNvSpPr>
            <a:spLocks noGrp="1"/>
          </p:cNvSpPr>
          <p:nvPr>
            <p:ph type="dt" sz="half" idx="2"/>
          </p:nvPr>
        </p:nvSpPr>
        <p:spPr>
          <a:xfrm>
            <a:off x="597207" y="6280409"/>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ru-RU"/>
          </a:p>
        </p:txBody>
      </p:sp>
      <p:sp>
        <p:nvSpPr>
          <p:cNvPr id="8" name="Нижний колонтитул 4">
            <a:extLst>
              <a:ext uri="{FF2B5EF4-FFF2-40B4-BE49-F238E27FC236}">
                <a16:creationId xmlns:a16="http://schemas.microsoft.com/office/drawing/2014/main" id="{2D99616C-BA80-8023-96D2-5E6E848F99AC}"/>
              </a:ext>
            </a:extLst>
          </p:cNvPr>
          <p:cNvSpPr>
            <a:spLocks noGrp="1"/>
          </p:cNvSpPr>
          <p:nvPr>
            <p:ph type="ftr" sz="quarter" idx="3"/>
          </p:nvPr>
        </p:nvSpPr>
        <p:spPr>
          <a:xfrm>
            <a:off x="4043516" y="6280409"/>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HCML_Project</a:t>
            </a:r>
            <a:endParaRPr lang="ru-RU"/>
          </a:p>
        </p:txBody>
      </p:sp>
      <p:pic>
        <p:nvPicPr>
          <p:cNvPr id="4"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7">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2145507585"/>
      </p:ext>
    </p:extLst>
  </p:cSld>
  <p:clrMap bg1="lt1" tx1="dk1" bg2="lt2" tx2="dk2" accent1="accent1" accent2="accent2" accent3="accent3" accent4="accent4" accent5="accent5" accent6="accent6" hlink="hlink" folHlink="folHlink"/>
  <p:sldLayoutIdLst>
    <p:sldLayoutId id="2147483831" r:id="rId1"/>
    <p:sldLayoutId id="2147483834" r:id="rId2"/>
    <p:sldLayoutId id="2147483836" r:id="rId3"/>
    <p:sldLayoutId id="2147483753" r:id="rId4"/>
    <p:sldLayoutId id="2147483699" r:id="rId5"/>
    <p:sldLayoutId id="2147483706" r:id="rId6"/>
    <p:sldLayoutId id="2147483837" r:id="rId7"/>
    <p:sldLayoutId id="2147483806" r:id="rId8"/>
    <p:sldLayoutId id="2147483758"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777" r:id="rId26"/>
    <p:sldLayoutId id="2147483778" r:id="rId27"/>
    <p:sldLayoutId id="2147483781" r:id="rId28"/>
    <p:sldLayoutId id="2147483783" r:id="rId29"/>
    <p:sldLayoutId id="2147483782" r:id="rId30"/>
    <p:sldLayoutId id="2147483854" r:id="rId31"/>
    <p:sldLayoutId id="2147483855" r:id="rId32"/>
    <p:sldLayoutId id="2147483856" r:id="rId33"/>
    <p:sldLayoutId id="2147483857" r:id="rId34"/>
    <p:sldLayoutId id="2147483795" r:id="rId35"/>
    <p:sldLayoutId id="2147483807" r:id="rId36"/>
    <p:sldLayoutId id="2147483858" r:id="rId37"/>
    <p:sldLayoutId id="2147483859" r:id="rId38"/>
    <p:sldLayoutId id="2147483800" r:id="rId39"/>
    <p:sldLayoutId id="2147483801" r:id="rId40"/>
    <p:sldLayoutId id="2147483860" r:id="rId41"/>
    <p:sldLayoutId id="2147483861" r:id="rId42"/>
    <p:sldLayoutId id="2147483862" r:id="rId43"/>
    <p:sldLayoutId id="2147483863" r:id="rId44"/>
    <p:sldLayoutId id="2147483864" r:id="rId45"/>
    <p:sldLayoutId id="2147483865" r:id="rId46"/>
    <p:sldLayoutId id="2147483814" r:id="rId47"/>
    <p:sldLayoutId id="2147483815" r:id="rId48"/>
    <p:sldLayoutId id="2147483817" r:id="rId49"/>
    <p:sldLayoutId id="2147483819" r:id="rId50"/>
    <p:sldLayoutId id="2147483866" r:id="rId51"/>
    <p:sldLayoutId id="2147483823" r:id="rId52"/>
    <p:sldLayoutId id="2147483867" r:id="rId53"/>
    <p:sldLayoutId id="2147483825" r:id="rId54"/>
    <p:sldLayoutId id="2147483826" r:id="rId55"/>
  </p:sldLayoutIdLst>
  <p:hf sldNum="0" hdr="0" dt="0"/>
  <p:txStyles>
    <p:titleStyle>
      <a:lvl1pPr algn="l" defTabSz="914400" rtl="0" eaLnBrk="1" latinLnBrk="0" hangingPunct="1">
        <a:lnSpc>
          <a:spcPct val="90000"/>
        </a:lnSpc>
        <a:spcBef>
          <a:spcPct val="0"/>
        </a:spcBef>
        <a:buNone/>
        <a:defRPr sz="4800" kern="1200" spc="-8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70" userDrawn="1">
          <p15:clr>
            <a:srgbClr val="F26B43"/>
          </p15:clr>
        </p15:guide>
        <p15:guide id="4" pos="7310" userDrawn="1">
          <p15:clr>
            <a:srgbClr val="F26B43"/>
          </p15:clr>
        </p15:guide>
        <p15:guide id="5" orient="horz" pos="368" userDrawn="1">
          <p15:clr>
            <a:srgbClr val="F26B43"/>
          </p15:clr>
        </p15:guide>
        <p15:guide id="6" orient="horz" pos="3952" userDrawn="1">
          <p15:clr>
            <a:srgbClr val="F26B43"/>
          </p15:clr>
        </p15:guide>
        <p15:guide id="12" pos="2003" userDrawn="1">
          <p15:clr>
            <a:srgbClr val="A4A3A4"/>
          </p15:clr>
        </p15:guide>
        <p15:guide id="13" pos="2139" userDrawn="1">
          <p15:clr>
            <a:srgbClr val="A4A3A4"/>
          </p15:clr>
        </p15:guide>
        <p15:guide id="14" pos="5541" userDrawn="1">
          <p15:clr>
            <a:srgbClr val="A4A3A4"/>
          </p15:clr>
        </p15:guide>
        <p15:guide id="15" pos="5677" userDrawn="1">
          <p15:clr>
            <a:srgbClr val="A4A3A4"/>
          </p15:clr>
        </p15:guide>
        <p15:guide id="16" pos="3772" userDrawn="1">
          <p15:clr>
            <a:srgbClr val="A4A3A4"/>
          </p15:clr>
        </p15:guide>
        <p15:guide id="17" pos="3908" userDrawn="1">
          <p15:clr>
            <a:srgbClr val="A4A3A4"/>
          </p15:clr>
        </p15:guide>
        <p15:guide id="18" pos="2593" userDrawn="1">
          <p15:clr>
            <a:srgbClr val="9FCC3B"/>
          </p15:clr>
        </p15:guide>
        <p15:guide id="19" pos="2729" userDrawn="1">
          <p15:clr>
            <a:srgbClr val="9FCC3B"/>
          </p15:clr>
        </p15:guide>
        <p15:guide id="20" pos="4951" userDrawn="1">
          <p15:clr>
            <a:srgbClr val="9FCC3B"/>
          </p15:clr>
        </p15:guide>
        <p15:guide id="21" pos="5087" userDrawn="1">
          <p15:clr>
            <a:srgbClr val="9FCC3B"/>
          </p15:clr>
        </p15:guide>
        <p15:guide id="22" orient="horz" pos="82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BC626-9493-4173-4785-B4E4251F3E76}"/>
              </a:ext>
            </a:extLst>
          </p:cNvPr>
          <p:cNvSpPr>
            <a:spLocks noGrp="1"/>
          </p:cNvSpPr>
          <p:nvPr>
            <p:ph type="title"/>
          </p:nvPr>
        </p:nvSpPr>
        <p:spPr>
          <a:xfrm>
            <a:off x="597207" y="566333"/>
            <a:ext cx="11007418" cy="757130"/>
          </a:xfrm>
          <a:prstGeom prst="rect">
            <a:avLst/>
          </a:prstGeom>
        </p:spPr>
        <p:txBody>
          <a:bodyPr vert="horz" wrap="square" lIns="91440" tIns="45720" rIns="91440" bIns="45720" rtlCol="0" anchor="ctr">
            <a:spAutoFit/>
          </a:bodyPr>
          <a:lstStyle/>
          <a:p>
            <a:r>
              <a:rPr lang="ru-RU"/>
              <a:t>Образец заголовка</a:t>
            </a:r>
          </a:p>
        </p:txBody>
      </p:sp>
      <p:sp>
        <p:nvSpPr>
          <p:cNvPr id="3" name="Text Placeholder 2">
            <a:extLst>
              <a:ext uri="{FF2B5EF4-FFF2-40B4-BE49-F238E27FC236}">
                <a16:creationId xmlns:a16="http://schemas.microsoft.com/office/drawing/2014/main" id="{32DC0C7E-C392-88D5-6F37-5427AF82E737}"/>
              </a:ext>
            </a:extLst>
          </p:cNvPr>
          <p:cNvSpPr>
            <a:spLocks noGrp="1"/>
          </p:cNvSpPr>
          <p:nvPr>
            <p:ph type="body" idx="1"/>
          </p:nvPr>
        </p:nvSpPr>
        <p:spPr>
          <a:xfrm>
            <a:off x="597207" y="1825625"/>
            <a:ext cx="11007418"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Slide Number Placeholder">
            <a:extLst>
              <a:ext uri="{FF2B5EF4-FFF2-40B4-BE49-F238E27FC236}">
                <a16:creationId xmlns:a16="http://schemas.microsoft.com/office/drawing/2014/main" id="{E09F05A8-3E39-B0B1-3CD9-3F55B5F2E712}"/>
              </a:ext>
            </a:extLst>
          </p:cNvPr>
          <p:cNvSpPr txBox="1">
            <a:spLocks/>
          </p:cNvSpPr>
          <p:nvPr userDrawn="1"/>
        </p:nvSpPr>
        <p:spPr>
          <a:xfrm>
            <a:off x="11000187" y="572328"/>
            <a:ext cx="594606" cy="200055"/>
          </a:xfrm>
          <a:prstGeom prst="rect">
            <a:avLst/>
          </a:prstGeom>
        </p:spPr>
        <p:txBody>
          <a:bodyPr wrap="square" lIns="0" tIns="0" rIns="0" bIns="0">
            <a:no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kern="1200">
                <a:solidFill>
                  <a:schemeClr val="accent2"/>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CF6F24BE-8BEB-403A-BDCC-38E201D0662D}" type="slidenum">
              <a:rPr lang="en-ID" smtClean="0">
                <a:solidFill>
                  <a:schemeClr val="tx1"/>
                </a:solidFill>
                <a:latin typeface="+mn-lt"/>
              </a:rPr>
              <a:pPr/>
              <a:t>‹#›</a:t>
            </a:fld>
            <a:endParaRPr lang="en-ID">
              <a:solidFill>
                <a:schemeClr val="tx1"/>
              </a:solidFill>
              <a:latin typeface="+mn-lt"/>
            </a:endParaRPr>
          </a:p>
        </p:txBody>
      </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6">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2145507585"/>
      </p:ext>
    </p:extLst>
  </p:cSld>
  <p:clrMap bg1="lt1" tx1="dk1" bg2="lt2" tx2="dk2" accent1="accent1" accent2="accent2" accent3="accent3" accent4="accent4" accent5="accent5" accent6="accent6" hlink="hlink" folHlink="folHlink"/>
  <p:sldLayoutIdLst>
    <p:sldLayoutId id="2147483932" r:id="rId1"/>
    <p:sldLayoutId id="2147483934" r:id="rId2"/>
    <p:sldLayoutId id="2147483940" r:id="rId3"/>
    <p:sldLayoutId id="2147483928" r:id="rId4"/>
    <p:sldLayoutId id="2147483941" r:id="rId5"/>
    <p:sldLayoutId id="2147483942" r:id="rId6"/>
    <p:sldLayoutId id="2147483936" r:id="rId7"/>
    <p:sldLayoutId id="2147483950" r:id="rId8"/>
    <p:sldLayoutId id="2147483951" r:id="rId9"/>
    <p:sldLayoutId id="2147483952" r:id="rId10"/>
    <p:sldLayoutId id="2147483937" r:id="rId11"/>
    <p:sldLayoutId id="2147483938" r:id="rId12"/>
    <p:sldLayoutId id="2147483953" r:id="rId13"/>
    <p:sldLayoutId id="2147483954" r:id="rId14"/>
    <p:sldLayoutId id="2147483955" r:id="rId15"/>
    <p:sldLayoutId id="2147483956" r:id="rId16"/>
    <p:sldLayoutId id="2147483957" r:id="rId17"/>
    <p:sldLayoutId id="2147483958" r:id="rId18"/>
    <p:sldLayoutId id="2147483959" r:id="rId19"/>
    <p:sldLayoutId id="2147483945" r:id="rId20"/>
    <p:sldLayoutId id="2147483944" r:id="rId21"/>
    <p:sldLayoutId id="2147483948" r:id="rId22"/>
    <p:sldLayoutId id="2147483949" r:id="rId23"/>
    <p:sldLayoutId id="2147483946" r:id="rId24"/>
    <p:sldLayoutId id="2147483962" r:id="rId25"/>
    <p:sldLayoutId id="2147483963" r:id="rId26"/>
    <p:sldLayoutId id="2147483964" r:id="rId27"/>
    <p:sldLayoutId id="2147483965" r:id="rId28"/>
    <p:sldLayoutId id="2147483967" r:id="rId29"/>
    <p:sldLayoutId id="2147483960" r:id="rId30"/>
    <p:sldLayoutId id="2147483961" r:id="rId31"/>
    <p:sldLayoutId id="2147483969" r:id="rId32"/>
    <p:sldLayoutId id="2147483970" r:id="rId33"/>
    <p:sldLayoutId id="2147483971" r:id="rId34"/>
    <p:sldLayoutId id="2147483972" r:id="rId35"/>
    <p:sldLayoutId id="2147483973" r:id="rId36"/>
    <p:sldLayoutId id="2147483974" r:id="rId37"/>
    <p:sldLayoutId id="2147483975" r:id="rId38"/>
    <p:sldLayoutId id="2147483976" r:id="rId39"/>
    <p:sldLayoutId id="2147483977" r:id="rId40"/>
    <p:sldLayoutId id="2147483978" r:id="rId41"/>
    <p:sldLayoutId id="2147483979" r:id="rId42"/>
    <p:sldLayoutId id="2147483980" r:id="rId43"/>
    <p:sldLayoutId id="2147483981" r:id="rId44"/>
    <p:sldLayoutId id="2147483982" r:id="rId45"/>
    <p:sldLayoutId id="2147483983" r:id="rId46"/>
    <p:sldLayoutId id="2147483984" r:id="rId47"/>
    <p:sldLayoutId id="2147483985" r:id="rId48"/>
    <p:sldLayoutId id="2147483986" r:id="rId49"/>
    <p:sldLayoutId id="2147483987" r:id="rId50"/>
    <p:sldLayoutId id="2147483990" r:id="rId51"/>
    <p:sldLayoutId id="2147483989" r:id="rId52"/>
    <p:sldLayoutId id="2147483991" r:id="rId53"/>
    <p:sldLayoutId id="2147483992" r:id="rId54"/>
  </p:sldLayoutIdLst>
  <p:hf sldNum="0" hdr="0" dt="0"/>
  <p:txStyles>
    <p:titleStyle>
      <a:lvl1pPr algn="l" defTabSz="914400" rtl="0" eaLnBrk="1" latinLnBrk="0" hangingPunct="1">
        <a:lnSpc>
          <a:spcPct val="90000"/>
        </a:lnSpc>
        <a:spcBef>
          <a:spcPct val="0"/>
        </a:spcBef>
        <a:buNone/>
        <a:defRPr sz="4800" kern="1200" spc="-8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70" userDrawn="1">
          <p15:clr>
            <a:srgbClr val="F26B43"/>
          </p15:clr>
        </p15:guide>
        <p15:guide id="4" pos="7310" userDrawn="1">
          <p15:clr>
            <a:srgbClr val="F26B43"/>
          </p15:clr>
        </p15:guide>
        <p15:guide id="5" orient="horz" pos="368" userDrawn="1">
          <p15:clr>
            <a:srgbClr val="F26B43"/>
          </p15:clr>
        </p15:guide>
        <p15:guide id="6" orient="horz" pos="3952" userDrawn="1">
          <p15:clr>
            <a:srgbClr val="F26B43"/>
          </p15:clr>
        </p15:guide>
        <p15:guide id="12" pos="2003" userDrawn="1">
          <p15:clr>
            <a:srgbClr val="A4A3A4"/>
          </p15:clr>
        </p15:guide>
        <p15:guide id="13" pos="2139" userDrawn="1">
          <p15:clr>
            <a:srgbClr val="A4A3A4"/>
          </p15:clr>
        </p15:guide>
        <p15:guide id="14" pos="5541" userDrawn="1">
          <p15:clr>
            <a:srgbClr val="A4A3A4"/>
          </p15:clr>
        </p15:guide>
        <p15:guide id="15" pos="5677" userDrawn="1">
          <p15:clr>
            <a:srgbClr val="A4A3A4"/>
          </p15:clr>
        </p15:guide>
        <p15:guide id="16" pos="3772" userDrawn="1">
          <p15:clr>
            <a:srgbClr val="A4A3A4"/>
          </p15:clr>
        </p15:guide>
        <p15:guide id="17" pos="3908" userDrawn="1">
          <p15:clr>
            <a:srgbClr val="A4A3A4"/>
          </p15:clr>
        </p15:guide>
        <p15:guide id="18" pos="2593" userDrawn="1">
          <p15:clr>
            <a:srgbClr val="9FCC3B"/>
          </p15:clr>
        </p15:guide>
        <p15:guide id="19" pos="2729" userDrawn="1">
          <p15:clr>
            <a:srgbClr val="9FCC3B"/>
          </p15:clr>
        </p15:guide>
        <p15:guide id="20" pos="4951" userDrawn="1">
          <p15:clr>
            <a:srgbClr val="9FCC3B"/>
          </p15:clr>
        </p15:guide>
        <p15:guide id="21" pos="5087" userDrawn="1">
          <p15:clr>
            <a:srgbClr val="9FCC3B"/>
          </p15:clr>
        </p15:guide>
        <p15:guide id="22"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7.xml"/></Relationships>
</file>

<file path=ppt/slides/_rels/slide1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6.png"/><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6.jpeg"/><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77.jpeg"/><Relationship Id="rId1" Type="http://schemas.openxmlformats.org/officeDocument/2006/relationships/slideLayout" Target="../slideLayouts/slideLayout109.xml"/><Relationship Id="rId5" Type="http://schemas.openxmlformats.org/officeDocument/2006/relationships/image" Target="../media/image80.jpeg"/><Relationship Id="rId4" Type="http://schemas.openxmlformats.org/officeDocument/2006/relationships/image" Target="../media/image79.jpeg"/></Relationships>
</file>

<file path=ppt/slides/_rels/slide7.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109.xml"/><Relationship Id="rId6" Type="http://schemas.openxmlformats.org/officeDocument/2006/relationships/image" Target="../media/image85.jpeg"/><Relationship Id="rId5" Type="http://schemas.openxmlformats.org/officeDocument/2006/relationships/image" Target="../media/image84.jpeg"/><Relationship Id="rId4" Type="http://schemas.openxmlformats.org/officeDocument/2006/relationships/image" Target="../media/image83.jpeg"/></Relationships>
</file>

<file path=ppt/slides/_rels/slide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6.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80C5A38-37E2-0622-C730-A8944BB1BE58}"/>
              </a:ext>
            </a:extLst>
          </p:cNvPr>
          <p:cNvSpPr>
            <a:spLocks noGrp="1"/>
          </p:cNvSpPr>
          <p:nvPr>
            <p:ph type="body" idx="26"/>
          </p:nvPr>
        </p:nvSpPr>
        <p:spPr>
          <a:xfrm>
            <a:off x="6529538" y="5241416"/>
            <a:ext cx="5075087" cy="1032384"/>
          </a:xfrm>
        </p:spPr>
        <p:txBody>
          <a:bodyPr wrap="square" anchor="ctr">
            <a:normAutofit/>
          </a:bodyPr>
          <a:lstStyle/>
          <a:p>
            <a:r>
              <a:rPr lang="en-US" dirty="0"/>
              <a:t>Shaheera Uqaili, Pritesh Soni</a:t>
            </a:r>
          </a:p>
        </p:txBody>
      </p:sp>
      <p:sp>
        <p:nvSpPr>
          <p:cNvPr id="6" name="Title 5">
            <a:extLst>
              <a:ext uri="{FF2B5EF4-FFF2-40B4-BE49-F238E27FC236}">
                <a16:creationId xmlns:a16="http://schemas.microsoft.com/office/drawing/2014/main" id="{3CD27954-B0E2-4DEB-DFD0-50A4B287503E}"/>
              </a:ext>
            </a:extLst>
          </p:cNvPr>
          <p:cNvSpPr>
            <a:spLocks noGrp="1"/>
          </p:cNvSpPr>
          <p:nvPr>
            <p:ph type="title"/>
          </p:nvPr>
        </p:nvSpPr>
        <p:spPr>
          <a:xfrm>
            <a:off x="587378" y="1333972"/>
            <a:ext cx="7272336" cy="3095408"/>
          </a:xfrm>
        </p:spPr>
        <p:txBody>
          <a:bodyPr wrap="square" anchor="ctr">
            <a:normAutofit/>
          </a:bodyPr>
          <a:lstStyle/>
          <a:p>
            <a:r>
              <a:rPr lang="en-US"/>
              <a:t>An On-Device Face Verification App for Android</a:t>
            </a:r>
          </a:p>
        </p:txBody>
      </p:sp>
      <p:pic>
        <p:nvPicPr>
          <p:cNvPr id="2" name="Content Placeholder 4" descr="A black background with a black square&#10;&#10;AI-generated content may be incorrect.">
            <a:extLst>
              <a:ext uri="{FF2B5EF4-FFF2-40B4-BE49-F238E27FC236}">
                <a16:creationId xmlns:a16="http://schemas.microsoft.com/office/drawing/2014/main" id="{20C817B6-575F-13D5-6BF6-2278B278A4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916" y="187739"/>
            <a:ext cx="2952917" cy="1117187"/>
          </a:xfrm>
          <a:prstGeom prst="rect">
            <a:avLst/>
          </a:prstGeom>
        </p:spPr>
      </p:pic>
      <p:sp>
        <p:nvSpPr>
          <p:cNvPr id="3" name="TextBox 2">
            <a:extLst>
              <a:ext uri="{FF2B5EF4-FFF2-40B4-BE49-F238E27FC236}">
                <a16:creationId xmlns:a16="http://schemas.microsoft.com/office/drawing/2014/main" id="{FD4F89E6-D807-502B-0A66-9D3092B4229C}"/>
              </a:ext>
            </a:extLst>
          </p:cNvPr>
          <p:cNvSpPr txBox="1"/>
          <p:nvPr/>
        </p:nvSpPr>
        <p:spPr>
          <a:xfrm>
            <a:off x="587375" y="6273800"/>
            <a:ext cx="3371850" cy="369332"/>
          </a:xfrm>
          <a:prstGeom prst="rect">
            <a:avLst/>
          </a:prstGeom>
          <a:noFill/>
        </p:spPr>
        <p:txBody>
          <a:bodyPr wrap="square" rtlCol="0">
            <a:spAutoFit/>
          </a:bodyPr>
          <a:lstStyle/>
          <a:p>
            <a:r>
              <a:rPr lang="en-GB" dirty="0"/>
              <a:t>HCML- Project</a:t>
            </a:r>
          </a:p>
        </p:txBody>
      </p:sp>
    </p:spTree>
    <p:extLst>
      <p:ext uri="{BB962C8B-B14F-4D97-AF65-F5344CB8AC3E}">
        <p14:creationId xmlns:p14="http://schemas.microsoft.com/office/powerpoint/2010/main" val="265362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1EEFD-0689-4CDB-9203-B024A0EA875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D4887F1-FDC3-3A2D-8A2B-C4443E335B11}"/>
              </a:ext>
            </a:extLst>
          </p:cNvPr>
          <p:cNvSpPr>
            <a:spLocks noGrp="1"/>
          </p:cNvSpPr>
          <p:nvPr>
            <p:ph type="title"/>
          </p:nvPr>
        </p:nvSpPr>
        <p:spPr>
          <a:xfrm>
            <a:off x="4517137" y="2854107"/>
            <a:ext cx="7087488" cy="1554480"/>
          </a:xfrm>
        </p:spPr>
        <p:txBody>
          <a:bodyPr/>
          <a:lstStyle/>
          <a:p>
            <a:r>
              <a:rPr lang="en-US" sz="4000" dirty="0"/>
              <a:t>                Questions?</a:t>
            </a:r>
          </a:p>
        </p:txBody>
      </p:sp>
      <p:pic>
        <p:nvPicPr>
          <p:cNvPr id="6" name="Picture Placeholder 5">
            <a:extLst>
              <a:ext uri="{FF2B5EF4-FFF2-40B4-BE49-F238E27FC236}">
                <a16:creationId xmlns:a16="http://schemas.microsoft.com/office/drawing/2014/main" id="{0A73BE8C-B240-3EA6-6864-2FD88A943C4D}"/>
              </a:ext>
            </a:extLst>
          </p:cNvPr>
          <p:cNvPicPr>
            <a:picLocks noGrp="1" noChangeAspect="1"/>
          </p:cNvPicPr>
          <p:nvPr>
            <p:ph type="pic" sz="quarter" idx="12"/>
          </p:nvPr>
        </p:nvPicPr>
        <p:blipFill>
          <a:blip r:embed="rId2"/>
          <a:srcRect l="20923" r="20923"/>
          <a:stretch/>
        </p:blipFill>
        <p:spPr>
          <a:prstGeom prst="rect">
            <a:avLst/>
          </a:prstGeom>
        </p:spPr>
      </p:pic>
      <p:sp>
        <p:nvSpPr>
          <p:cNvPr id="5" name="Text Placeholder 4">
            <a:extLst>
              <a:ext uri="{FF2B5EF4-FFF2-40B4-BE49-F238E27FC236}">
                <a16:creationId xmlns:a16="http://schemas.microsoft.com/office/drawing/2014/main" id="{ECB4DFE0-EE1F-7203-0CC1-E750856D720D}"/>
              </a:ext>
            </a:extLst>
          </p:cNvPr>
          <p:cNvSpPr>
            <a:spLocks noGrp="1"/>
          </p:cNvSpPr>
          <p:nvPr>
            <p:ph type="body" sz="quarter" idx="22"/>
          </p:nvPr>
        </p:nvSpPr>
        <p:spPr/>
        <p:txBody>
          <a:bodyPr/>
          <a:lstStyle/>
          <a:p>
            <a:r>
              <a:rPr lang="en-US"/>
              <a:t>An On-Device Face Verification App for Android</a:t>
            </a:r>
          </a:p>
        </p:txBody>
      </p:sp>
      <p:pic>
        <p:nvPicPr>
          <p:cNvPr id="7" name="Content Placeholder 4" descr="A black background with a black square&#10;&#10;AI-generated content may be incorrect.">
            <a:extLst>
              <a:ext uri="{FF2B5EF4-FFF2-40B4-BE49-F238E27FC236}">
                <a16:creationId xmlns:a16="http://schemas.microsoft.com/office/drawing/2014/main" id="{6C79E943-454C-197D-3D38-83A814B5F5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364" y="117608"/>
            <a:ext cx="2952917" cy="1117187"/>
          </a:xfrm>
          <a:prstGeom prst="rect">
            <a:avLst/>
          </a:prstGeom>
        </p:spPr>
      </p:pic>
      <p:sp>
        <p:nvSpPr>
          <p:cNvPr id="8" name="TextBox 7">
            <a:extLst>
              <a:ext uri="{FF2B5EF4-FFF2-40B4-BE49-F238E27FC236}">
                <a16:creationId xmlns:a16="http://schemas.microsoft.com/office/drawing/2014/main" id="{17B56E20-7F67-8FCB-D7DB-3779389B8589}"/>
              </a:ext>
            </a:extLst>
          </p:cNvPr>
          <p:cNvSpPr txBox="1"/>
          <p:nvPr/>
        </p:nvSpPr>
        <p:spPr>
          <a:xfrm>
            <a:off x="587375" y="6273800"/>
            <a:ext cx="3371850" cy="369332"/>
          </a:xfrm>
          <a:prstGeom prst="rect">
            <a:avLst/>
          </a:prstGeom>
          <a:noFill/>
        </p:spPr>
        <p:txBody>
          <a:bodyPr wrap="square" rtlCol="0">
            <a:spAutoFit/>
          </a:bodyPr>
          <a:lstStyle/>
          <a:p>
            <a:r>
              <a:rPr lang="en-GB" dirty="0"/>
              <a:t>HCML- Project</a:t>
            </a:r>
          </a:p>
        </p:txBody>
      </p:sp>
      <p:sp>
        <p:nvSpPr>
          <p:cNvPr id="10" name="Text Placeholder 9">
            <a:extLst>
              <a:ext uri="{FF2B5EF4-FFF2-40B4-BE49-F238E27FC236}">
                <a16:creationId xmlns:a16="http://schemas.microsoft.com/office/drawing/2014/main" id="{3F23A64F-1B8B-5894-A85C-308ADA2719E0}"/>
              </a:ext>
            </a:extLst>
          </p:cNvPr>
          <p:cNvSpPr>
            <a:spLocks noGrp="1"/>
          </p:cNvSpPr>
          <p:nvPr>
            <p:ph type="body" idx="26"/>
          </p:nvPr>
        </p:nvSpPr>
        <p:spPr/>
        <p:txBody>
          <a:bodyPr/>
          <a:lstStyle/>
          <a:p>
            <a:endParaRPr lang="en-GB"/>
          </a:p>
        </p:txBody>
      </p:sp>
    </p:spTree>
    <p:extLst>
      <p:ext uri="{BB962C8B-B14F-4D97-AF65-F5344CB8AC3E}">
        <p14:creationId xmlns:p14="http://schemas.microsoft.com/office/powerpoint/2010/main" val="76896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BF81-FCA8-F31B-C43B-28B4462DA0BA}"/>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89FC029D-E525-D874-8CA9-F44410722F56}"/>
              </a:ext>
            </a:extLst>
          </p:cNvPr>
          <p:cNvSpPr>
            <a:spLocks noGrp="1"/>
          </p:cNvSpPr>
          <p:nvPr>
            <p:ph type="body" sz="quarter" idx="22"/>
          </p:nvPr>
        </p:nvSpPr>
        <p:spPr/>
        <p:txBody>
          <a:bodyPr/>
          <a:lstStyle/>
          <a:p>
            <a:r>
              <a:rPr lang="en-US"/>
              <a:t>An On-Device Face Verification App for Android</a:t>
            </a:r>
          </a:p>
        </p:txBody>
      </p:sp>
      <p:sp>
        <p:nvSpPr>
          <p:cNvPr id="4" name="Text Placeholder 3">
            <a:extLst>
              <a:ext uri="{FF2B5EF4-FFF2-40B4-BE49-F238E27FC236}">
                <a16:creationId xmlns:a16="http://schemas.microsoft.com/office/drawing/2014/main" id="{01857302-2F3B-1FAD-DBA6-DF72EB77EFFC}"/>
              </a:ext>
            </a:extLst>
          </p:cNvPr>
          <p:cNvSpPr>
            <a:spLocks noGrp="1"/>
          </p:cNvSpPr>
          <p:nvPr>
            <p:ph type="body" idx="26"/>
          </p:nvPr>
        </p:nvSpPr>
        <p:spPr/>
        <p:txBody>
          <a:bodyPr/>
          <a:lstStyle/>
          <a:p>
            <a:r>
              <a:rPr lang="en-US" dirty="0"/>
              <a:t>System Overview</a:t>
            </a:r>
          </a:p>
        </p:txBody>
      </p:sp>
      <p:sp>
        <p:nvSpPr>
          <p:cNvPr id="5" name="Text Placeholder 4">
            <a:extLst>
              <a:ext uri="{FF2B5EF4-FFF2-40B4-BE49-F238E27FC236}">
                <a16:creationId xmlns:a16="http://schemas.microsoft.com/office/drawing/2014/main" id="{AC311A4D-6739-B48A-A054-CA6E2234D824}"/>
              </a:ext>
            </a:extLst>
          </p:cNvPr>
          <p:cNvSpPr>
            <a:spLocks noGrp="1"/>
          </p:cNvSpPr>
          <p:nvPr>
            <p:ph type="body" idx="27"/>
          </p:nvPr>
        </p:nvSpPr>
        <p:spPr/>
        <p:txBody>
          <a:bodyPr/>
          <a:lstStyle/>
          <a:p>
            <a:r>
              <a:rPr lang="en-US" dirty="0"/>
              <a:t>Benefits</a:t>
            </a:r>
          </a:p>
        </p:txBody>
      </p:sp>
      <p:sp>
        <p:nvSpPr>
          <p:cNvPr id="6" name="Text Placeholder 5">
            <a:extLst>
              <a:ext uri="{FF2B5EF4-FFF2-40B4-BE49-F238E27FC236}">
                <a16:creationId xmlns:a16="http://schemas.microsoft.com/office/drawing/2014/main" id="{178270B2-E1ED-266B-0A1B-83874FC3AF53}"/>
              </a:ext>
            </a:extLst>
          </p:cNvPr>
          <p:cNvSpPr>
            <a:spLocks noGrp="1"/>
          </p:cNvSpPr>
          <p:nvPr>
            <p:ph type="body" idx="28"/>
          </p:nvPr>
        </p:nvSpPr>
        <p:spPr/>
        <p:txBody>
          <a:bodyPr/>
          <a:lstStyle/>
          <a:p>
            <a:r>
              <a:rPr lang="en-US" dirty="0"/>
              <a:t>Key technical aspects</a:t>
            </a:r>
          </a:p>
        </p:txBody>
      </p:sp>
      <p:sp>
        <p:nvSpPr>
          <p:cNvPr id="8" name="Text Placeholder 7">
            <a:extLst>
              <a:ext uri="{FF2B5EF4-FFF2-40B4-BE49-F238E27FC236}">
                <a16:creationId xmlns:a16="http://schemas.microsoft.com/office/drawing/2014/main" id="{E11C326E-619C-43CE-BF57-2B270D7D9237}"/>
              </a:ext>
            </a:extLst>
          </p:cNvPr>
          <p:cNvSpPr>
            <a:spLocks noGrp="1"/>
          </p:cNvSpPr>
          <p:nvPr>
            <p:ph type="body" idx="30"/>
          </p:nvPr>
        </p:nvSpPr>
        <p:spPr/>
        <p:txBody>
          <a:bodyPr/>
          <a:lstStyle/>
          <a:p>
            <a:r>
              <a:rPr lang="en-US" dirty="0"/>
              <a:t>Application Interface</a:t>
            </a:r>
          </a:p>
        </p:txBody>
      </p:sp>
      <p:sp>
        <p:nvSpPr>
          <p:cNvPr id="9" name="Text Placeholder 8">
            <a:extLst>
              <a:ext uri="{FF2B5EF4-FFF2-40B4-BE49-F238E27FC236}">
                <a16:creationId xmlns:a16="http://schemas.microsoft.com/office/drawing/2014/main" id="{DAF4617C-7A40-E634-27FB-3660F2A2BEEC}"/>
              </a:ext>
            </a:extLst>
          </p:cNvPr>
          <p:cNvSpPr>
            <a:spLocks noGrp="1"/>
          </p:cNvSpPr>
          <p:nvPr>
            <p:ph type="body" idx="31"/>
          </p:nvPr>
        </p:nvSpPr>
        <p:spPr/>
        <p:txBody>
          <a:bodyPr/>
          <a:lstStyle/>
          <a:p>
            <a:r>
              <a:rPr lang="en-US" dirty="0"/>
              <a:t>Current Limitations</a:t>
            </a:r>
          </a:p>
        </p:txBody>
      </p:sp>
      <p:sp>
        <p:nvSpPr>
          <p:cNvPr id="13" name="Text Placeholder 12">
            <a:extLst>
              <a:ext uri="{FF2B5EF4-FFF2-40B4-BE49-F238E27FC236}">
                <a16:creationId xmlns:a16="http://schemas.microsoft.com/office/drawing/2014/main" id="{E538125E-C3E6-5A25-29EB-82868D2A49C8}"/>
              </a:ext>
            </a:extLst>
          </p:cNvPr>
          <p:cNvSpPr>
            <a:spLocks noGrp="1"/>
          </p:cNvSpPr>
          <p:nvPr>
            <p:ph type="body" idx="29"/>
          </p:nvPr>
        </p:nvSpPr>
        <p:spPr/>
        <p:txBody>
          <a:bodyPr/>
          <a:lstStyle/>
          <a:p>
            <a:r>
              <a:rPr lang="en-US" dirty="0"/>
              <a:t>User work-flow</a:t>
            </a:r>
          </a:p>
        </p:txBody>
      </p:sp>
      <p:pic>
        <p:nvPicPr>
          <p:cNvPr id="7" name="Graphic 6">
            <a:extLst>
              <a:ext uri="{FF2B5EF4-FFF2-40B4-BE49-F238E27FC236}">
                <a16:creationId xmlns:a16="http://schemas.microsoft.com/office/drawing/2014/main" id="{305E4F0F-258E-3C0A-0F64-31EF476D5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01150" y="213066"/>
            <a:ext cx="2841780" cy="1176675"/>
          </a:xfrm>
          <a:prstGeom prst="rect">
            <a:avLst/>
          </a:prstGeom>
        </p:spPr>
      </p:pic>
      <p:sp>
        <p:nvSpPr>
          <p:cNvPr id="12" name="TextBox 11">
            <a:extLst>
              <a:ext uri="{FF2B5EF4-FFF2-40B4-BE49-F238E27FC236}">
                <a16:creationId xmlns:a16="http://schemas.microsoft.com/office/drawing/2014/main" id="{4AC45FA2-A945-6FD8-09EB-D449F509455C}"/>
              </a:ext>
            </a:extLst>
          </p:cNvPr>
          <p:cNvSpPr txBox="1"/>
          <p:nvPr/>
        </p:nvSpPr>
        <p:spPr>
          <a:xfrm>
            <a:off x="587375" y="6273800"/>
            <a:ext cx="3371850" cy="369332"/>
          </a:xfrm>
          <a:prstGeom prst="rect">
            <a:avLst/>
          </a:prstGeom>
          <a:noFill/>
        </p:spPr>
        <p:txBody>
          <a:bodyPr wrap="square" rtlCol="0">
            <a:spAutoFit/>
          </a:bodyPr>
          <a:lstStyle/>
          <a:p>
            <a:r>
              <a:rPr lang="en-GB" dirty="0">
                <a:solidFill>
                  <a:schemeClr val="bg2"/>
                </a:solidFill>
              </a:rPr>
              <a:t>HCML- Project</a:t>
            </a:r>
          </a:p>
        </p:txBody>
      </p:sp>
      <p:sp>
        <p:nvSpPr>
          <p:cNvPr id="14" name="Rectangle 13">
            <a:extLst>
              <a:ext uri="{FF2B5EF4-FFF2-40B4-BE49-F238E27FC236}">
                <a16:creationId xmlns:a16="http://schemas.microsoft.com/office/drawing/2014/main" id="{C76CCC3C-1B62-BFB8-E3E6-6A5599077FD5}"/>
              </a:ext>
            </a:extLst>
          </p:cNvPr>
          <p:cNvSpPr/>
          <p:nvPr/>
        </p:nvSpPr>
        <p:spPr>
          <a:xfrm>
            <a:off x="5896303" y="4966138"/>
            <a:ext cx="1024759" cy="1307662"/>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60774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5D09-F8A3-02F6-86C2-68C9533012DD}"/>
              </a:ext>
            </a:extLst>
          </p:cNvPr>
          <p:cNvSpPr>
            <a:spLocks noGrp="1"/>
          </p:cNvSpPr>
          <p:nvPr>
            <p:ph type="title"/>
          </p:nvPr>
        </p:nvSpPr>
        <p:spPr>
          <a:xfrm>
            <a:off x="4331275" y="1333364"/>
            <a:ext cx="7297902" cy="1329595"/>
          </a:xfrm>
        </p:spPr>
        <p:txBody>
          <a:bodyPr wrap="square" anchor="t">
            <a:normAutofit/>
          </a:bodyPr>
          <a:lstStyle/>
          <a:p>
            <a:r>
              <a:rPr lang="en-US" dirty="0"/>
              <a:t>System Overview</a:t>
            </a:r>
          </a:p>
        </p:txBody>
      </p:sp>
      <p:sp>
        <p:nvSpPr>
          <p:cNvPr id="3" name="Text Placeholder 2">
            <a:extLst>
              <a:ext uri="{FF2B5EF4-FFF2-40B4-BE49-F238E27FC236}">
                <a16:creationId xmlns:a16="http://schemas.microsoft.com/office/drawing/2014/main" id="{AA0C4EC0-691B-6A43-53B9-4C43B0F4DA39}"/>
              </a:ext>
            </a:extLst>
          </p:cNvPr>
          <p:cNvSpPr>
            <a:spLocks noGrp="1"/>
          </p:cNvSpPr>
          <p:nvPr>
            <p:ph type="body" sz="quarter" idx="22"/>
          </p:nvPr>
        </p:nvSpPr>
        <p:spPr>
          <a:xfrm>
            <a:off x="587375" y="572328"/>
            <a:ext cx="4900462" cy="207749"/>
          </a:xfrm>
        </p:spPr>
        <p:txBody>
          <a:bodyPr wrap="square">
            <a:normAutofit/>
          </a:bodyPr>
          <a:lstStyle/>
          <a:p>
            <a:r>
              <a:rPr lang="en-US"/>
              <a:t>An On-Device Face Verification App for Android</a:t>
            </a:r>
          </a:p>
        </p:txBody>
      </p:sp>
      <p:sp>
        <p:nvSpPr>
          <p:cNvPr id="4" name="Text Placeholder 3">
            <a:extLst>
              <a:ext uri="{FF2B5EF4-FFF2-40B4-BE49-F238E27FC236}">
                <a16:creationId xmlns:a16="http://schemas.microsoft.com/office/drawing/2014/main" id="{01E35846-8214-6822-E901-4C66FBF4192B}"/>
              </a:ext>
            </a:extLst>
          </p:cNvPr>
          <p:cNvSpPr>
            <a:spLocks noGrp="1"/>
          </p:cNvSpPr>
          <p:nvPr>
            <p:ph type="body" idx="27"/>
          </p:nvPr>
        </p:nvSpPr>
        <p:spPr>
          <a:xfrm>
            <a:off x="913951" y="3033845"/>
            <a:ext cx="3202437" cy="615553"/>
          </a:xfrm>
        </p:spPr>
        <p:txBody>
          <a:bodyPr wrap="square" anchor="ctr">
            <a:normAutofit/>
          </a:bodyPr>
          <a:lstStyle/>
          <a:p>
            <a:r>
              <a:rPr lang="en-US"/>
              <a:t>Main Features</a:t>
            </a:r>
          </a:p>
        </p:txBody>
      </p:sp>
      <p:sp>
        <p:nvSpPr>
          <p:cNvPr id="5" name="Text Placeholder 4">
            <a:extLst>
              <a:ext uri="{FF2B5EF4-FFF2-40B4-BE49-F238E27FC236}">
                <a16:creationId xmlns:a16="http://schemas.microsoft.com/office/drawing/2014/main" id="{4FEEC685-7803-35C7-7A56-2E55E541003B}"/>
              </a:ext>
            </a:extLst>
          </p:cNvPr>
          <p:cNvSpPr>
            <a:spLocks noGrp="1"/>
          </p:cNvSpPr>
          <p:nvPr>
            <p:ph type="body" idx="36"/>
          </p:nvPr>
        </p:nvSpPr>
        <p:spPr>
          <a:xfrm>
            <a:off x="588388" y="3865402"/>
            <a:ext cx="3528000" cy="2407528"/>
          </a:xfrm>
        </p:spPr>
        <p:txBody>
          <a:bodyPr wrap="square" anchor="t">
            <a:normAutofit/>
          </a:bodyPr>
          <a:lstStyle/>
          <a:p>
            <a:r>
              <a:rPr lang="en-US"/>
              <a:t>The app offers essential capabilities for secure face authentication, providing seamless user access with enhanced verification accuracy.</a:t>
            </a:r>
          </a:p>
        </p:txBody>
      </p:sp>
      <p:sp>
        <p:nvSpPr>
          <p:cNvPr id="6" name="Text Placeholder 5">
            <a:extLst>
              <a:ext uri="{FF2B5EF4-FFF2-40B4-BE49-F238E27FC236}">
                <a16:creationId xmlns:a16="http://schemas.microsoft.com/office/drawing/2014/main" id="{0D81343F-4CF4-8E81-BA2C-1FFC54D3734D}"/>
              </a:ext>
            </a:extLst>
          </p:cNvPr>
          <p:cNvSpPr>
            <a:spLocks noGrp="1"/>
          </p:cNvSpPr>
          <p:nvPr>
            <p:ph type="body" idx="37"/>
          </p:nvPr>
        </p:nvSpPr>
        <p:spPr>
          <a:xfrm>
            <a:off x="4657851" y="3033843"/>
            <a:ext cx="3202437" cy="615553"/>
          </a:xfrm>
        </p:spPr>
        <p:txBody>
          <a:bodyPr wrap="square" anchor="ctr">
            <a:normAutofit/>
          </a:bodyPr>
          <a:lstStyle/>
          <a:p>
            <a:r>
              <a:rPr lang="en-US"/>
              <a:t>Use Cases</a:t>
            </a:r>
          </a:p>
        </p:txBody>
      </p:sp>
      <p:sp>
        <p:nvSpPr>
          <p:cNvPr id="7" name="Text Placeholder 6">
            <a:extLst>
              <a:ext uri="{FF2B5EF4-FFF2-40B4-BE49-F238E27FC236}">
                <a16:creationId xmlns:a16="http://schemas.microsoft.com/office/drawing/2014/main" id="{5300F21E-561B-81A6-BAE3-BE58CFF7D506}"/>
              </a:ext>
            </a:extLst>
          </p:cNvPr>
          <p:cNvSpPr>
            <a:spLocks noGrp="1"/>
          </p:cNvSpPr>
          <p:nvPr>
            <p:ph type="body" idx="38"/>
          </p:nvPr>
        </p:nvSpPr>
        <p:spPr>
          <a:xfrm>
            <a:off x="4331275" y="3865400"/>
            <a:ext cx="3528000" cy="2408400"/>
          </a:xfrm>
        </p:spPr>
        <p:txBody>
          <a:bodyPr wrap="square" anchor="t">
            <a:normAutofit/>
          </a:bodyPr>
          <a:lstStyle/>
          <a:p>
            <a:r>
              <a:rPr lang="en-US"/>
              <a:t>This technology is applicable across multiple sectors, including banking, security, and mobile applications for identity verification.</a:t>
            </a:r>
          </a:p>
        </p:txBody>
      </p:sp>
      <p:pic>
        <p:nvPicPr>
          <p:cNvPr id="9" name="Picture Placeholder 8">
            <a:extLst>
              <a:ext uri="{FF2B5EF4-FFF2-40B4-BE49-F238E27FC236}">
                <a16:creationId xmlns:a16="http://schemas.microsoft.com/office/drawing/2014/main" id="{F4BE66C4-1DEF-53DD-30F2-1BF2DDD277B8}"/>
              </a:ext>
            </a:extLst>
          </p:cNvPr>
          <p:cNvPicPr>
            <a:picLocks noGrp="1" noChangeAspect="1"/>
          </p:cNvPicPr>
          <p:nvPr>
            <p:ph type="pic" sz="quarter" idx="12"/>
          </p:nvPr>
        </p:nvPicPr>
        <p:blipFill>
          <a:blip r:embed="rId2"/>
          <a:srcRect l="2905" r="973"/>
          <a:stretch>
            <a:fillRect/>
          </a:stretch>
        </p:blipFill>
        <p:spPr>
          <a:xfrm>
            <a:off x="8075174" y="3865399"/>
            <a:ext cx="4116826" cy="2408401"/>
          </a:xfrm>
          <a:prstGeom prst="rect">
            <a:avLst/>
          </a:prstGeom>
          <a:noFill/>
          <a:ln>
            <a:noFill/>
          </a:ln>
        </p:spPr>
      </p:pic>
      <p:pic>
        <p:nvPicPr>
          <p:cNvPr id="8" name="Content Placeholder 4" descr="A black background with a black square&#10;&#10;AI-generated content may be incorrect.">
            <a:extLst>
              <a:ext uri="{FF2B5EF4-FFF2-40B4-BE49-F238E27FC236}">
                <a16:creationId xmlns:a16="http://schemas.microsoft.com/office/drawing/2014/main" id="{791BC0D5-FD3E-BBF6-0BF0-49AE3A5B2F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4916" y="187739"/>
            <a:ext cx="2952917" cy="1117187"/>
          </a:xfrm>
          <a:prstGeom prst="rect">
            <a:avLst/>
          </a:prstGeom>
        </p:spPr>
      </p:pic>
      <p:sp>
        <p:nvSpPr>
          <p:cNvPr id="10" name="TextBox 9">
            <a:extLst>
              <a:ext uri="{FF2B5EF4-FFF2-40B4-BE49-F238E27FC236}">
                <a16:creationId xmlns:a16="http://schemas.microsoft.com/office/drawing/2014/main" id="{D49BFE2B-CB9E-B799-B061-1CD5DB7A6F75}"/>
              </a:ext>
            </a:extLst>
          </p:cNvPr>
          <p:cNvSpPr txBox="1"/>
          <p:nvPr/>
        </p:nvSpPr>
        <p:spPr>
          <a:xfrm>
            <a:off x="587375" y="6273800"/>
            <a:ext cx="3371850" cy="369332"/>
          </a:xfrm>
          <a:prstGeom prst="rect">
            <a:avLst/>
          </a:prstGeom>
          <a:noFill/>
        </p:spPr>
        <p:txBody>
          <a:bodyPr wrap="square" rtlCol="0">
            <a:spAutoFit/>
          </a:bodyPr>
          <a:lstStyle/>
          <a:p>
            <a:r>
              <a:rPr lang="en-GB" dirty="0">
                <a:solidFill>
                  <a:schemeClr val="bg2"/>
                </a:solidFill>
              </a:rPr>
              <a:t>HCML- Project</a:t>
            </a:r>
          </a:p>
        </p:txBody>
      </p:sp>
      <p:sp>
        <p:nvSpPr>
          <p:cNvPr id="11" name="TextBox 10">
            <a:extLst>
              <a:ext uri="{FF2B5EF4-FFF2-40B4-BE49-F238E27FC236}">
                <a16:creationId xmlns:a16="http://schemas.microsoft.com/office/drawing/2014/main" id="{D1E62AAD-0EA9-B025-F0BD-1A278E864323}"/>
              </a:ext>
            </a:extLst>
          </p:cNvPr>
          <p:cNvSpPr txBox="1"/>
          <p:nvPr/>
        </p:nvSpPr>
        <p:spPr>
          <a:xfrm>
            <a:off x="739775" y="6426200"/>
            <a:ext cx="3371850" cy="369332"/>
          </a:xfrm>
          <a:prstGeom prst="rect">
            <a:avLst/>
          </a:prstGeom>
          <a:noFill/>
        </p:spPr>
        <p:txBody>
          <a:bodyPr wrap="square" rtlCol="0">
            <a:spAutoFit/>
          </a:bodyPr>
          <a:lstStyle/>
          <a:p>
            <a:r>
              <a:rPr lang="en-GB" dirty="0"/>
              <a:t>HCML- Project</a:t>
            </a:r>
          </a:p>
        </p:txBody>
      </p:sp>
    </p:spTree>
    <p:extLst>
      <p:ext uri="{BB962C8B-B14F-4D97-AF65-F5344CB8AC3E}">
        <p14:creationId xmlns:p14="http://schemas.microsoft.com/office/powerpoint/2010/main" val="265255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02FB7F-273F-AC4C-9C2A-1E1E6333ED92}"/>
              </a:ext>
            </a:extLst>
          </p:cNvPr>
          <p:cNvSpPr>
            <a:spLocks noGrp="1"/>
          </p:cNvSpPr>
          <p:nvPr>
            <p:ph type="body" sz="quarter" idx="22"/>
          </p:nvPr>
        </p:nvSpPr>
        <p:spPr>
          <a:xfrm>
            <a:off x="587375" y="572328"/>
            <a:ext cx="4900462" cy="207749"/>
          </a:xfrm>
        </p:spPr>
        <p:txBody>
          <a:bodyPr vert="horz" wrap="square" lIns="0" tIns="0" rIns="0" bIns="0" rtlCol="0">
            <a:normAutofit/>
          </a:bodyPr>
          <a:lstStyle/>
          <a:p>
            <a:r>
              <a:rPr lang="en-US" dirty="0"/>
              <a:t>An On-Device Face Verification App for Android</a:t>
            </a:r>
          </a:p>
        </p:txBody>
      </p:sp>
      <p:sp>
        <p:nvSpPr>
          <p:cNvPr id="3" name="Title 1">
            <a:extLst>
              <a:ext uri="{FF2B5EF4-FFF2-40B4-BE49-F238E27FC236}">
                <a16:creationId xmlns:a16="http://schemas.microsoft.com/office/drawing/2014/main" id="{7C65DA6A-7D34-F9C7-F6E7-D36D40D83F7D}"/>
              </a:ext>
            </a:extLst>
          </p:cNvPr>
          <p:cNvSpPr txBox="1">
            <a:spLocks/>
          </p:cNvSpPr>
          <p:nvPr/>
        </p:nvSpPr>
        <p:spPr>
          <a:xfrm>
            <a:off x="591650" y="1333364"/>
            <a:ext cx="7267724" cy="1329595"/>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sz="4800" kern="1200" spc="-80" baseline="0">
                <a:solidFill>
                  <a:schemeClr val="tx1"/>
                </a:solidFill>
                <a:latin typeface="+mj-lt"/>
                <a:ea typeface="+mj-ea"/>
                <a:cs typeface="+mj-cs"/>
              </a:defRPr>
            </a:lvl1pPr>
          </a:lstStyle>
          <a:p>
            <a:pPr>
              <a:spcAft>
                <a:spcPts val="600"/>
              </a:spcAft>
            </a:pPr>
            <a:r>
              <a:rPr lang="en-US" spc="-150" dirty="0"/>
              <a:t>Benefits</a:t>
            </a:r>
          </a:p>
        </p:txBody>
      </p:sp>
      <p:sp>
        <p:nvSpPr>
          <p:cNvPr id="9" name="Text Placeholder 9">
            <a:extLst>
              <a:ext uri="{FF2B5EF4-FFF2-40B4-BE49-F238E27FC236}">
                <a16:creationId xmlns:a16="http://schemas.microsoft.com/office/drawing/2014/main" id="{7D12C4B1-4AB3-93B5-1C3A-BDC64C7E362B}"/>
              </a:ext>
            </a:extLst>
          </p:cNvPr>
          <p:cNvSpPr>
            <a:spLocks noGrp="1"/>
          </p:cNvSpPr>
          <p:nvPr>
            <p:ph type="body" idx="43"/>
          </p:nvPr>
        </p:nvSpPr>
        <p:spPr>
          <a:xfrm>
            <a:off x="1158546" y="3005667"/>
            <a:ext cx="2957841" cy="875588"/>
          </a:xfrm>
        </p:spPr>
        <p:txBody>
          <a:bodyPr/>
          <a:lstStyle/>
          <a:p>
            <a:r>
              <a:rPr lang="en-US" sz="1800" dirty="0"/>
              <a:t>Connectivity</a:t>
            </a:r>
          </a:p>
        </p:txBody>
      </p:sp>
      <p:sp>
        <p:nvSpPr>
          <p:cNvPr id="19" name="Text Placeholder 10">
            <a:extLst>
              <a:ext uri="{FF2B5EF4-FFF2-40B4-BE49-F238E27FC236}">
                <a16:creationId xmlns:a16="http://schemas.microsoft.com/office/drawing/2014/main" id="{E44D20AE-DBBE-7EB8-58FB-8C66E60F0966}"/>
              </a:ext>
            </a:extLst>
          </p:cNvPr>
          <p:cNvSpPr>
            <a:spLocks noGrp="1"/>
          </p:cNvSpPr>
          <p:nvPr>
            <p:ph type="body" idx="44"/>
          </p:nvPr>
        </p:nvSpPr>
        <p:spPr>
          <a:xfrm>
            <a:off x="4901872" y="3005667"/>
            <a:ext cx="2957841" cy="875588"/>
          </a:xfrm>
        </p:spPr>
        <p:txBody>
          <a:bodyPr/>
          <a:lstStyle/>
          <a:p>
            <a:r>
              <a:rPr lang="en-US" sz="1800" dirty="0"/>
              <a:t>Security</a:t>
            </a:r>
            <a:endParaRPr lang="en-US" dirty="0"/>
          </a:p>
        </p:txBody>
      </p:sp>
      <p:sp>
        <p:nvSpPr>
          <p:cNvPr id="21" name="Text Placeholder 11">
            <a:extLst>
              <a:ext uri="{FF2B5EF4-FFF2-40B4-BE49-F238E27FC236}">
                <a16:creationId xmlns:a16="http://schemas.microsoft.com/office/drawing/2014/main" id="{FB85DC31-C051-59BB-92FC-C644B136DE3D}"/>
              </a:ext>
            </a:extLst>
          </p:cNvPr>
          <p:cNvSpPr>
            <a:spLocks noGrp="1"/>
          </p:cNvSpPr>
          <p:nvPr>
            <p:ph type="body" idx="45"/>
          </p:nvPr>
        </p:nvSpPr>
        <p:spPr>
          <a:xfrm>
            <a:off x="8646787" y="3005667"/>
            <a:ext cx="2957841" cy="875588"/>
          </a:xfrm>
        </p:spPr>
        <p:txBody>
          <a:bodyPr/>
          <a:lstStyle/>
          <a:p>
            <a:r>
              <a:rPr lang="en-US" sz="1800" dirty="0"/>
              <a:t>Privacy</a:t>
            </a:r>
            <a:endParaRPr lang="en-US" dirty="0"/>
          </a:p>
        </p:txBody>
      </p:sp>
      <p:pic>
        <p:nvPicPr>
          <p:cNvPr id="4" name="Content Placeholder 4" descr="A black background with a black square&#10;&#10;AI-generated content may be incorrect.">
            <a:extLst>
              <a:ext uri="{FF2B5EF4-FFF2-40B4-BE49-F238E27FC236}">
                <a16:creationId xmlns:a16="http://schemas.microsoft.com/office/drawing/2014/main" id="{716D6794-9070-A404-829A-F836157F5A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4916" y="187739"/>
            <a:ext cx="2952917" cy="1117187"/>
          </a:xfrm>
          <a:prstGeom prst="rect">
            <a:avLst/>
          </a:prstGeom>
        </p:spPr>
      </p:pic>
      <p:sp>
        <p:nvSpPr>
          <p:cNvPr id="5" name="TextBox 4">
            <a:extLst>
              <a:ext uri="{FF2B5EF4-FFF2-40B4-BE49-F238E27FC236}">
                <a16:creationId xmlns:a16="http://schemas.microsoft.com/office/drawing/2014/main" id="{53324A76-6254-523E-7D12-1FEE6AB75E94}"/>
              </a:ext>
            </a:extLst>
          </p:cNvPr>
          <p:cNvSpPr txBox="1"/>
          <p:nvPr/>
        </p:nvSpPr>
        <p:spPr>
          <a:xfrm>
            <a:off x="587375" y="6273800"/>
            <a:ext cx="3371850" cy="369332"/>
          </a:xfrm>
          <a:prstGeom prst="rect">
            <a:avLst/>
          </a:prstGeom>
          <a:noFill/>
        </p:spPr>
        <p:txBody>
          <a:bodyPr wrap="square" rtlCol="0">
            <a:spAutoFit/>
          </a:bodyPr>
          <a:lstStyle/>
          <a:p>
            <a:r>
              <a:rPr lang="en-GB" dirty="0"/>
              <a:t>HCML- Project</a:t>
            </a:r>
          </a:p>
        </p:txBody>
      </p:sp>
    </p:spTree>
    <p:extLst>
      <p:ext uri="{BB962C8B-B14F-4D97-AF65-F5344CB8AC3E}">
        <p14:creationId xmlns:p14="http://schemas.microsoft.com/office/powerpoint/2010/main" val="307760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CF2B-5153-66DA-D5A1-F569E1D77713}"/>
              </a:ext>
            </a:extLst>
          </p:cNvPr>
          <p:cNvSpPr>
            <a:spLocks noGrp="1"/>
          </p:cNvSpPr>
          <p:nvPr>
            <p:ph type="title"/>
          </p:nvPr>
        </p:nvSpPr>
        <p:spPr>
          <a:xfrm>
            <a:off x="587375" y="1333364"/>
            <a:ext cx="7297902" cy="1329595"/>
          </a:xfrm>
        </p:spPr>
        <p:txBody>
          <a:bodyPr wrap="square" anchor="t">
            <a:normAutofit/>
          </a:bodyPr>
          <a:lstStyle/>
          <a:p>
            <a:r>
              <a:rPr lang="en-US" dirty="0"/>
              <a:t>Key technical aspects</a:t>
            </a:r>
          </a:p>
        </p:txBody>
      </p:sp>
      <p:sp>
        <p:nvSpPr>
          <p:cNvPr id="3" name="Text Placeholder 2">
            <a:extLst>
              <a:ext uri="{FF2B5EF4-FFF2-40B4-BE49-F238E27FC236}">
                <a16:creationId xmlns:a16="http://schemas.microsoft.com/office/drawing/2014/main" id="{ABE898AC-9035-2206-05C3-0E529F50A636}"/>
              </a:ext>
            </a:extLst>
          </p:cNvPr>
          <p:cNvSpPr>
            <a:spLocks noGrp="1"/>
          </p:cNvSpPr>
          <p:nvPr>
            <p:ph type="body" sz="quarter" idx="22"/>
          </p:nvPr>
        </p:nvSpPr>
        <p:spPr>
          <a:xfrm>
            <a:off x="587375" y="572328"/>
            <a:ext cx="4900462" cy="207749"/>
          </a:xfrm>
        </p:spPr>
        <p:txBody>
          <a:bodyPr wrap="square">
            <a:normAutofit/>
          </a:bodyPr>
          <a:lstStyle/>
          <a:p>
            <a:r>
              <a:rPr lang="en-US"/>
              <a:t>An On-Device Face Verification App for Android</a:t>
            </a:r>
          </a:p>
        </p:txBody>
      </p:sp>
      <p:sp>
        <p:nvSpPr>
          <p:cNvPr id="8" name="Text Placeholder 7">
            <a:extLst>
              <a:ext uri="{FF2B5EF4-FFF2-40B4-BE49-F238E27FC236}">
                <a16:creationId xmlns:a16="http://schemas.microsoft.com/office/drawing/2014/main" id="{E0DBA46D-E1A1-48CB-BA41-4D3926E94C00}"/>
              </a:ext>
            </a:extLst>
          </p:cNvPr>
          <p:cNvSpPr>
            <a:spLocks noGrp="1"/>
          </p:cNvSpPr>
          <p:nvPr>
            <p:ph type="body" idx="27"/>
          </p:nvPr>
        </p:nvSpPr>
        <p:spPr>
          <a:xfrm>
            <a:off x="4633301" y="3008469"/>
            <a:ext cx="3202437" cy="615553"/>
          </a:xfrm>
        </p:spPr>
        <p:txBody>
          <a:bodyPr wrap="square" anchor="ctr">
            <a:normAutofit/>
          </a:bodyPr>
          <a:lstStyle/>
          <a:p>
            <a:r>
              <a:rPr lang="en-US" dirty="0"/>
              <a:t>Recognition Model</a:t>
            </a:r>
          </a:p>
        </p:txBody>
      </p:sp>
      <p:sp>
        <p:nvSpPr>
          <p:cNvPr id="7" name="Text Placeholder 6">
            <a:extLst>
              <a:ext uri="{FF2B5EF4-FFF2-40B4-BE49-F238E27FC236}">
                <a16:creationId xmlns:a16="http://schemas.microsoft.com/office/drawing/2014/main" id="{3419C518-8C6F-8705-F793-AD594E80009C}"/>
              </a:ext>
            </a:extLst>
          </p:cNvPr>
          <p:cNvSpPr>
            <a:spLocks noGrp="1"/>
          </p:cNvSpPr>
          <p:nvPr>
            <p:ph type="body" idx="36"/>
          </p:nvPr>
        </p:nvSpPr>
        <p:spPr>
          <a:xfrm>
            <a:off x="4357277" y="3878144"/>
            <a:ext cx="3528000" cy="2407528"/>
          </a:xfrm>
        </p:spPr>
        <p:txBody>
          <a:bodyPr wrap="square" anchor="t">
            <a:normAutofit/>
          </a:bodyPr>
          <a:lstStyle/>
          <a:p>
            <a:r>
              <a:rPr lang="en-GB" dirty="0"/>
              <a:t>Using </a:t>
            </a:r>
            <a:r>
              <a:rPr lang="en-GB" b="1" dirty="0" err="1"/>
              <a:t>MobileFaceNets</a:t>
            </a:r>
            <a:r>
              <a:rPr lang="en-GB" dirty="0"/>
              <a:t>, an efficient CNN model tailored for high-accuracy real-time face verification on mobile and embedded devices, a deep neural network used for extracting features from an image of a person’s face.</a:t>
            </a:r>
          </a:p>
        </p:txBody>
      </p:sp>
      <p:sp>
        <p:nvSpPr>
          <p:cNvPr id="6" name="Text Placeholder 5">
            <a:extLst>
              <a:ext uri="{FF2B5EF4-FFF2-40B4-BE49-F238E27FC236}">
                <a16:creationId xmlns:a16="http://schemas.microsoft.com/office/drawing/2014/main" id="{C8975814-4267-AAB7-9BFD-F2788D340BDB}"/>
              </a:ext>
            </a:extLst>
          </p:cNvPr>
          <p:cNvSpPr>
            <a:spLocks noGrp="1"/>
          </p:cNvSpPr>
          <p:nvPr>
            <p:ph type="body" idx="37"/>
          </p:nvPr>
        </p:nvSpPr>
        <p:spPr>
          <a:xfrm>
            <a:off x="912938" y="3008469"/>
            <a:ext cx="3202437" cy="615553"/>
          </a:xfrm>
        </p:spPr>
        <p:txBody>
          <a:bodyPr wrap="square" anchor="ctr">
            <a:normAutofit/>
          </a:bodyPr>
          <a:lstStyle/>
          <a:p>
            <a:r>
              <a:rPr lang="en-US" dirty="0"/>
              <a:t>Image Pre-processing</a:t>
            </a:r>
          </a:p>
        </p:txBody>
      </p:sp>
      <p:sp>
        <p:nvSpPr>
          <p:cNvPr id="9" name="Text Placeholder 8">
            <a:extLst>
              <a:ext uri="{FF2B5EF4-FFF2-40B4-BE49-F238E27FC236}">
                <a16:creationId xmlns:a16="http://schemas.microsoft.com/office/drawing/2014/main" id="{BD76B2D6-A651-FF75-37C5-79FDBFCC6F7A}"/>
              </a:ext>
            </a:extLst>
          </p:cNvPr>
          <p:cNvSpPr>
            <a:spLocks noGrp="1"/>
          </p:cNvSpPr>
          <p:nvPr>
            <p:ph type="body" idx="38"/>
          </p:nvPr>
        </p:nvSpPr>
        <p:spPr>
          <a:xfrm>
            <a:off x="587375" y="3877272"/>
            <a:ext cx="3528000" cy="2408400"/>
          </a:xfrm>
        </p:spPr>
        <p:txBody>
          <a:bodyPr wrap="square" anchor="t">
            <a:normAutofit/>
          </a:bodyPr>
          <a:lstStyle/>
          <a:p>
            <a:r>
              <a:rPr lang="en-GB" dirty="0"/>
              <a:t>Template-based enrolment using </a:t>
            </a:r>
            <a:r>
              <a:rPr lang="en-GB" b="1" dirty="0"/>
              <a:t>MTCNN</a:t>
            </a:r>
            <a:r>
              <a:rPr lang="en-GB" dirty="0"/>
              <a:t>, a neural network which detects faces and facial landmarks on images, and then pre-processes them through alignment and cropping using MTCNN</a:t>
            </a:r>
          </a:p>
        </p:txBody>
      </p:sp>
      <p:pic>
        <p:nvPicPr>
          <p:cNvPr id="4" name="Graphic 3">
            <a:extLst>
              <a:ext uri="{FF2B5EF4-FFF2-40B4-BE49-F238E27FC236}">
                <a16:creationId xmlns:a16="http://schemas.microsoft.com/office/drawing/2014/main" id="{7D9F57A8-B63D-1C25-68B9-D1A8100B82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0075" y="213066"/>
            <a:ext cx="3822855" cy="1582901"/>
          </a:xfrm>
          <a:prstGeom prst="rect">
            <a:avLst/>
          </a:prstGeom>
        </p:spPr>
      </p:pic>
      <p:sp>
        <p:nvSpPr>
          <p:cNvPr id="5" name="TextBox 4">
            <a:extLst>
              <a:ext uri="{FF2B5EF4-FFF2-40B4-BE49-F238E27FC236}">
                <a16:creationId xmlns:a16="http://schemas.microsoft.com/office/drawing/2014/main" id="{080F2402-A1E3-553D-6508-200624328E21}"/>
              </a:ext>
            </a:extLst>
          </p:cNvPr>
          <p:cNvSpPr txBox="1"/>
          <p:nvPr/>
        </p:nvSpPr>
        <p:spPr>
          <a:xfrm>
            <a:off x="587375" y="6273800"/>
            <a:ext cx="3371850" cy="369332"/>
          </a:xfrm>
          <a:prstGeom prst="rect">
            <a:avLst/>
          </a:prstGeom>
          <a:noFill/>
        </p:spPr>
        <p:txBody>
          <a:bodyPr wrap="square" rtlCol="0">
            <a:spAutoFit/>
          </a:bodyPr>
          <a:lstStyle/>
          <a:p>
            <a:r>
              <a:rPr lang="en-GB" dirty="0">
                <a:solidFill>
                  <a:schemeClr val="bg2"/>
                </a:solidFill>
              </a:rPr>
              <a:t>HCML- Project</a:t>
            </a:r>
          </a:p>
        </p:txBody>
      </p:sp>
    </p:spTree>
    <p:extLst>
      <p:ext uri="{BB962C8B-B14F-4D97-AF65-F5344CB8AC3E}">
        <p14:creationId xmlns:p14="http://schemas.microsoft.com/office/powerpoint/2010/main" val="235488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9A02C-F079-AA14-9163-07E72A55B04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3410561-0DB5-7E35-25EE-F7140C14265A}"/>
              </a:ext>
            </a:extLst>
          </p:cNvPr>
          <p:cNvSpPr>
            <a:spLocks noGrp="1"/>
          </p:cNvSpPr>
          <p:nvPr>
            <p:ph type="body" sz="quarter" idx="22"/>
          </p:nvPr>
        </p:nvSpPr>
        <p:spPr/>
        <p:txBody>
          <a:bodyPr wrap="square">
            <a:normAutofit/>
          </a:bodyPr>
          <a:lstStyle/>
          <a:p>
            <a:r>
              <a:rPr lang="en-GB" dirty="0"/>
              <a:t>An On-Device Face Verification App for Android</a:t>
            </a:r>
          </a:p>
        </p:txBody>
      </p:sp>
      <p:sp>
        <p:nvSpPr>
          <p:cNvPr id="3" name="Title 2">
            <a:extLst>
              <a:ext uri="{FF2B5EF4-FFF2-40B4-BE49-F238E27FC236}">
                <a16:creationId xmlns:a16="http://schemas.microsoft.com/office/drawing/2014/main" id="{0E9EA7DC-2B05-1F23-5718-8652777835BC}"/>
              </a:ext>
            </a:extLst>
          </p:cNvPr>
          <p:cNvSpPr>
            <a:spLocks noGrp="1"/>
          </p:cNvSpPr>
          <p:nvPr>
            <p:ph type="title" idx="4294967295"/>
          </p:nvPr>
        </p:nvSpPr>
        <p:spPr>
          <a:xfrm>
            <a:off x="0" y="1333500"/>
            <a:ext cx="11017250" cy="665163"/>
          </a:xfrm>
        </p:spPr>
        <p:txBody>
          <a:bodyPr wrap="square" anchor="t">
            <a:normAutofit fontScale="90000"/>
          </a:bodyPr>
          <a:lstStyle/>
          <a:p>
            <a:r>
              <a:rPr lang="de-DE" dirty="0"/>
              <a:t>Model Workflow</a:t>
            </a:r>
            <a:endParaRPr lang="en-DE" dirty="0"/>
          </a:p>
        </p:txBody>
      </p:sp>
      <p:pic>
        <p:nvPicPr>
          <p:cNvPr id="6" name="Picture 5" descr="A person standing on a bridge with a castle in the background&#10;&#10;AI-generated content may be incorrect.">
            <a:extLst>
              <a:ext uri="{FF2B5EF4-FFF2-40B4-BE49-F238E27FC236}">
                <a16:creationId xmlns:a16="http://schemas.microsoft.com/office/drawing/2014/main" id="{F6F92965-4F98-5C9A-273B-75DFDD55D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82" y="2130746"/>
            <a:ext cx="1371493" cy="2374761"/>
          </a:xfrm>
          <a:prstGeom prst="rect">
            <a:avLst/>
          </a:prstGeom>
        </p:spPr>
      </p:pic>
      <p:pic>
        <p:nvPicPr>
          <p:cNvPr id="8" name="Picture 7" descr="A close up of a person's face&#10;&#10;AI-generated content may be incorrect.">
            <a:extLst>
              <a:ext uri="{FF2B5EF4-FFF2-40B4-BE49-F238E27FC236}">
                <a16:creationId xmlns:a16="http://schemas.microsoft.com/office/drawing/2014/main" id="{1A63A19E-1718-AC4F-3EE9-2F433D6C6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064" y="2130746"/>
            <a:ext cx="1532651" cy="2374761"/>
          </a:xfrm>
          <a:prstGeom prst="rect">
            <a:avLst/>
          </a:prstGeom>
        </p:spPr>
      </p:pic>
      <p:sp>
        <p:nvSpPr>
          <p:cNvPr id="9" name="Arrow: Right 8">
            <a:extLst>
              <a:ext uri="{FF2B5EF4-FFF2-40B4-BE49-F238E27FC236}">
                <a16:creationId xmlns:a16="http://schemas.microsoft.com/office/drawing/2014/main" id="{F9609ED2-C56B-909D-2843-171595D09FAD}"/>
              </a:ext>
            </a:extLst>
          </p:cNvPr>
          <p:cNvSpPr/>
          <p:nvPr/>
        </p:nvSpPr>
        <p:spPr>
          <a:xfrm>
            <a:off x="3767388" y="3081644"/>
            <a:ext cx="52651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73161DFD-46F4-FF11-2215-73CC447B678B}"/>
              </a:ext>
            </a:extLst>
          </p:cNvPr>
          <p:cNvSpPr/>
          <p:nvPr/>
        </p:nvSpPr>
        <p:spPr>
          <a:xfrm>
            <a:off x="1735650" y="3065964"/>
            <a:ext cx="557671" cy="4006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EBABF5B7-BDF0-1E6A-A419-CC717DE4D4E2}"/>
              </a:ext>
            </a:extLst>
          </p:cNvPr>
          <p:cNvSpPr/>
          <p:nvPr/>
        </p:nvSpPr>
        <p:spPr>
          <a:xfrm rot="19802353">
            <a:off x="10185547" y="2734888"/>
            <a:ext cx="763472" cy="4006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descr="A diagram of a cube with a face&#10;&#10;AI-generated content may be incorrect.">
            <a:extLst>
              <a:ext uri="{FF2B5EF4-FFF2-40B4-BE49-F238E27FC236}">
                <a16:creationId xmlns:a16="http://schemas.microsoft.com/office/drawing/2014/main" id="{ACAAC64D-C613-D54C-2286-EDE3A41C48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199167" y="2628504"/>
            <a:ext cx="1842030" cy="1381522"/>
          </a:xfrm>
          <a:prstGeom prst="rect">
            <a:avLst/>
          </a:prstGeom>
        </p:spPr>
      </p:pic>
      <p:sp>
        <p:nvSpPr>
          <p:cNvPr id="13" name="Rectangle: Rounded Corners 12">
            <a:extLst>
              <a:ext uri="{FF2B5EF4-FFF2-40B4-BE49-F238E27FC236}">
                <a16:creationId xmlns:a16="http://schemas.microsoft.com/office/drawing/2014/main" id="{1D2602D8-EA2C-D07C-B8D4-B1CDB045F5D6}"/>
              </a:ext>
            </a:extLst>
          </p:cNvPr>
          <p:cNvSpPr/>
          <p:nvPr/>
        </p:nvSpPr>
        <p:spPr>
          <a:xfrm>
            <a:off x="8733441" y="2775201"/>
            <a:ext cx="1403065" cy="108585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Cosine</a:t>
            </a:r>
            <a:r>
              <a:rPr lang="de-DE" dirty="0">
                <a:solidFill>
                  <a:schemeClr val="tx1"/>
                </a:solidFill>
              </a:rPr>
              <a:t> </a:t>
            </a:r>
            <a:r>
              <a:rPr lang="de-DE" dirty="0" err="1">
                <a:solidFill>
                  <a:schemeClr val="tx1"/>
                </a:solidFill>
              </a:rPr>
              <a:t>Similarity</a:t>
            </a:r>
            <a:r>
              <a:rPr lang="de-DE" dirty="0">
                <a:solidFill>
                  <a:schemeClr val="tx1"/>
                </a:solidFill>
              </a:rPr>
              <a:t> (&gt; 0.3)</a:t>
            </a:r>
            <a:endParaRPr lang="en-GB" dirty="0">
              <a:solidFill>
                <a:schemeClr val="tx1"/>
              </a:solidFill>
            </a:endParaRPr>
          </a:p>
        </p:txBody>
      </p:sp>
      <p:sp>
        <p:nvSpPr>
          <p:cNvPr id="15" name="Arrow: Right 14">
            <a:extLst>
              <a:ext uri="{FF2B5EF4-FFF2-40B4-BE49-F238E27FC236}">
                <a16:creationId xmlns:a16="http://schemas.microsoft.com/office/drawing/2014/main" id="{6EF9B879-BDB5-75B7-2321-FCDA869E3FD5}"/>
              </a:ext>
            </a:extLst>
          </p:cNvPr>
          <p:cNvSpPr/>
          <p:nvPr/>
        </p:nvSpPr>
        <p:spPr>
          <a:xfrm>
            <a:off x="7969173" y="3076575"/>
            <a:ext cx="679527" cy="4006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CCCC28CC-A37A-F59D-F58A-D6757408273D}"/>
              </a:ext>
            </a:extLst>
          </p:cNvPr>
          <p:cNvSpPr/>
          <p:nvPr/>
        </p:nvSpPr>
        <p:spPr>
          <a:xfrm rot="1361392">
            <a:off x="10213453" y="3381305"/>
            <a:ext cx="801384" cy="4006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Rounded Corners 16">
            <a:extLst>
              <a:ext uri="{FF2B5EF4-FFF2-40B4-BE49-F238E27FC236}">
                <a16:creationId xmlns:a16="http://schemas.microsoft.com/office/drawing/2014/main" id="{E9D7FD7B-8C2B-332A-D9E6-FD41DEA68005}"/>
              </a:ext>
            </a:extLst>
          </p:cNvPr>
          <p:cNvSpPr/>
          <p:nvPr/>
        </p:nvSpPr>
        <p:spPr>
          <a:xfrm>
            <a:off x="10915650" y="2427608"/>
            <a:ext cx="1276350" cy="644455"/>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00B050"/>
                </a:solidFill>
              </a:rPr>
              <a:t>Success</a:t>
            </a:r>
            <a:endParaRPr lang="en-GB" dirty="0">
              <a:solidFill>
                <a:srgbClr val="00B050"/>
              </a:solidFill>
            </a:endParaRPr>
          </a:p>
        </p:txBody>
      </p:sp>
      <p:sp>
        <p:nvSpPr>
          <p:cNvPr id="18" name="Rectangle: Rounded Corners 17">
            <a:extLst>
              <a:ext uri="{FF2B5EF4-FFF2-40B4-BE49-F238E27FC236}">
                <a16:creationId xmlns:a16="http://schemas.microsoft.com/office/drawing/2014/main" id="{862D7543-DC3F-A9DF-B80F-013665EAF78C}"/>
              </a:ext>
            </a:extLst>
          </p:cNvPr>
          <p:cNvSpPr/>
          <p:nvPr/>
        </p:nvSpPr>
        <p:spPr>
          <a:xfrm>
            <a:off x="11021417" y="3538824"/>
            <a:ext cx="1170583" cy="47120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FF0000"/>
                </a:solidFill>
              </a:rPr>
              <a:t>Failed</a:t>
            </a:r>
            <a:endParaRPr lang="en-GB" dirty="0">
              <a:solidFill>
                <a:srgbClr val="FF0000"/>
              </a:solidFill>
            </a:endParaRPr>
          </a:p>
        </p:txBody>
      </p:sp>
      <p:pic>
        <p:nvPicPr>
          <p:cNvPr id="20" name="Picture 19" descr="A person standing on a bridge with a castle in the background&#10;&#10;AI-generated content may be incorrect.">
            <a:extLst>
              <a:ext uri="{FF2B5EF4-FFF2-40B4-BE49-F238E27FC236}">
                <a16:creationId xmlns:a16="http://schemas.microsoft.com/office/drawing/2014/main" id="{A8C55190-9B76-09BF-4E1B-67488021E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56" y="2130746"/>
            <a:ext cx="1413575" cy="2374761"/>
          </a:xfrm>
          <a:prstGeom prst="rect">
            <a:avLst/>
          </a:prstGeom>
        </p:spPr>
      </p:pic>
      <p:sp>
        <p:nvSpPr>
          <p:cNvPr id="21" name="Arrow: Right 20">
            <a:extLst>
              <a:ext uri="{FF2B5EF4-FFF2-40B4-BE49-F238E27FC236}">
                <a16:creationId xmlns:a16="http://schemas.microsoft.com/office/drawing/2014/main" id="{584C7A10-2377-6646-84AF-679DFDAB58AA}"/>
              </a:ext>
            </a:extLst>
          </p:cNvPr>
          <p:cNvSpPr/>
          <p:nvPr/>
        </p:nvSpPr>
        <p:spPr>
          <a:xfrm>
            <a:off x="5905237" y="3057580"/>
            <a:ext cx="52651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77962B6-810C-28B3-B5AB-A2490D64CE36}"/>
              </a:ext>
            </a:extLst>
          </p:cNvPr>
          <p:cNvSpPr txBox="1"/>
          <p:nvPr/>
        </p:nvSpPr>
        <p:spPr>
          <a:xfrm>
            <a:off x="209550" y="4810125"/>
            <a:ext cx="1526100" cy="369332"/>
          </a:xfrm>
          <a:prstGeom prst="rect">
            <a:avLst/>
          </a:prstGeom>
          <a:noFill/>
        </p:spPr>
        <p:txBody>
          <a:bodyPr wrap="square" rtlCol="0">
            <a:spAutoFit/>
          </a:bodyPr>
          <a:lstStyle/>
          <a:p>
            <a:r>
              <a:rPr lang="de-DE" dirty="0"/>
              <a:t>Raw Image</a:t>
            </a:r>
            <a:endParaRPr lang="en-GB" dirty="0"/>
          </a:p>
        </p:txBody>
      </p:sp>
      <p:sp>
        <p:nvSpPr>
          <p:cNvPr id="23" name="TextBox 22">
            <a:extLst>
              <a:ext uri="{FF2B5EF4-FFF2-40B4-BE49-F238E27FC236}">
                <a16:creationId xmlns:a16="http://schemas.microsoft.com/office/drawing/2014/main" id="{81CB51A9-E95C-40DC-08D0-15BC59F28E30}"/>
              </a:ext>
            </a:extLst>
          </p:cNvPr>
          <p:cNvSpPr txBox="1"/>
          <p:nvPr/>
        </p:nvSpPr>
        <p:spPr>
          <a:xfrm>
            <a:off x="2114550" y="4849813"/>
            <a:ext cx="1674443" cy="646331"/>
          </a:xfrm>
          <a:prstGeom prst="rect">
            <a:avLst/>
          </a:prstGeom>
          <a:noFill/>
        </p:spPr>
        <p:txBody>
          <a:bodyPr wrap="square" rtlCol="0">
            <a:spAutoFit/>
          </a:bodyPr>
          <a:lstStyle/>
          <a:p>
            <a:r>
              <a:rPr lang="de-DE" dirty="0"/>
              <a:t>Face </a:t>
            </a:r>
            <a:r>
              <a:rPr lang="de-DE" dirty="0" err="1"/>
              <a:t>Detection</a:t>
            </a:r>
            <a:r>
              <a:rPr lang="de-DE" dirty="0"/>
              <a:t> &amp; Alignment</a:t>
            </a:r>
            <a:endParaRPr lang="en-GB" dirty="0"/>
          </a:p>
        </p:txBody>
      </p:sp>
      <p:sp>
        <p:nvSpPr>
          <p:cNvPr id="24" name="TextBox 23">
            <a:extLst>
              <a:ext uri="{FF2B5EF4-FFF2-40B4-BE49-F238E27FC236}">
                <a16:creationId xmlns:a16="http://schemas.microsoft.com/office/drawing/2014/main" id="{E10E551B-5093-4FFB-DF96-8FF09CB38C28}"/>
              </a:ext>
            </a:extLst>
          </p:cNvPr>
          <p:cNvSpPr txBox="1"/>
          <p:nvPr/>
        </p:nvSpPr>
        <p:spPr>
          <a:xfrm>
            <a:off x="4167894" y="4881760"/>
            <a:ext cx="1800448" cy="369332"/>
          </a:xfrm>
          <a:prstGeom prst="rect">
            <a:avLst/>
          </a:prstGeom>
          <a:noFill/>
        </p:spPr>
        <p:txBody>
          <a:bodyPr wrap="square" rtlCol="0">
            <a:spAutoFit/>
          </a:bodyPr>
          <a:lstStyle/>
          <a:p>
            <a:r>
              <a:rPr lang="de-DE" dirty="0" err="1"/>
              <a:t>Cropped</a:t>
            </a:r>
            <a:r>
              <a:rPr lang="de-DE" dirty="0"/>
              <a:t> Image</a:t>
            </a:r>
            <a:endParaRPr lang="en-GB" dirty="0"/>
          </a:p>
        </p:txBody>
      </p:sp>
      <p:sp>
        <p:nvSpPr>
          <p:cNvPr id="25" name="TextBox 24">
            <a:extLst>
              <a:ext uri="{FF2B5EF4-FFF2-40B4-BE49-F238E27FC236}">
                <a16:creationId xmlns:a16="http://schemas.microsoft.com/office/drawing/2014/main" id="{73618322-6B51-5246-CDCB-769DF0B2F214}"/>
              </a:ext>
            </a:extLst>
          </p:cNvPr>
          <p:cNvSpPr txBox="1"/>
          <p:nvPr/>
        </p:nvSpPr>
        <p:spPr>
          <a:xfrm>
            <a:off x="6223660" y="4881760"/>
            <a:ext cx="2425040" cy="369332"/>
          </a:xfrm>
          <a:prstGeom prst="rect">
            <a:avLst/>
          </a:prstGeom>
          <a:noFill/>
        </p:spPr>
        <p:txBody>
          <a:bodyPr wrap="square" rtlCol="0">
            <a:spAutoFit/>
          </a:bodyPr>
          <a:lstStyle/>
          <a:p>
            <a:r>
              <a:rPr lang="de-DE" dirty="0"/>
              <a:t>Feature </a:t>
            </a:r>
            <a:r>
              <a:rPr lang="de-DE" dirty="0" err="1"/>
              <a:t>Embeddings</a:t>
            </a:r>
            <a:endParaRPr lang="en-GB" dirty="0"/>
          </a:p>
        </p:txBody>
      </p:sp>
      <p:sp>
        <p:nvSpPr>
          <p:cNvPr id="26" name="TextBox 25">
            <a:extLst>
              <a:ext uri="{FF2B5EF4-FFF2-40B4-BE49-F238E27FC236}">
                <a16:creationId xmlns:a16="http://schemas.microsoft.com/office/drawing/2014/main" id="{6BF5D6EB-84EC-006A-AE1B-5470A5F5A294}"/>
              </a:ext>
            </a:extLst>
          </p:cNvPr>
          <p:cNvSpPr txBox="1"/>
          <p:nvPr/>
        </p:nvSpPr>
        <p:spPr>
          <a:xfrm>
            <a:off x="10339152" y="4849813"/>
            <a:ext cx="1643298" cy="369332"/>
          </a:xfrm>
          <a:prstGeom prst="rect">
            <a:avLst/>
          </a:prstGeom>
          <a:noFill/>
        </p:spPr>
        <p:txBody>
          <a:bodyPr wrap="square" rtlCol="0">
            <a:spAutoFit/>
          </a:bodyPr>
          <a:lstStyle/>
          <a:p>
            <a:r>
              <a:rPr lang="de-DE" dirty="0" err="1"/>
              <a:t>Decision</a:t>
            </a:r>
            <a:endParaRPr lang="en-GB" dirty="0"/>
          </a:p>
        </p:txBody>
      </p:sp>
    </p:spTree>
    <p:extLst>
      <p:ext uri="{BB962C8B-B14F-4D97-AF65-F5344CB8AC3E}">
        <p14:creationId xmlns:p14="http://schemas.microsoft.com/office/powerpoint/2010/main" val="31561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79D2-7C24-B081-12DA-69A16C823E66}"/>
              </a:ext>
            </a:extLst>
          </p:cNvPr>
          <p:cNvSpPr>
            <a:spLocks noGrp="1"/>
          </p:cNvSpPr>
          <p:nvPr>
            <p:ph type="title"/>
          </p:nvPr>
        </p:nvSpPr>
        <p:spPr>
          <a:xfrm>
            <a:off x="587375" y="1333364"/>
            <a:ext cx="7297902" cy="1329595"/>
          </a:xfrm>
        </p:spPr>
        <p:txBody>
          <a:bodyPr wrap="square" anchor="t">
            <a:normAutofit/>
          </a:bodyPr>
          <a:lstStyle/>
          <a:p>
            <a:r>
              <a:rPr lang="en-US" dirty="0"/>
              <a:t>User work-flow</a:t>
            </a:r>
          </a:p>
        </p:txBody>
      </p:sp>
      <p:sp>
        <p:nvSpPr>
          <p:cNvPr id="3" name="Text Placeholder 2">
            <a:extLst>
              <a:ext uri="{FF2B5EF4-FFF2-40B4-BE49-F238E27FC236}">
                <a16:creationId xmlns:a16="http://schemas.microsoft.com/office/drawing/2014/main" id="{457EA1E5-8B01-A3C8-DF9B-042DC597D915}"/>
              </a:ext>
            </a:extLst>
          </p:cNvPr>
          <p:cNvSpPr>
            <a:spLocks noGrp="1"/>
          </p:cNvSpPr>
          <p:nvPr>
            <p:ph type="body" sz="quarter" idx="22"/>
          </p:nvPr>
        </p:nvSpPr>
        <p:spPr>
          <a:xfrm>
            <a:off x="587375" y="572328"/>
            <a:ext cx="4900462" cy="207749"/>
          </a:xfrm>
        </p:spPr>
        <p:txBody>
          <a:bodyPr wrap="square">
            <a:normAutofit/>
          </a:bodyPr>
          <a:lstStyle/>
          <a:p>
            <a:r>
              <a:rPr lang="en-US"/>
              <a:t>An On-Device Face Verification App for Android</a:t>
            </a:r>
          </a:p>
        </p:txBody>
      </p:sp>
      <p:sp>
        <p:nvSpPr>
          <p:cNvPr id="4" name="Text Placeholder 3">
            <a:extLst>
              <a:ext uri="{FF2B5EF4-FFF2-40B4-BE49-F238E27FC236}">
                <a16:creationId xmlns:a16="http://schemas.microsoft.com/office/drawing/2014/main" id="{025E42B7-137E-9A50-E521-CD5EC57FD66B}"/>
              </a:ext>
            </a:extLst>
          </p:cNvPr>
          <p:cNvSpPr>
            <a:spLocks noGrp="1"/>
          </p:cNvSpPr>
          <p:nvPr>
            <p:ph type="body" idx="27"/>
          </p:nvPr>
        </p:nvSpPr>
        <p:spPr>
          <a:xfrm>
            <a:off x="938940" y="3033845"/>
            <a:ext cx="3202437" cy="615553"/>
          </a:xfrm>
        </p:spPr>
        <p:txBody>
          <a:bodyPr wrap="square" anchor="ctr">
            <a:normAutofit/>
          </a:bodyPr>
          <a:lstStyle/>
          <a:p>
            <a:r>
              <a:rPr lang="en-US" dirty="0"/>
              <a:t>Registration</a:t>
            </a:r>
          </a:p>
        </p:txBody>
      </p:sp>
      <p:sp>
        <p:nvSpPr>
          <p:cNvPr id="5" name="Text Placeholder 4">
            <a:extLst>
              <a:ext uri="{FF2B5EF4-FFF2-40B4-BE49-F238E27FC236}">
                <a16:creationId xmlns:a16="http://schemas.microsoft.com/office/drawing/2014/main" id="{0B263E8F-07E8-CAFA-814A-0FBFFF70E9D3}"/>
              </a:ext>
            </a:extLst>
          </p:cNvPr>
          <p:cNvSpPr>
            <a:spLocks noGrp="1"/>
          </p:cNvSpPr>
          <p:nvPr>
            <p:ph type="body" idx="36"/>
          </p:nvPr>
        </p:nvSpPr>
        <p:spPr>
          <a:xfrm>
            <a:off x="613377" y="3865399"/>
            <a:ext cx="3528000" cy="2407528"/>
          </a:xfrm>
        </p:spPr>
        <p:txBody>
          <a:bodyPr wrap="square" anchor="t">
            <a:normAutofit/>
          </a:bodyPr>
          <a:lstStyle/>
          <a:p>
            <a:r>
              <a:rPr lang="en-GB" dirty="0"/>
              <a:t>The user is required to provide its name and take pictures of their faces with the device’s camera. The unique ID would be generated automatically and embeddings of the taken picture. The system stores user metadata locally on the device.</a:t>
            </a:r>
          </a:p>
        </p:txBody>
      </p:sp>
      <p:sp>
        <p:nvSpPr>
          <p:cNvPr id="6" name="Text Placeholder 5">
            <a:extLst>
              <a:ext uri="{FF2B5EF4-FFF2-40B4-BE49-F238E27FC236}">
                <a16:creationId xmlns:a16="http://schemas.microsoft.com/office/drawing/2014/main" id="{4BEA9627-5180-3103-7CFA-021D546A4B63}"/>
              </a:ext>
            </a:extLst>
          </p:cNvPr>
          <p:cNvSpPr>
            <a:spLocks noGrp="1"/>
          </p:cNvSpPr>
          <p:nvPr>
            <p:ph type="body" idx="37"/>
          </p:nvPr>
        </p:nvSpPr>
        <p:spPr>
          <a:xfrm>
            <a:off x="4682840" y="3033843"/>
            <a:ext cx="3202437" cy="615553"/>
          </a:xfrm>
        </p:spPr>
        <p:txBody>
          <a:bodyPr wrap="square" anchor="ctr">
            <a:normAutofit/>
          </a:bodyPr>
          <a:lstStyle/>
          <a:p>
            <a:r>
              <a:rPr lang="en-US" dirty="0"/>
              <a:t>Login</a:t>
            </a:r>
          </a:p>
        </p:txBody>
      </p:sp>
      <p:sp>
        <p:nvSpPr>
          <p:cNvPr id="7" name="Text Placeholder 6">
            <a:extLst>
              <a:ext uri="{FF2B5EF4-FFF2-40B4-BE49-F238E27FC236}">
                <a16:creationId xmlns:a16="http://schemas.microsoft.com/office/drawing/2014/main" id="{EF512DDE-1EA0-ADB4-9963-A3AF03134265}"/>
              </a:ext>
            </a:extLst>
          </p:cNvPr>
          <p:cNvSpPr>
            <a:spLocks noGrp="1"/>
          </p:cNvSpPr>
          <p:nvPr>
            <p:ph type="body" idx="38"/>
          </p:nvPr>
        </p:nvSpPr>
        <p:spPr>
          <a:xfrm>
            <a:off x="4356264" y="3865399"/>
            <a:ext cx="3528000" cy="2408400"/>
          </a:xfrm>
        </p:spPr>
        <p:txBody>
          <a:bodyPr wrap="square" anchor="t">
            <a:normAutofit/>
          </a:bodyPr>
          <a:lstStyle/>
          <a:p>
            <a:r>
              <a:rPr lang="en-US" dirty="0"/>
              <a:t>Once again, embeddings are generated during the login and compared with stored embeddings using cosine similarity.</a:t>
            </a:r>
          </a:p>
          <a:p>
            <a:r>
              <a:rPr lang="en-GB" dirty="0"/>
              <a:t>we have used a threshold of 0.3 of cosine similarity to verify if the user is enrolled in the application.</a:t>
            </a:r>
          </a:p>
        </p:txBody>
      </p:sp>
      <p:pic>
        <p:nvPicPr>
          <p:cNvPr id="8" name="Graphic 7">
            <a:extLst>
              <a:ext uri="{FF2B5EF4-FFF2-40B4-BE49-F238E27FC236}">
                <a16:creationId xmlns:a16="http://schemas.microsoft.com/office/drawing/2014/main" id="{0B224C86-4537-CF1B-432D-642B9E8AEA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0075" y="213066"/>
            <a:ext cx="3822855" cy="1582901"/>
          </a:xfrm>
          <a:prstGeom prst="rect">
            <a:avLst/>
          </a:prstGeom>
        </p:spPr>
      </p:pic>
      <p:sp>
        <p:nvSpPr>
          <p:cNvPr id="9" name="TextBox 8">
            <a:extLst>
              <a:ext uri="{FF2B5EF4-FFF2-40B4-BE49-F238E27FC236}">
                <a16:creationId xmlns:a16="http://schemas.microsoft.com/office/drawing/2014/main" id="{545F56E0-7484-CD58-5882-0D7BABA6E2CB}"/>
              </a:ext>
            </a:extLst>
          </p:cNvPr>
          <p:cNvSpPr txBox="1"/>
          <p:nvPr/>
        </p:nvSpPr>
        <p:spPr>
          <a:xfrm>
            <a:off x="587375" y="6273800"/>
            <a:ext cx="3371850" cy="369332"/>
          </a:xfrm>
          <a:prstGeom prst="rect">
            <a:avLst/>
          </a:prstGeom>
          <a:noFill/>
        </p:spPr>
        <p:txBody>
          <a:bodyPr wrap="square" rtlCol="0">
            <a:spAutoFit/>
          </a:bodyPr>
          <a:lstStyle/>
          <a:p>
            <a:r>
              <a:rPr lang="en-GB" dirty="0">
                <a:solidFill>
                  <a:schemeClr val="bg2"/>
                </a:solidFill>
              </a:rPr>
              <a:t>HCML- Project</a:t>
            </a:r>
          </a:p>
        </p:txBody>
      </p:sp>
    </p:spTree>
    <p:extLst>
      <p:ext uri="{BB962C8B-B14F-4D97-AF65-F5344CB8AC3E}">
        <p14:creationId xmlns:p14="http://schemas.microsoft.com/office/powerpoint/2010/main" val="180204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16D79F-6AAC-AA11-4E35-8C3CAEC5C7E6}"/>
              </a:ext>
            </a:extLst>
          </p:cNvPr>
          <p:cNvSpPr>
            <a:spLocks noGrp="1"/>
          </p:cNvSpPr>
          <p:nvPr>
            <p:ph type="body" sz="quarter" idx="22"/>
          </p:nvPr>
        </p:nvSpPr>
        <p:spPr/>
        <p:txBody>
          <a:bodyPr wrap="square">
            <a:normAutofit/>
          </a:bodyPr>
          <a:lstStyle/>
          <a:p>
            <a:r>
              <a:rPr lang="en-GB" dirty="0"/>
              <a:t>An On-Device Face Verification App for Android</a:t>
            </a:r>
          </a:p>
        </p:txBody>
      </p:sp>
      <p:sp>
        <p:nvSpPr>
          <p:cNvPr id="3" name="Title 2">
            <a:extLst>
              <a:ext uri="{FF2B5EF4-FFF2-40B4-BE49-F238E27FC236}">
                <a16:creationId xmlns:a16="http://schemas.microsoft.com/office/drawing/2014/main" id="{263ACE4E-3C1D-F941-8382-28E2752A7667}"/>
              </a:ext>
            </a:extLst>
          </p:cNvPr>
          <p:cNvSpPr>
            <a:spLocks noGrp="1"/>
          </p:cNvSpPr>
          <p:nvPr>
            <p:ph type="title" idx="4294967295"/>
          </p:nvPr>
        </p:nvSpPr>
        <p:spPr>
          <a:xfrm>
            <a:off x="215007" y="1028524"/>
            <a:ext cx="11017250" cy="665163"/>
          </a:xfrm>
        </p:spPr>
        <p:txBody>
          <a:bodyPr wrap="square" anchor="t">
            <a:normAutofit fontScale="90000"/>
          </a:bodyPr>
          <a:lstStyle/>
          <a:p>
            <a:r>
              <a:rPr lang="de-DE" dirty="0" err="1"/>
              <a:t>Application</a:t>
            </a:r>
            <a:endParaRPr lang="en-DE" dirty="0"/>
          </a:p>
        </p:txBody>
      </p:sp>
      <p:sp>
        <p:nvSpPr>
          <p:cNvPr id="9" name="Arrow: Right 8">
            <a:extLst>
              <a:ext uri="{FF2B5EF4-FFF2-40B4-BE49-F238E27FC236}">
                <a16:creationId xmlns:a16="http://schemas.microsoft.com/office/drawing/2014/main" id="{1995BB2C-1C06-EB5D-7AF2-94CE5DAB80A3}"/>
              </a:ext>
            </a:extLst>
          </p:cNvPr>
          <p:cNvSpPr/>
          <p:nvPr/>
        </p:nvSpPr>
        <p:spPr>
          <a:xfrm>
            <a:off x="1995302" y="3228654"/>
            <a:ext cx="801384" cy="4006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descr="A screenshot of a phone&#10;&#10;AI-generated content may be incorrect.">
            <a:extLst>
              <a:ext uri="{FF2B5EF4-FFF2-40B4-BE49-F238E27FC236}">
                <a16:creationId xmlns:a16="http://schemas.microsoft.com/office/drawing/2014/main" id="{7968A8C6-362A-1F58-0E84-76065D729067}"/>
              </a:ext>
            </a:extLst>
          </p:cNvPr>
          <p:cNvPicPr>
            <a:picLocks noChangeAspect="1"/>
          </p:cNvPicPr>
          <p:nvPr/>
        </p:nvPicPr>
        <p:blipFill>
          <a:blip r:embed="rId2" cstate="print">
            <a:extLst>
              <a:ext uri="{28A0092B-C50C-407E-A947-70E740481C1C}">
                <a14:useLocalDpi xmlns:a14="http://schemas.microsoft.com/office/drawing/2010/main" val="0"/>
              </a:ext>
            </a:extLst>
          </a:blip>
          <a:srcRect t="7446"/>
          <a:stretch/>
        </p:blipFill>
        <p:spPr>
          <a:xfrm>
            <a:off x="215007" y="1998663"/>
            <a:ext cx="1747143" cy="3515321"/>
          </a:xfrm>
          <a:prstGeom prst="rect">
            <a:avLst/>
          </a:prstGeom>
        </p:spPr>
      </p:pic>
      <p:sp>
        <p:nvSpPr>
          <p:cNvPr id="17" name="Arrow: Right 16">
            <a:extLst>
              <a:ext uri="{FF2B5EF4-FFF2-40B4-BE49-F238E27FC236}">
                <a16:creationId xmlns:a16="http://schemas.microsoft.com/office/drawing/2014/main" id="{3E7946FB-F2FB-64E7-FFA0-BA12B4852696}"/>
              </a:ext>
            </a:extLst>
          </p:cNvPr>
          <p:cNvSpPr/>
          <p:nvPr/>
        </p:nvSpPr>
        <p:spPr>
          <a:xfrm>
            <a:off x="4689014" y="3258860"/>
            <a:ext cx="612473" cy="392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descr="A screenshot of a phone&#10;&#10;AI-generated content may be incorrect.">
            <a:extLst>
              <a:ext uri="{FF2B5EF4-FFF2-40B4-BE49-F238E27FC236}">
                <a16:creationId xmlns:a16="http://schemas.microsoft.com/office/drawing/2014/main" id="{C9E57228-1405-FE23-AD72-63A88C85263E}"/>
              </a:ext>
            </a:extLst>
          </p:cNvPr>
          <p:cNvPicPr>
            <a:picLocks noChangeAspect="1"/>
          </p:cNvPicPr>
          <p:nvPr/>
        </p:nvPicPr>
        <p:blipFill>
          <a:blip r:embed="rId3" cstate="print">
            <a:extLst>
              <a:ext uri="{28A0092B-C50C-407E-A947-70E740481C1C}">
                <a14:useLocalDpi xmlns:a14="http://schemas.microsoft.com/office/drawing/2010/main" val="0"/>
              </a:ext>
            </a:extLst>
          </a:blip>
          <a:srcRect t="5819"/>
          <a:stretch/>
        </p:blipFill>
        <p:spPr>
          <a:xfrm>
            <a:off x="5406288" y="2063792"/>
            <a:ext cx="1690286" cy="3460708"/>
          </a:xfrm>
          <a:prstGeom prst="rect">
            <a:avLst/>
          </a:prstGeom>
        </p:spPr>
      </p:pic>
      <p:pic>
        <p:nvPicPr>
          <p:cNvPr id="21" name="Picture 20" descr="A screenshot of a phone&#10;&#10;AI-generated content may be incorrect.">
            <a:extLst>
              <a:ext uri="{FF2B5EF4-FFF2-40B4-BE49-F238E27FC236}">
                <a16:creationId xmlns:a16="http://schemas.microsoft.com/office/drawing/2014/main" id="{42348CD7-C26C-ED63-A1F8-66B27D956135}"/>
              </a:ext>
            </a:extLst>
          </p:cNvPr>
          <p:cNvPicPr>
            <a:picLocks noChangeAspect="1"/>
          </p:cNvPicPr>
          <p:nvPr/>
        </p:nvPicPr>
        <p:blipFill>
          <a:blip r:embed="rId4" cstate="print">
            <a:extLst>
              <a:ext uri="{28A0092B-C50C-407E-A947-70E740481C1C}">
                <a14:useLocalDpi xmlns:a14="http://schemas.microsoft.com/office/drawing/2010/main" val="0"/>
              </a:ext>
            </a:extLst>
          </a:blip>
          <a:srcRect t="6528"/>
          <a:stretch/>
        </p:blipFill>
        <p:spPr>
          <a:xfrm>
            <a:off x="2842179" y="1904035"/>
            <a:ext cx="1781720" cy="3620465"/>
          </a:xfrm>
          <a:prstGeom prst="rect">
            <a:avLst/>
          </a:prstGeom>
        </p:spPr>
      </p:pic>
      <p:pic>
        <p:nvPicPr>
          <p:cNvPr id="23" name="Picture 22" descr="A screenshot of a phone&#10;&#10;AI-generated content may be incorrect.">
            <a:extLst>
              <a:ext uri="{FF2B5EF4-FFF2-40B4-BE49-F238E27FC236}">
                <a16:creationId xmlns:a16="http://schemas.microsoft.com/office/drawing/2014/main" id="{BA3BAC09-EFEE-A76C-2970-46754B2A1366}"/>
              </a:ext>
            </a:extLst>
          </p:cNvPr>
          <p:cNvPicPr>
            <a:picLocks noChangeAspect="1"/>
          </p:cNvPicPr>
          <p:nvPr/>
        </p:nvPicPr>
        <p:blipFill>
          <a:blip r:embed="rId5" cstate="print">
            <a:extLst>
              <a:ext uri="{28A0092B-C50C-407E-A947-70E740481C1C}">
                <a14:useLocalDpi xmlns:a14="http://schemas.microsoft.com/office/drawing/2010/main" val="0"/>
              </a:ext>
            </a:extLst>
          </a:blip>
          <a:srcRect t="6111"/>
          <a:stretch/>
        </p:blipFill>
        <p:spPr>
          <a:xfrm>
            <a:off x="8108954" y="1960498"/>
            <a:ext cx="1740998" cy="3553486"/>
          </a:xfrm>
          <a:prstGeom prst="rect">
            <a:avLst/>
          </a:prstGeom>
        </p:spPr>
      </p:pic>
      <p:pic>
        <p:nvPicPr>
          <p:cNvPr id="25" name="Picture 24" descr="A screenshot of a phone&#10;&#10;AI-generated content may be incorrect.">
            <a:extLst>
              <a:ext uri="{FF2B5EF4-FFF2-40B4-BE49-F238E27FC236}">
                <a16:creationId xmlns:a16="http://schemas.microsoft.com/office/drawing/2014/main" id="{3ED2C801-3FCB-DF3B-3F6B-381055B712A5}"/>
              </a:ext>
            </a:extLst>
          </p:cNvPr>
          <p:cNvPicPr>
            <a:picLocks noChangeAspect="1"/>
          </p:cNvPicPr>
          <p:nvPr/>
        </p:nvPicPr>
        <p:blipFill>
          <a:blip r:embed="rId6" cstate="print">
            <a:extLst>
              <a:ext uri="{28A0092B-C50C-407E-A947-70E740481C1C}">
                <a14:useLocalDpi xmlns:a14="http://schemas.microsoft.com/office/drawing/2010/main" val="0"/>
              </a:ext>
            </a:extLst>
          </a:blip>
          <a:srcRect t="5416"/>
          <a:stretch/>
        </p:blipFill>
        <p:spPr>
          <a:xfrm>
            <a:off x="10491320" y="2025969"/>
            <a:ext cx="1683093" cy="3460708"/>
          </a:xfrm>
          <a:prstGeom prst="rect">
            <a:avLst/>
          </a:prstGeom>
        </p:spPr>
      </p:pic>
      <p:sp>
        <p:nvSpPr>
          <p:cNvPr id="26" name="Arrow: Right 25">
            <a:extLst>
              <a:ext uri="{FF2B5EF4-FFF2-40B4-BE49-F238E27FC236}">
                <a16:creationId xmlns:a16="http://schemas.microsoft.com/office/drawing/2014/main" id="{A271B82B-8B0C-85E1-1DF8-A2E7829FB5B0}"/>
              </a:ext>
            </a:extLst>
          </p:cNvPr>
          <p:cNvSpPr/>
          <p:nvPr/>
        </p:nvSpPr>
        <p:spPr>
          <a:xfrm>
            <a:off x="7373986" y="3258860"/>
            <a:ext cx="612473" cy="392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BB6DFCF2-C02B-0FE0-CF70-B48239C9FF64}"/>
              </a:ext>
            </a:extLst>
          </p:cNvPr>
          <p:cNvSpPr/>
          <p:nvPr/>
        </p:nvSpPr>
        <p:spPr>
          <a:xfrm>
            <a:off x="9890461" y="3321692"/>
            <a:ext cx="612473" cy="3925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224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73AAE2-AE84-1767-35F0-54865D2D9E17}"/>
              </a:ext>
            </a:extLst>
          </p:cNvPr>
          <p:cNvSpPr>
            <a:spLocks noGrp="1"/>
          </p:cNvSpPr>
          <p:nvPr>
            <p:ph type="body" idx="26"/>
          </p:nvPr>
        </p:nvSpPr>
        <p:spPr>
          <a:xfrm>
            <a:off x="8294916" y="2374603"/>
            <a:ext cx="3731694" cy="4016705"/>
          </a:xfrm>
        </p:spPr>
        <p:txBody>
          <a:bodyPr/>
          <a:lstStyle/>
          <a:p>
            <a:r>
              <a:rPr lang="en-US" dirty="0"/>
              <a:t>               Improvements</a:t>
            </a:r>
          </a:p>
          <a:p>
            <a:pPr marL="800100" lvl="1" indent="-342900">
              <a:buFont typeface="Arial" panose="020B0604020202020204" pitchFamily="34" charset="0"/>
              <a:buChar char="•"/>
            </a:pPr>
            <a:r>
              <a:rPr lang="en-US" sz="1800" dirty="0"/>
              <a:t>Convert and Integrate the application from Cloud-based to On-Device.</a:t>
            </a:r>
          </a:p>
          <a:p>
            <a:pPr marL="800100" lvl="1" indent="-342900">
              <a:buFont typeface="Arial" panose="020B0604020202020204" pitchFamily="34" charset="0"/>
              <a:buChar char="•"/>
            </a:pPr>
            <a:r>
              <a:rPr lang="en-US" sz="1800" dirty="0"/>
              <a:t>Make sure all the processing of images are On-device.</a:t>
            </a:r>
          </a:p>
          <a:p>
            <a:pPr marL="800100" lvl="1" indent="-342900">
              <a:buFont typeface="Arial" panose="020B0604020202020204" pitchFamily="34" charset="0"/>
              <a:buChar char="•"/>
            </a:pPr>
            <a:r>
              <a:rPr lang="en-US" sz="1800" dirty="0"/>
              <a:t>Add features for Multi-modal Biometrics for security.</a:t>
            </a:r>
          </a:p>
          <a:p>
            <a:pPr marL="800100" lvl="1" indent="-342900">
              <a:buFont typeface="Arial" panose="020B0604020202020204" pitchFamily="34" charset="0"/>
              <a:buChar char="•"/>
            </a:pPr>
            <a:r>
              <a:rPr lang="en-US" sz="1800" dirty="0"/>
              <a:t>Robust Spoofing </a:t>
            </a:r>
            <a:r>
              <a:rPr lang="en-US" sz="1800" dirty="0" err="1"/>
              <a:t>Countermeasures:To</a:t>
            </a:r>
            <a:r>
              <a:rPr lang="en-US" sz="1800" dirty="0"/>
              <a:t> verify the biometrics presented are of live person.</a:t>
            </a:r>
          </a:p>
        </p:txBody>
      </p:sp>
      <p:sp>
        <p:nvSpPr>
          <p:cNvPr id="3" name="Title 2">
            <a:extLst>
              <a:ext uri="{FF2B5EF4-FFF2-40B4-BE49-F238E27FC236}">
                <a16:creationId xmlns:a16="http://schemas.microsoft.com/office/drawing/2014/main" id="{750A908D-6803-EB07-B781-6977AF571BB6}"/>
              </a:ext>
            </a:extLst>
          </p:cNvPr>
          <p:cNvSpPr>
            <a:spLocks noGrp="1"/>
          </p:cNvSpPr>
          <p:nvPr>
            <p:ph type="title"/>
          </p:nvPr>
        </p:nvSpPr>
        <p:spPr>
          <a:xfrm>
            <a:off x="4385602" y="1444407"/>
            <a:ext cx="7087488" cy="1554480"/>
          </a:xfrm>
        </p:spPr>
        <p:txBody>
          <a:bodyPr/>
          <a:lstStyle/>
          <a:p>
            <a:r>
              <a:rPr lang="en-US" sz="4000" dirty="0"/>
              <a:t>Current Limitation &amp; Future Work</a:t>
            </a:r>
          </a:p>
        </p:txBody>
      </p:sp>
      <p:pic>
        <p:nvPicPr>
          <p:cNvPr id="6" name="Picture Placeholder 5">
            <a:extLst>
              <a:ext uri="{FF2B5EF4-FFF2-40B4-BE49-F238E27FC236}">
                <a16:creationId xmlns:a16="http://schemas.microsoft.com/office/drawing/2014/main" id="{804CC7BB-817E-8CCF-2B71-360E58B7A633}"/>
              </a:ext>
            </a:extLst>
          </p:cNvPr>
          <p:cNvPicPr>
            <a:picLocks noGrp="1" noChangeAspect="1"/>
          </p:cNvPicPr>
          <p:nvPr>
            <p:ph type="pic" sz="quarter" idx="12"/>
          </p:nvPr>
        </p:nvPicPr>
        <p:blipFill>
          <a:blip r:embed="rId2"/>
          <a:srcRect l="20923" r="20923"/>
          <a:stretch/>
        </p:blipFill>
        <p:spPr>
          <a:prstGeom prst="rect">
            <a:avLst/>
          </a:prstGeom>
        </p:spPr>
      </p:pic>
      <p:sp>
        <p:nvSpPr>
          <p:cNvPr id="5" name="Text Placeholder 4">
            <a:extLst>
              <a:ext uri="{FF2B5EF4-FFF2-40B4-BE49-F238E27FC236}">
                <a16:creationId xmlns:a16="http://schemas.microsoft.com/office/drawing/2014/main" id="{862236D3-03D6-A3A4-ABD3-4A84428C4842}"/>
              </a:ext>
            </a:extLst>
          </p:cNvPr>
          <p:cNvSpPr>
            <a:spLocks noGrp="1"/>
          </p:cNvSpPr>
          <p:nvPr>
            <p:ph type="body" sz="quarter" idx="22"/>
          </p:nvPr>
        </p:nvSpPr>
        <p:spPr/>
        <p:txBody>
          <a:bodyPr/>
          <a:lstStyle/>
          <a:p>
            <a:r>
              <a:rPr lang="en-US"/>
              <a:t>An On-Device Face Verification App for Android</a:t>
            </a:r>
          </a:p>
        </p:txBody>
      </p:sp>
      <p:sp>
        <p:nvSpPr>
          <p:cNvPr id="4" name="Text Placeholder 1">
            <a:extLst>
              <a:ext uri="{FF2B5EF4-FFF2-40B4-BE49-F238E27FC236}">
                <a16:creationId xmlns:a16="http://schemas.microsoft.com/office/drawing/2014/main" id="{64D16B35-A2AA-628C-3558-2730BF9A4E54}"/>
              </a:ext>
            </a:extLst>
          </p:cNvPr>
          <p:cNvSpPr txBox="1">
            <a:spLocks/>
          </p:cNvSpPr>
          <p:nvPr/>
        </p:nvSpPr>
        <p:spPr>
          <a:xfrm>
            <a:off x="4385602" y="3238850"/>
            <a:ext cx="4064762" cy="3152458"/>
          </a:xfrm>
          <a:prstGeom prst="rect">
            <a:avLst/>
          </a:prstGeom>
        </p:spPr>
        <p:txBody>
          <a:bodyPr vert="horz" wrap="square" lIns="0" tIns="0" rIns="0" bIns="144000" rtlCol="0" anchor="b" anchorCtr="0">
            <a:noAutofit/>
          </a:bodyPr>
          <a:lstStyle>
            <a:lvl1pPr marL="0" indent="0" algn="l" defTabSz="914400" rtl="0" eaLnBrk="1" latinLnBrk="0" hangingPunct="1">
              <a:lnSpc>
                <a:spcPct val="100000"/>
              </a:lnSpc>
              <a:spcBef>
                <a:spcPts val="600"/>
              </a:spcBef>
              <a:buFont typeface="Arial" panose="020B0604020202020204" pitchFamily="34" charset="0"/>
              <a:buNone/>
              <a:defRPr sz="2000" b="1" kern="1200" spc="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r>
              <a:rPr lang="en-US" dirty="0"/>
              <a:t>               Limitations</a:t>
            </a:r>
          </a:p>
          <a:p>
            <a:pPr marL="800100" lvl="1" indent="-342900">
              <a:buFont typeface="Arial" panose="020B0604020202020204" pitchFamily="34" charset="0"/>
              <a:buChar char="•"/>
            </a:pPr>
            <a:r>
              <a:rPr lang="en-US" dirty="0"/>
              <a:t>Currently the Mobile Application is not truly On-device.</a:t>
            </a:r>
          </a:p>
          <a:p>
            <a:pPr marL="800100" lvl="1" indent="-342900">
              <a:buFont typeface="Arial" panose="020B0604020202020204" pitchFamily="34" charset="0"/>
              <a:buChar char="•"/>
            </a:pPr>
            <a:r>
              <a:rPr lang="en-US" dirty="0"/>
              <a:t>We have used a backend (Flask) to run the application</a:t>
            </a:r>
          </a:p>
          <a:p>
            <a:pPr marL="800100" lvl="1" indent="-342900">
              <a:buFont typeface="Arial" panose="020B0604020202020204" pitchFamily="34" charset="0"/>
              <a:buChar char="•"/>
            </a:pPr>
            <a:r>
              <a:rPr lang="en-US" dirty="0"/>
              <a:t>A cloud-based server for processing of image.</a:t>
            </a:r>
          </a:p>
          <a:p>
            <a:pPr marL="800100" lvl="1" indent="-342900">
              <a:buFont typeface="Arial" panose="020B0604020202020204" pitchFamily="34" charset="0"/>
              <a:buChar char="•"/>
            </a:pPr>
            <a:endParaRPr lang="en-US" dirty="0"/>
          </a:p>
        </p:txBody>
      </p:sp>
      <p:pic>
        <p:nvPicPr>
          <p:cNvPr id="7" name="Content Placeholder 4" descr="A black background with a black square&#10;&#10;AI-generated content may be incorrect.">
            <a:extLst>
              <a:ext uri="{FF2B5EF4-FFF2-40B4-BE49-F238E27FC236}">
                <a16:creationId xmlns:a16="http://schemas.microsoft.com/office/drawing/2014/main" id="{E8DDB69A-D637-817E-A7A3-08AE921815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364" y="117608"/>
            <a:ext cx="2952917" cy="1117187"/>
          </a:xfrm>
          <a:prstGeom prst="rect">
            <a:avLst/>
          </a:prstGeom>
        </p:spPr>
      </p:pic>
      <p:sp>
        <p:nvSpPr>
          <p:cNvPr id="8" name="TextBox 7">
            <a:extLst>
              <a:ext uri="{FF2B5EF4-FFF2-40B4-BE49-F238E27FC236}">
                <a16:creationId xmlns:a16="http://schemas.microsoft.com/office/drawing/2014/main" id="{5AD794C3-B547-4B7E-C3F9-D9EE9C41EC85}"/>
              </a:ext>
            </a:extLst>
          </p:cNvPr>
          <p:cNvSpPr txBox="1"/>
          <p:nvPr/>
        </p:nvSpPr>
        <p:spPr>
          <a:xfrm>
            <a:off x="587375" y="6273800"/>
            <a:ext cx="3371850" cy="369332"/>
          </a:xfrm>
          <a:prstGeom prst="rect">
            <a:avLst/>
          </a:prstGeom>
          <a:noFill/>
        </p:spPr>
        <p:txBody>
          <a:bodyPr wrap="square" rtlCol="0">
            <a:spAutoFit/>
          </a:bodyPr>
          <a:lstStyle/>
          <a:p>
            <a:r>
              <a:rPr lang="en-GB" dirty="0"/>
              <a:t>HCML- Project</a:t>
            </a:r>
          </a:p>
        </p:txBody>
      </p:sp>
    </p:spTree>
    <p:extLst>
      <p:ext uri="{BB962C8B-B14F-4D97-AF65-F5344CB8AC3E}">
        <p14:creationId xmlns:p14="http://schemas.microsoft.com/office/powerpoint/2010/main" val="3566412203"/>
      </p:ext>
    </p:extLst>
  </p:cSld>
  <p:clrMapOvr>
    <a:masterClrMapping/>
  </p:clrMapOvr>
</p:sld>
</file>

<file path=ppt/theme/theme1.xml><?xml version="1.0" encoding="utf-8"?>
<a:theme xmlns:a="http://schemas.openxmlformats.org/drawingml/2006/main" name="Tokyo">
  <a:themeElements>
    <a:clrScheme name="Tokyo RED NEW">
      <a:dk1>
        <a:srgbClr val="353535"/>
      </a:dk1>
      <a:lt1>
        <a:srgbClr val="FFFFFF"/>
      </a:lt1>
      <a:dk2>
        <a:srgbClr val="353535"/>
      </a:dk2>
      <a:lt2>
        <a:srgbClr val="FFFFFF"/>
      </a:lt2>
      <a:accent1>
        <a:srgbClr val="0288BE"/>
      </a:accent1>
      <a:accent2>
        <a:srgbClr val="353535"/>
      </a:accent2>
      <a:accent3>
        <a:srgbClr val="696969"/>
      </a:accent3>
      <a:accent4>
        <a:srgbClr val="B3B5A5"/>
      </a:accent4>
      <a:accent5>
        <a:srgbClr val="C9C9BD"/>
      </a:accent5>
      <a:accent6>
        <a:srgbClr val="E6E6E1"/>
      </a:accent6>
      <a:hlink>
        <a:srgbClr val="0288BE"/>
      </a:hlink>
      <a:folHlink>
        <a:srgbClr val="696969"/>
      </a:folHlink>
    </a:clrScheme>
    <a:fontScheme name="Другая 3">
      <a:majorFont>
        <a:latin typeface="Segoe UI Semi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erlin">
  <a:themeElements>
    <a:clrScheme name="berlin grey">
      <a:dk1>
        <a:srgbClr val="212121"/>
      </a:dk1>
      <a:lt1>
        <a:sysClr val="window" lastClr="FFFFFF"/>
      </a:lt1>
      <a:dk2>
        <a:srgbClr val="212121"/>
      </a:dk2>
      <a:lt2>
        <a:srgbClr val="FFFFFF"/>
      </a:lt2>
      <a:accent1>
        <a:srgbClr val="5E5E5E"/>
      </a:accent1>
      <a:accent2>
        <a:srgbClr val="7E7E7E"/>
      </a:accent2>
      <a:accent3>
        <a:srgbClr val="9E9E9E"/>
      </a:accent3>
      <a:accent4>
        <a:srgbClr val="BFBFBF"/>
      </a:accent4>
      <a:accent5>
        <a:srgbClr val="DFDFDF"/>
      </a:accent5>
      <a:accent6>
        <a:srgbClr val="F4F4F4"/>
      </a:accent6>
      <a:hlink>
        <a:srgbClr val="BFBFBF"/>
      </a:hlink>
      <a:folHlink>
        <a:srgbClr val="7E7E7E"/>
      </a:folHlink>
    </a:clrScheme>
    <a:fontScheme name="Terra 2.0">
      <a:majorFont>
        <a:latin typeface="Arial Black"/>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BF9E05-7616-4340-ABA3-6E93A96D9103}">
  <we:reference id="WA200005566" version="3.0.0.3" store="en-US" storeType="omex"/>
  <we:alternateReferences>
    <we:reference id="WA200005566" version="3.0.0.3" store="en-US" storeType="omex"/>
  </we:alternateReferences>
  <we:properties>
    <we:property name="theme" value="{&quot;name&quot;:&quot;Berlin&quot;,&quot;color&quot;:&quot;#5E5E5E&quot;,&quot;colorPalette&quot;:[&quot;212121&quot;,&quot;FFFFFF&quot;,&quot;212121&quot;,&quot;FFFFFF&quot;,&quot;5E5E5E&quot;,&quot;7E7E7E&quot;,&quot;9E9E9E&quot;,&quot;BFBFBF&quot;,&quot;DFDFDF&quot;,&quot;F4F4F4&quot;,&quot;BFBFBF&quot;,&quot;7E7E7E&quot;],&quot;previewImages&quot;:[&quot;https://cpp.appsdowonders.com/assets/SlideTitleV2-berlin.png&quot;,&quot;https://cpp.appsdowonders.com/assets/SlideAgendaV2-berlin.png&quot;,&quot;https://cpp.appsdowonders.com/assets/SlideTextbox1V1-berlin.png&quot;,&quot;https://cpp.appsdowonders.com/assets/SlideTextbox3V1-berlin.png&quot;,&quot;https://cpp.appsdowonders.com/assets/SlideTable-berlin.png&quot;,&quot;https://cpp.appsdowonders.com/assets/SlideTimelineV2-berlin.png&quot;],&quot;isDefault&quot;:false,&quot;previewAnimation&quot;:&quot;https://cpp.appsdowonders.com/assets/berlin-preview.gif&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116</TotalTime>
  <Words>414</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Aptos</vt:lpstr>
      <vt:lpstr>Arial</vt:lpstr>
      <vt:lpstr>Arial Black</vt:lpstr>
      <vt:lpstr>Segoe UI</vt:lpstr>
      <vt:lpstr>Segoe UI Semilight</vt:lpstr>
      <vt:lpstr>Wingdings</vt:lpstr>
      <vt:lpstr>Tokyo</vt:lpstr>
      <vt:lpstr>Berlin</vt:lpstr>
      <vt:lpstr>An On-Device Face Verification App for Android</vt:lpstr>
      <vt:lpstr>Agenda</vt:lpstr>
      <vt:lpstr>System Overview</vt:lpstr>
      <vt:lpstr>PowerPoint Presentation</vt:lpstr>
      <vt:lpstr>Key technical aspects</vt:lpstr>
      <vt:lpstr>Model Workflow</vt:lpstr>
      <vt:lpstr>User work-flow</vt:lpstr>
      <vt:lpstr>Application</vt:lpstr>
      <vt:lpstr>Current Limitation &amp; Future Work</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Pritesh Soni</cp:lastModifiedBy>
  <cp:revision>4</cp:revision>
  <dcterms:created xsi:type="dcterms:W3CDTF">2025-09-04T20:58:10Z</dcterms:created>
  <dcterms:modified xsi:type="dcterms:W3CDTF">2025-09-05T09:35:17Z</dcterms:modified>
</cp:coreProperties>
</file>