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Predicting Severity of Accidents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Shaheer Airaj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ahmed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2016-0AC4-48CA-8090-E8FCAD7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5279-81EF-46DC-8FC5-A0B30836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More advanced visualizations can be used to determine better trends of features with severity</a:t>
            </a:r>
          </a:p>
          <a:p>
            <a:r>
              <a:rPr lang="en-US" sz="2800" dirty="0"/>
              <a:t>Model performances to be looked into</a:t>
            </a:r>
          </a:p>
          <a:p>
            <a:r>
              <a:rPr lang="en-US" sz="2800" dirty="0"/>
              <a:t>Finding relevant visualizations with location-based features and effects of accidents on civilians</a:t>
            </a:r>
          </a:p>
        </p:txBody>
      </p:sp>
    </p:spTree>
    <p:extLst>
      <p:ext uri="{BB962C8B-B14F-4D97-AF65-F5344CB8AC3E}">
        <p14:creationId xmlns:p14="http://schemas.microsoft.com/office/powerpoint/2010/main" val="22103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88F6-C787-486A-8F99-B2C328E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5B11-46A7-4DF2-8FBC-A41BCF87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Accidents generally occur because of bad weather, unfavorable outside conditions or reckless driving</a:t>
            </a:r>
          </a:p>
          <a:p>
            <a:pPr marL="0" indent="0">
              <a:buNone/>
            </a:pPr>
            <a:r>
              <a:rPr lang="en-US" sz="2400" dirty="0"/>
              <a:t>When one or more of such conditions are coupled together, the chances of the accident being sever increase</a:t>
            </a:r>
          </a:p>
          <a:p>
            <a:pPr marL="0" indent="0">
              <a:buNone/>
            </a:pPr>
            <a:r>
              <a:rPr lang="en-US" sz="2400" dirty="0"/>
              <a:t>Purpose of the project is to predict the severity of accidents based on relevant features</a:t>
            </a:r>
          </a:p>
          <a:p>
            <a:pPr marL="0" indent="0">
              <a:buNone/>
            </a:pPr>
            <a:r>
              <a:rPr lang="en-US" sz="2400" dirty="0"/>
              <a:t>Such information could be useful to 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36749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3E6-92D5-4FAE-B776-E0842B35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419A-B4E5-4461-9C26-4CB97768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was acquired by IBM Data Science course on Coursera</a:t>
            </a:r>
          </a:p>
          <a:p>
            <a:r>
              <a:rPr lang="en-US" sz="2800" dirty="0"/>
              <a:t>Originally there were 38 features and 194,673 rows which were then later filtered to 14 features</a:t>
            </a:r>
          </a:p>
          <a:p>
            <a:r>
              <a:rPr lang="en-US" sz="2800" dirty="0"/>
              <a:t>After filling nan values (where relevant), dropping null rows, and One-Hot Encoding of categorical data, we were left with 46 features and 113,250 rows to be used in the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2601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E200-B804-42E1-8897-20B00DB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Weathers Relation to Severity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588E979-6414-411A-ACB7-B41C2C17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978027"/>
            <a:ext cx="10058400" cy="31426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DB4B0-D245-4DB7-8CF4-B33BC7165948}"/>
              </a:ext>
            </a:extLst>
          </p:cNvPr>
          <p:cNvSpPr txBox="1"/>
          <p:nvPr/>
        </p:nvSpPr>
        <p:spPr>
          <a:xfrm>
            <a:off x="1097280" y="5120641"/>
            <a:ext cx="9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culprits are Clear, Raining and Overcast. Rest are either unknown or very insignificant.</a:t>
            </a:r>
          </a:p>
        </p:txBody>
      </p:sp>
    </p:spTree>
    <p:extLst>
      <p:ext uri="{BB962C8B-B14F-4D97-AF65-F5344CB8AC3E}">
        <p14:creationId xmlns:p14="http://schemas.microsoft.com/office/powerpoint/2010/main" val="9131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20FF-14B9-480C-98F5-B5EB8ACF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Road Conditions Relation to Severity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3F2F36F-ED57-4564-9E11-AF84873C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02537"/>
            <a:ext cx="10058400" cy="3118104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3DCD9-54CA-465D-BB92-0F649001AE86}"/>
              </a:ext>
            </a:extLst>
          </p:cNvPr>
          <p:cNvSpPr txBox="1"/>
          <p:nvPr/>
        </p:nvSpPr>
        <p:spPr>
          <a:xfrm>
            <a:off x="1097280" y="5120641"/>
            <a:ext cx="9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3 recorded are Dry, Wet and Unknown. The rest are </a:t>
            </a:r>
            <a:r>
              <a:rPr lang="en-US" dirty="0" err="1"/>
              <a:t>nsignificant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3955-8395-4DE2-BFFF-91BF4A41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Light Conditions Relation to Severity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A2BA5EE-5AB4-4E56-BBB3-E1B5EA55F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7682"/>
            <a:ext cx="10058400" cy="3092959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ABD32-B7E9-45E5-9E80-DB7608C75508}"/>
              </a:ext>
            </a:extLst>
          </p:cNvPr>
          <p:cNvSpPr txBox="1"/>
          <p:nvPr/>
        </p:nvSpPr>
        <p:spPr>
          <a:xfrm>
            <a:off x="1097280" y="5120641"/>
            <a:ext cx="970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culprits here are Daylight, Dark street with lights on, and unknown. From the previous 3 visualizations we can see that severity level 2 accidents are generally half that of severity level 1 accidents in each of the top 3 cases (Top 2 in the case of Light Condition).</a:t>
            </a:r>
          </a:p>
        </p:txBody>
      </p:sp>
    </p:spTree>
    <p:extLst>
      <p:ext uri="{BB962C8B-B14F-4D97-AF65-F5344CB8AC3E}">
        <p14:creationId xmlns:p14="http://schemas.microsoft.com/office/powerpoint/2010/main" val="7447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754-D90E-4546-857E-63B9CC78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Yearly Trend of Accidents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46E358E-593E-4F51-A677-9BAADADD0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9144"/>
            <a:ext cx="10058400" cy="2841497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4F1C3-685F-4A5C-BE16-BC5E18045AA9}"/>
              </a:ext>
            </a:extLst>
          </p:cNvPr>
          <p:cNvSpPr txBox="1"/>
          <p:nvPr/>
        </p:nvSpPr>
        <p:spPr>
          <a:xfrm>
            <a:off x="1097280" y="5120641"/>
            <a:ext cx="97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Recent trends show a gradual decline in accidents over the past 4 years. The data for 2020 isn’t complete so that column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31927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D1CA-E454-4E67-A4CD-2D1A13F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Machine Learning Accuracy Report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B7FAEA9-AFA0-42C7-AB69-A500E7C73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0241"/>
            <a:ext cx="10058400" cy="320040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609A8-2006-4AC7-87D8-D14E611394A4}"/>
              </a:ext>
            </a:extLst>
          </p:cNvPr>
          <p:cNvSpPr txBox="1"/>
          <p:nvPr/>
        </p:nvSpPr>
        <p:spPr>
          <a:xfrm>
            <a:off x="1097280" y="5120641"/>
            <a:ext cx="97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showed the best potential to be used as the appropriate model for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24909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2A99-8943-4957-BA37-E783238C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AB16-1375-4102-B41B-3A62B338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Causation due to environmental conditions and human factors prove not to be viable sources to determine cause of accidents</a:t>
            </a:r>
          </a:p>
          <a:p>
            <a:r>
              <a:rPr lang="en-US" sz="2800" dirty="0"/>
              <a:t>Location based features should be looked into</a:t>
            </a:r>
          </a:p>
          <a:p>
            <a:r>
              <a:rPr lang="en-US" sz="2800" dirty="0"/>
              <a:t>69% of accidents were of severity code 1</a:t>
            </a:r>
          </a:p>
          <a:p>
            <a:r>
              <a:rPr lang="en-US" sz="2800" dirty="0"/>
              <a:t>Logistic Regression gave the best accuracy for this scenario</a:t>
            </a:r>
          </a:p>
        </p:txBody>
      </p:sp>
    </p:spTree>
    <p:extLst>
      <p:ext uri="{BB962C8B-B14F-4D97-AF65-F5344CB8AC3E}">
        <p14:creationId xmlns:p14="http://schemas.microsoft.com/office/powerpoint/2010/main" val="31624586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{9BBE9560-032C-41A3-907A-7817E6C60C39}tf56160789_win32</Template>
  <TotalTime>39</TotalTime>
  <Words>363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Predicting Severity of Accidents</vt:lpstr>
      <vt:lpstr>Introduction</vt:lpstr>
      <vt:lpstr>Data Acquisition and Cleaning</vt:lpstr>
      <vt:lpstr>Weathers Relation to Severity</vt:lpstr>
      <vt:lpstr>Road Conditions Relation to Severity</vt:lpstr>
      <vt:lpstr>Light Conditions Relation to Severity</vt:lpstr>
      <vt:lpstr>Yearly Trend of Accidents</vt:lpstr>
      <vt:lpstr>Machine Learning Accuracy Report</vt:lpstr>
      <vt:lpstr>Conclusion</vt:lpstr>
      <vt:lpstr>Future Work/Improvements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Accidents</dc:title>
  <dc:creator>Shaheer Ahmed</dc:creator>
  <cp:lastModifiedBy>Shaheer Ahmed</cp:lastModifiedBy>
  <cp:revision>5</cp:revision>
  <dcterms:created xsi:type="dcterms:W3CDTF">2020-10-09T15:28:00Z</dcterms:created>
  <dcterms:modified xsi:type="dcterms:W3CDTF">2020-10-09T16:19:15Z</dcterms:modified>
</cp:coreProperties>
</file>