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animation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97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Screen # 2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533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Screen #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ddkslkfdjlksdf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06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</TotalTime>
  <Words>11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Quotable</vt:lpstr>
      <vt:lpstr>Test animation </vt:lpstr>
      <vt:lpstr>Screen # 2 </vt:lpstr>
      <vt:lpstr>Screen #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animation </dc:title>
  <dc:creator>swan_dell@outlook.com</dc:creator>
  <cp:lastModifiedBy>swan_dell@outlook.com</cp:lastModifiedBy>
  <cp:revision>1</cp:revision>
  <dcterms:created xsi:type="dcterms:W3CDTF">2020-06-10T07:39:26Z</dcterms:created>
  <dcterms:modified xsi:type="dcterms:W3CDTF">2020-06-10T07:41:38Z</dcterms:modified>
</cp:coreProperties>
</file>