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3142-9972-49DF-AE7F-EA2437A3BFD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B08-1859-4283-AF51-204B989F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2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3142-9972-49DF-AE7F-EA2437A3BFD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B08-1859-4283-AF51-204B989F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9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3142-9972-49DF-AE7F-EA2437A3BFD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B08-1859-4283-AF51-204B989F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3142-9972-49DF-AE7F-EA2437A3BFD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B08-1859-4283-AF51-204B989F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3142-9972-49DF-AE7F-EA2437A3BFD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B08-1859-4283-AF51-204B989F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3142-9972-49DF-AE7F-EA2437A3BFD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B08-1859-4283-AF51-204B989F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3142-9972-49DF-AE7F-EA2437A3BFD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B08-1859-4283-AF51-204B989F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1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3142-9972-49DF-AE7F-EA2437A3BFD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B08-1859-4283-AF51-204B989F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1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3142-9972-49DF-AE7F-EA2437A3BFD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B08-1859-4283-AF51-204B989F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1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3142-9972-49DF-AE7F-EA2437A3BFD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B08-1859-4283-AF51-204B989F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0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3142-9972-49DF-AE7F-EA2437A3BFD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B08-1859-4283-AF51-204B989F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4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F3142-9972-49DF-AE7F-EA2437A3BFD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4B08-1859-4283-AF51-204B989F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6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11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8774"/>
            <a:ext cx="9144000" cy="2387600"/>
          </a:xfrm>
        </p:spPr>
        <p:txBody>
          <a:bodyPr/>
          <a:lstStyle/>
          <a:p>
            <a:r>
              <a:rPr lang="en-US" dirty="0" smtClean="0"/>
              <a:t>Function calling in 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3646"/>
            <a:ext cx="9696994" cy="289995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err="1" smtClean="0"/>
              <a:t>Syeda</a:t>
            </a:r>
            <a:r>
              <a:rPr lang="en-US" dirty="0" smtClean="0"/>
              <a:t> Farwa </a:t>
            </a:r>
            <a:r>
              <a:rPr lang="en-US" dirty="0" err="1" smtClean="0"/>
              <a:t>Batool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7" y="3332639"/>
            <a:ext cx="8203474" cy="1618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635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0"/>
            <a:ext cx="10515600" cy="1325563"/>
          </a:xfrm>
        </p:spPr>
        <p:txBody>
          <a:bodyPr/>
          <a:lstStyle/>
          <a:p>
            <a:r>
              <a:rPr lang="en-US" dirty="0" smtClean="0"/>
              <a:t>Function Calling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4" y="211101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a , </a:t>
            </a:r>
            <a:r>
              <a:rPr lang="en-US" dirty="0" err="1" smtClean="0"/>
              <a:t>int</a:t>
            </a:r>
            <a:r>
              <a:rPr lang="en-US" dirty="0" smtClean="0"/>
              <a:t> b)			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 = a + b;							</a:t>
            </a:r>
          </a:p>
          <a:p>
            <a:pPr marL="457200" lvl="1" indent="0">
              <a:buNone/>
            </a:pPr>
            <a:r>
              <a:rPr lang="en-US" dirty="0" smtClean="0"/>
              <a:t>return c;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a = 10;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b = 20;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c = sum(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c;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2916666" y="4728582"/>
            <a:ext cx="2846230" cy="8728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What happed at this line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054" y="1825625"/>
            <a:ext cx="2085975" cy="4152900"/>
          </a:xfrm>
          <a:prstGeom prst="rect">
            <a:avLst/>
          </a:prstGeom>
        </p:spPr>
      </p:pic>
      <p:cxnSp>
        <p:nvCxnSpPr>
          <p:cNvPr id="21" name="Elbow Connector 20"/>
          <p:cNvCxnSpPr/>
          <p:nvPr/>
        </p:nvCxnSpPr>
        <p:spPr>
          <a:xfrm rot="10800000" flipV="1">
            <a:off x="2349367" y="3872885"/>
            <a:ext cx="4597396" cy="1821852"/>
          </a:xfrm>
          <a:prstGeom prst="bentConnector3">
            <a:avLst>
              <a:gd name="adj1" fmla="val 11642"/>
            </a:avLst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812074" y="1084217"/>
            <a:ext cx="8129955" cy="4517250"/>
          </a:xfrm>
          <a:prstGeom prst="bentConnector3">
            <a:avLst>
              <a:gd name="adj1" fmla="val 134194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own Arrow 61"/>
          <p:cNvSpPr/>
          <p:nvPr/>
        </p:nvSpPr>
        <p:spPr>
          <a:xfrm>
            <a:off x="812074" y="990947"/>
            <a:ext cx="234799" cy="1062831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/>
          <p:nvPr/>
        </p:nvCxnSpPr>
        <p:spPr>
          <a:xfrm>
            <a:off x="2453870" y="1812599"/>
            <a:ext cx="6592662" cy="2383694"/>
          </a:xfrm>
          <a:prstGeom prst="bentConnector3">
            <a:avLst>
              <a:gd name="adj1" fmla="val 113207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1877534" y="1522363"/>
            <a:ext cx="7060474" cy="3339911"/>
          </a:xfrm>
          <a:prstGeom prst="bentConnector3">
            <a:avLst>
              <a:gd name="adj1" fmla="val 129001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own Arrow 88"/>
          <p:cNvSpPr/>
          <p:nvPr/>
        </p:nvSpPr>
        <p:spPr>
          <a:xfrm>
            <a:off x="1789068" y="1412998"/>
            <a:ext cx="333251" cy="64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Arrow 89"/>
          <p:cNvSpPr/>
          <p:nvPr/>
        </p:nvSpPr>
        <p:spPr>
          <a:xfrm>
            <a:off x="2453870" y="1696095"/>
            <a:ext cx="181418" cy="372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2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66" tmFilter="0, 0; 0.125,0.2665; 0.25,0.4; 0.375,0.465; 0.5,0.5;  0.625,0.535; 0.75,0.6; 0.875,0.7335; 1,1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33" tmFilter="0, 0; 0.125,0.2665; 0.25,0.4; 0.375,0.465; 0.5,0.5;  0.625,0.535; 0.75,0.6; 0.875,0.7335; 1,1">
                                          <p:stCondLst>
                                            <p:cond delay="5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10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66" decel="50000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0">
                                          <p:stCondLst>
                                            <p:cond delay="5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66" decel="50000">
                                          <p:stCondLst>
                                            <p:cond delay="5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0">
                                          <p:stCondLst>
                                            <p:cond delay="65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66" decel="50000">
                                          <p:stCondLst>
                                            <p:cond delay="66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0">
                                          <p:stCondLst>
                                            <p:cond delay="7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66" decel="50000">
                                          <p:stCondLst>
                                            <p:cond delay="7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89" grpId="0" animBg="1"/>
      <p:bldP spid="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calling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433739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In Assembly you have to perform each step by yourself.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There is stack in assembly which resides in SS (Stack segment) and pointed by SP(Stack pointer)</a:t>
            </a:r>
          </a:p>
        </p:txBody>
      </p:sp>
    </p:spTree>
    <p:extLst>
      <p:ext uri="{BB962C8B-B14F-4D97-AF65-F5344CB8AC3E}">
        <p14:creationId xmlns:p14="http://schemas.microsoft.com/office/powerpoint/2010/main" val="266350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83216"/>
            <a:ext cx="2695575" cy="4572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2697"/>
            <a:ext cx="10515600" cy="6207760"/>
          </a:xfrm>
        </p:spPr>
        <p:txBody>
          <a:bodyPr>
            <a:normAutofit/>
          </a:bodyPr>
          <a:lstStyle/>
          <a:p>
            <a:r>
              <a:rPr lang="en-US" dirty="0" smtClean="0"/>
              <a:t> MOV AX,5</a:t>
            </a:r>
          </a:p>
          <a:p>
            <a:r>
              <a:rPr lang="en-US" dirty="0" smtClean="0"/>
              <a:t>Initially SP points at FFFE </a:t>
            </a:r>
          </a:p>
          <a:p>
            <a:r>
              <a:rPr lang="en-US" dirty="0" smtClean="0"/>
              <a:t>push ax  (this value should be 16 bit)</a:t>
            </a:r>
          </a:p>
          <a:p>
            <a:r>
              <a:rPr lang="en-US" dirty="0" smtClean="0"/>
              <a:t>Value of ax will be placed at SS:SP-2</a:t>
            </a:r>
          </a:p>
          <a:p>
            <a:r>
              <a:rPr lang="en-US" dirty="0" smtClean="0"/>
              <a:t>Current value of SP = FFFC,  </a:t>
            </a:r>
          </a:p>
          <a:p>
            <a:r>
              <a:rPr lang="en-US" dirty="0" smtClean="0"/>
              <a:t>Value of SS:SP is 5 </a:t>
            </a:r>
          </a:p>
          <a:p>
            <a:r>
              <a:rPr lang="en-US" dirty="0" smtClean="0"/>
              <a:t>pop cx    (this value should be 16 bit)</a:t>
            </a:r>
          </a:p>
          <a:p>
            <a:r>
              <a:rPr lang="en-US" dirty="0" smtClean="0"/>
              <a:t>Value of cx is 5</a:t>
            </a:r>
          </a:p>
          <a:p>
            <a:r>
              <a:rPr lang="en-US" dirty="0" smtClean="0"/>
              <a:t>Current value of SP = FFFE,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461" y="4440690"/>
            <a:ext cx="1171575" cy="809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243" y="4340678"/>
            <a:ext cx="1638300" cy="133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00" y="4659764"/>
            <a:ext cx="619125" cy="371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224" y="5636305"/>
            <a:ext cx="1171575" cy="809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8618" y="4506002"/>
            <a:ext cx="633636" cy="7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2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403" y="561704"/>
            <a:ext cx="5287455" cy="572153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363683" y="1690701"/>
            <a:ext cx="3344091" cy="159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65307" y="2991827"/>
            <a:ext cx="3402875" cy="109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63683" y="1892233"/>
            <a:ext cx="3314701" cy="13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766558" y="1490188"/>
            <a:ext cx="2246813" cy="1698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42906" y="1603831"/>
            <a:ext cx="192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at these lines, we can not de-refer </a:t>
            </a:r>
            <a:r>
              <a:rPr lang="en-US" dirty="0" err="1" smtClean="0"/>
              <a:t>sp</a:t>
            </a:r>
            <a:r>
              <a:rPr lang="en-US" dirty="0" smtClean="0"/>
              <a:t> (stack pointer)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799" y="3111286"/>
            <a:ext cx="753390" cy="3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842" y="116114"/>
            <a:ext cx="8374743" cy="6639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887" y="3832553"/>
            <a:ext cx="1287453" cy="446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379" y="4083590"/>
            <a:ext cx="1403041" cy="473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008" y="1465263"/>
            <a:ext cx="2695575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4423" y="5227638"/>
            <a:ext cx="1171575" cy="809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4269" y="4418013"/>
            <a:ext cx="1171575" cy="809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051" y="4318001"/>
            <a:ext cx="1638300" cy="133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3008" y="4637087"/>
            <a:ext cx="619125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6205" y="4608283"/>
            <a:ext cx="1275747" cy="468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3334" y="4951215"/>
            <a:ext cx="1375392" cy="3787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1859" y="3593648"/>
            <a:ext cx="1171575" cy="809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641" y="3493636"/>
            <a:ext cx="1638300" cy="133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1859" y="2759984"/>
            <a:ext cx="1171575" cy="8096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641" y="2659972"/>
            <a:ext cx="1638300" cy="1333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7284" y="3791177"/>
            <a:ext cx="561975" cy="3524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8708" y="2782889"/>
            <a:ext cx="619125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81141" y="5309206"/>
            <a:ext cx="1395502" cy="3706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21486" y="3695490"/>
            <a:ext cx="608690" cy="5384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08606" y="2851751"/>
            <a:ext cx="455680" cy="6455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06878" y="5754605"/>
            <a:ext cx="1453244" cy="4036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1632" y="1851953"/>
            <a:ext cx="1171575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1414" y="1751941"/>
            <a:ext cx="1638300" cy="1333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72630" y="1941514"/>
            <a:ext cx="1356322" cy="6357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97467" y="679248"/>
            <a:ext cx="1099334" cy="82848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13359" y="775586"/>
            <a:ext cx="2105025" cy="10572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94280" y="1093489"/>
            <a:ext cx="1057275" cy="5524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4269" y="880274"/>
            <a:ext cx="1171575" cy="8096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051" y="780262"/>
            <a:ext cx="1638300" cy="1333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82526" y="1897516"/>
            <a:ext cx="561975" cy="2857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83008" y="999564"/>
            <a:ext cx="590550" cy="2667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54533" y="1094931"/>
            <a:ext cx="1504950" cy="3714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416912" y="1242402"/>
            <a:ext cx="659039" cy="56654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378108" y="1830229"/>
            <a:ext cx="1987763" cy="12351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145942" y="1611257"/>
            <a:ext cx="1083810" cy="32112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633844" y="4650350"/>
            <a:ext cx="602072" cy="52402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100118" y="3591053"/>
            <a:ext cx="594572" cy="47155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128399" y="3280727"/>
            <a:ext cx="839106" cy="26851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941327" y="6069244"/>
            <a:ext cx="7122959" cy="46672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091196" y="6242535"/>
            <a:ext cx="1316476" cy="45877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526763" y="5837722"/>
            <a:ext cx="1152525" cy="8096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81869" y="6104545"/>
            <a:ext cx="1057275" cy="5524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003194" y="3986081"/>
            <a:ext cx="1847850" cy="63817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98225" y="4139432"/>
            <a:ext cx="1343400" cy="4260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097149" y="2938775"/>
            <a:ext cx="1724235" cy="3814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666667" y="3633492"/>
            <a:ext cx="250095" cy="40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0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Function calling in Assembly</vt:lpstr>
      <vt:lpstr>Function Calling in C++</vt:lpstr>
      <vt:lpstr>Function calling in Assembly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Stack </dc:title>
  <dc:creator>Farwa</dc:creator>
  <cp:lastModifiedBy>farwa batool</cp:lastModifiedBy>
  <cp:revision>52</cp:revision>
  <dcterms:created xsi:type="dcterms:W3CDTF">2017-10-10T13:12:52Z</dcterms:created>
  <dcterms:modified xsi:type="dcterms:W3CDTF">2017-10-11T03:35:23Z</dcterms:modified>
</cp:coreProperties>
</file>