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5952-AF13-4BB4-9CC7-C8CB93A972A1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EAA3-C0D8-422B-9717-17376AFFE6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76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5952-AF13-4BB4-9CC7-C8CB93A972A1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EAA3-C0D8-422B-9717-17376AFF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4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5952-AF13-4BB4-9CC7-C8CB93A972A1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EAA3-C0D8-422B-9717-17376AFF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5952-AF13-4BB4-9CC7-C8CB93A972A1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EAA3-C0D8-422B-9717-17376AFF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5952-AF13-4BB4-9CC7-C8CB93A972A1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EAA3-C0D8-422B-9717-17376AFFE6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62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5952-AF13-4BB4-9CC7-C8CB93A972A1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EAA3-C0D8-422B-9717-17376AFF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5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5952-AF13-4BB4-9CC7-C8CB93A972A1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EAA3-C0D8-422B-9717-17376AFF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5952-AF13-4BB4-9CC7-C8CB93A972A1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EAA3-C0D8-422B-9717-17376AFF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2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5952-AF13-4BB4-9CC7-C8CB93A972A1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EAA3-C0D8-422B-9717-17376AFF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3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8C5952-AF13-4BB4-9CC7-C8CB93A972A1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ACEAA3-C0D8-422B-9717-17376AFF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6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5952-AF13-4BB4-9CC7-C8CB93A972A1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EAA3-C0D8-422B-9717-17376AFF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0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8C5952-AF13-4BB4-9CC7-C8CB93A972A1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ACEAA3-C0D8-422B-9717-17376AFFE6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3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		Farwa Batool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49" y="759854"/>
            <a:ext cx="10209751" cy="55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3031"/>
            <a:ext cx="10515600" cy="69288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36" y="257577"/>
            <a:ext cx="9035603" cy="60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86366"/>
            <a:ext cx="10515600" cy="64716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7" y="0"/>
            <a:ext cx="9820934" cy="627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67753"/>
            <a:ext cx="10515600" cy="52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497" y="1094705"/>
            <a:ext cx="7881929" cy="493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10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 Of Story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Reading/Writing data from same repository at same time was concurrent programing.</a:t>
            </a:r>
          </a:p>
          <a:p>
            <a:r>
              <a:rPr lang="en-US" dirty="0"/>
              <a:t>R</a:t>
            </a:r>
            <a:r>
              <a:rPr lang="en-US" dirty="0" smtClean="0"/>
              <a:t>epository is a critical Section</a:t>
            </a:r>
          </a:p>
          <a:p>
            <a:r>
              <a:rPr lang="en-US" dirty="0" smtClean="0"/>
              <a:t>Through Wait and signal </a:t>
            </a:r>
            <a:r>
              <a:rPr lang="en-US" dirty="0" err="1" smtClean="0"/>
              <a:t>Mr</a:t>
            </a:r>
            <a:r>
              <a:rPr lang="en-US" dirty="0" smtClean="0"/>
              <a:t> P and </a:t>
            </a:r>
            <a:r>
              <a:rPr lang="en-US" dirty="0" err="1" smtClean="0"/>
              <a:t>Mr</a:t>
            </a:r>
            <a:r>
              <a:rPr lang="en-US" dirty="0" smtClean="0"/>
              <a:t> C make critical section protected.</a:t>
            </a:r>
          </a:p>
          <a:p>
            <a:r>
              <a:rPr lang="en-US" dirty="0" smtClean="0"/>
              <a:t>Through this they save their time of visiting repository again and again.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0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16000" lvl="2" indent="0">
              <a:lnSpc>
                <a:spcPct val="150000"/>
              </a:lnSpc>
              <a:buNone/>
            </a:pPr>
            <a:r>
              <a:rPr lang="en-US" sz="2000" b="1" dirty="0" err="1">
                <a:latin typeface="Nirmala UI" panose="020B0502040204020203" pitchFamily="34" charset="0"/>
                <a:cs typeface="Nirmala UI" panose="020B0502040204020203" pitchFamily="34" charset="0"/>
              </a:rPr>
              <a:t>int</a:t>
            </a:r>
            <a:r>
              <a:rPr lang="en-US" sz="2000" b="1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2000" b="1" dirty="0" err="1">
                <a:latin typeface="Nirmala UI" panose="020B0502040204020203" pitchFamily="34" charset="0"/>
                <a:cs typeface="Nirmala UI" panose="020B0502040204020203" pitchFamily="34" charset="0"/>
              </a:rPr>
              <a:t>sem_init</a:t>
            </a:r>
            <a:r>
              <a:rPr lang="en-US" sz="2000" b="1" dirty="0">
                <a:latin typeface="Nirmala UI" panose="020B0502040204020203" pitchFamily="34" charset="0"/>
                <a:cs typeface="Nirmala UI" panose="020B0502040204020203" pitchFamily="34" charset="0"/>
              </a:rPr>
              <a:t>(</a:t>
            </a:r>
            <a:r>
              <a:rPr lang="en-US" sz="2000" b="1" dirty="0" err="1">
                <a:latin typeface="Nirmala UI" panose="020B0502040204020203" pitchFamily="34" charset="0"/>
                <a:cs typeface="Nirmala UI" panose="020B0502040204020203" pitchFamily="34" charset="0"/>
              </a:rPr>
              <a:t>sem_t</a:t>
            </a:r>
            <a:r>
              <a:rPr lang="en-US" sz="2000" b="1" dirty="0">
                <a:latin typeface="Nirmala UI" panose="020B0502040204020203" pitchFamily="34" charset="0"/>
                <a:cs typeface="Nirmala UI" panose="020B0502040204020203" pitchFamily="34" charset="0"/>
              </a:rPr>
              <a:t> *</a:t>
            </a:r>
            <a:r>
              <a:rPr lang="en-US" sz="2000" b="1" dirty="0" err="1">
                <a:latin typeface="Nirmala UI" panose="020B0502040204020203" pitchFamily="34" charset="0"/>
                <a:cs typeface="Nirmala UI" panose="020B0502040204020203" pitchFamily="34" charset="0"/>
              </a:rPr>
              <a:t>sem</a:t>
            </a:r>
            <a:r>
              <a:rPr lang="en-US" sz="2000" b="1" dirty="0">
                <a:latin typeface="Nirmala UI" panose="020B0502040204020203" pitchFamily="34" charset="0"/>
                <a:cs typeface="Nirmala UI" panose="020B0502040204020203" pitchFamily="34" charset="0"/>
              </a:rPr>
              <a:t>, </a:t>
            </a:r>
            <a:r>
              <a:rPr lang="en-US" sz="2000" b="1" dirty="0" err="1">
                <a:latin typeface="Nirmala UI" panose="020B0502040204020203" pitchFamily="34" charset="0"/>
                <a:cs typeface="Nirmala UI" panose="020B0502040204020203" pitchFamily="34" charset="0"/>
              </a:rPr>
              <a:t>int</a:t>
            </a:r>
            <a:r>
              <a:rPr lang="en-US" sz="2000" b="1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2000" b="1" dirty="0" err="1">
                <a:latin typeface="Nirmala UI" panose="020B0502040204020203" pitchFamily="34" charset="0"/>
                <a:cs typeface="Nirmala UI" panose="020B0502040204020203" pitchFamily="34" charset="0"/>
              </a:rPr>
              <a:t>pshared</a:t>
            </a:r>
            <a:r>
              <a:rPr lang="en-US" sz="2000" b="1" dirty="0">
                <a:latin typeface="Nirmala UI" panose="020B0502040204020203" pitchFamily="34" charset="0"/>
                <a:cs typeface="Nirmala UI" panose="020B0502040204020203" pitchFamily="34" charset="0"/>
              </a:rPr>
              <a:t>, unsigned </a:t>
            </a:r>
            <a:r>
              <a:rPr lang="en-US" sz="2000" b="1" dirty="0" err="1">
                <a:latin typeface="Nirmala UI" panose="020B0502040204020203" pitchFamily="34" charset="0"/>
                <a:cs typeface="Nirmala UI" panose="020B0502040204020203" pitchFamily="34" charset="0"/>
              </a:rPr>
              <a:t>int</a:t>
            </a:r>
            <a:r>
              <a:rPr lang="en-US" sz="2000" b="1" dirty="0">
                <a:latin typeface="Nirmala UI" panose="020B0502040204020203" pitchFamily="34" charset="0"/>
                <a:cs typeface="Nirmala UI" panose="020B0502040204020203" pitchFamily="34" charset="0"/>
              </a:rPr>
              <a:t> value);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of use : </a:t>
            </a:r>
            <a:r>
              <a:rPr lang="en-US" dirty="0" err="1">
                <a:latin typeface="Nirmala UI" panose="020B0502040204020203" pitchFamily="34" charset="0"/>
                <a:cs typeface="Nirmala UI" panose="020B0502040204020203" pitchFamily="34" charset="0"/>
              </a:rPr>
              <a:t>sem_init</a:t>
            </a:r>
            <a:r>
              <a:rPr lang="en-US" dirty="0">
                <a:latin typeface="Nirmala UI" panose="020B0502040204020203" pitchFamily="34" charset="0"/>
                <a:cs typeface="Nirmala UI" panose="020B0502040204020203" pitchFamily="34" charset="0"/>
              </a:rPr>
              <a:t>(&amp;</a:t>
            </a:r>
            <a:r>
              <a:rPr lang="en-US" dirty="0" err="1">
                <a:latin typeface="Nirmala UI" panose="020B0502040204020203" pitchFamily="34" charset="0"/>
                <a:cs typeface="Nirmala UI" panose="020B0502040204020203" pitchFamily="34" charset="0"/>
              </a:rPr>
              <a:t>sem_name</a:t>
            </a:r>
            <a:r>
              <a:rPr lang="en-US" dirty="0">
                <a:latin typeface="Nirmala UI" panose="020B0502040204020203" pitchFamily="34" charset="0"/>
                <a:cs typeface="Nirmala UI" panose="020B0502040204020203" pitchFamily="34" charset="0"/>
              </a:rPr>
              <a:t>, 0, 10);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sem</a:t>
            </a:r>
            <a:r>
              <a:rPr lang="en-US" dirty="0"/>
              <a:t> points to a semaphore object to initialize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pshared</a:t>
            </a:r>
            <a:r>
              <a:rPr lang="en-US" dirty="0"/>
              <a:t> is a flag indicating whether or not the semaphore should be shared with fork()</a:t>
            </a:r>
            <a:r>
              <a:rPr lang="en-US" dirty="0" err="1"/>
              <a:t>ed</a:t>
            </a:r>
            <a:r>
              <a:rPr lang="en-US" dirty="0"/>
              <a:t> processes. </a:t>
            </a:r>
            <a:r>
              <a:rPr lang="en-US" dirty="0" err="1"/>
              <a:t>LinuxThreads</a:t>
            </a:r>
            <a:r>
              <a:rPr lang="en-US" dirty="0"/>
              <a:t> does not currently support shared semaphores</a:t>
            </a:r>
          </a:p>
          <a:p>
            <a:pPr>
              <a:lnSpc>
                <a:spcPct val="150000"/>
              </a:lnSpc>
            </a:pPr>
            <a:r>
              <a:rPr lang="en-US" dirty="0"/>
              <a:t>value is an initial value to set the semaphore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2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for 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87600" lvl="5" indent="0">
              <a:lnSpc>
                <a:spcPct val="150000"/>
              </a:lnSpc>
              <a:buNone/>
            </a:pPr>
            <a:r>
              <a:rPr lang="en-US" sz="2400" b="1" dirty="0" err="1">
                <a:latin typeface="Nirmala UI" panose="020B0502040204020203" pitchFamily="34" charset="0"/>
                <a:cs typeface="Nirmala UI" panose="020B0502040204020203" pitchFamily="34" charset="0"/>
              </a:rPr>
              <a:t>int</a:t>
            </a:r>
            <a:r>
              <a:rPr lang="en-US" sz="2400" b="1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2400" b="1" dirty="0" err="1">
                <a:latin typeface="Nirmala UI" panose="020B0502040204020203" pitchFamily="34" charset="0"/>
                <a:cs typeface="Nirmala UI" panose="020B0502040204020203" pitchFamily="34" charset="0"/>
              </a:rPr>
              <a:t>sem_wait</a:t>
            </a:r>
            <a:r>
              <a:rPr lang="en-US" sz="2400" b="1" dirty="0">
                <a:latin typeface="Nirmala UI" panose="020B0502040204020203" pitchFamily="34" charset="0"/>
                <a:cs typeface="Nirmala UI" panose="020B0502040204020203" pitchFamily="34" charset="0"/>
              </a:rPr>
              <a:t>(</a:t>
            </a:r>
            <a:r>
              <a:rPr lang="en-US" sz="2400" b="1" dirty="0" err="1">
                <a:latin typeface="Nirmala UI" panose="020B0502040204020203" pitchFamily="34" charset="0"/>
                <a:cs typeface="Nirmala UI" panose="020B0502040204020203" pitchFamily="34" charset="0"/>
              </a:rPr>
              <a:t>sem_t</a:t>
            </a:r>
            <a:r>
              <a:rPr lang="en-US" sz="2400" b="1" dirty="0">
                <a:latin typeface="Nirmala UI" panose="020B0502040204020203" pitchFamily="34" charset="0"/>
                <a:cs typeface="Nirmala UI" panose="020B0502040204020203" pitchFamily="34" charset="0"/>
              </a:rPr>
              <a:t> *</a:t>
            </a:r>
            <a:r>
              <a:rPr lang="en-US" sz="2400" b="1" dirty="0" err="1">
                <a:latin typeface="Nirmala UI" panose="020B0502040204020203" pitchFamily="34" charset="0"/>
                <a:cs typeface="Nirmala UI" panose="020B0502040204020203" pitchFamily="34" charset="0"/>
              </a:rPr>
              <a:t>sem</a:t>
            </a:r>
            <a:r>
              <a:rPr lang="en-US" sz="2400" b="1" dirty="0">
                <a:latin typeface="Nirmala UI" panose="020B0502040204020203" pitchFamily="34" charset="0"/>
                <a:cs typeface="Nirmala UI" panose="020B0502040204020203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of use : </a:t>
            </a:r>
            <a:r>
              <a:rPr lang="en-US" dirty="0" err="1">
                <a:latin typeface="Nirmala UI" panose="020B0502040204020203" pitchFamily="34" charset="0"/>
                <a:cs typeface="Nirmala UI" panose="020B0502040204020203" pitchFamily="34" charset="0"/>
              </a:rPr>
              <a:t>sem_wait</a:t>
            </a:r>
            <a:r>
              <a:rPr lang="en-US" dirty="0">
                <a:latin typeface="Nirmala UI" panose="020B0502040204020203" pitchFamily="34" charset="0"/>
                <a:cs typeface="Nirmala UI" panose="020B0502040204020203" pitchFamily="34" charset="0"/>
              </a:rPr>
              <a:t>(&amp;</a:t>
            </a:r>
            <a:r>
              <a:rPr lang="en-US" dirty="0" err="1">
                <a:latin typeface="Nirmala UI" panose="020B0502040204020203" pitchFamily="34" charset="0"/>
                <a:cs typeface="Nirmala UI" panose="020B0502040204020203" pitchFamily="34" charset="0"/>
              </a:rPr>
              <a:t>sem_name</a:t>
            </a:r>
            <a:r>
              <a:rPr lang="en-US" dirty="0">
                <a:latin typeface="Nirmala UI" panose="020B0502040204020203" pitchFamily="34" charset="0"/>
                <a:cs typeface="Nirmala UI" panose="020B0502040204020203" pitchFamily="34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dirty="0"/>
              <a:t>If the value of the semaphore is negative, the calling process blocks; one of the blocked processes wakes up when another process calls </a:t>
            </a:r>
            <a:r>
              <a:rPr lang="en-US" dirty="0" err="1">
                <a:latin typeface="Nirmala UI" panose="020B0502040204020203" pitchFamily="34" charset="0"/>
                <a:cs typeface="Nirmala UI" panose="020B0502040204020203" pitchFamily="34" charset="0"/>
              </a:rPr>
              <a:t>sem_post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60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Value of 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30400" lvl="4" indent="0">
              <a:lnSpc>
                <a:spcPct val="150000"/>
              </a:lnSpc>
              <a:buNone/>
            </a:pPr>
            <a:r>
              <a:rPr lang="en-US" sz="2000" b="1" dirty="0" err="1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int</a:t>
            </a:r>
            <a:r>
              <a:rPr lang="en-US" sz="2000" b="1" dirty="0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 </a:t>
            </a:r>
            <a:r>
              <a:rPr lang="en-US" sz="2000" b="1" dirty="0" err="1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sem_post</a:t>
            </a:r>
            <a:r>
              <a:rPr lang="en-US" sz="2000" b="1" dirty="0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(</a:t>
            </a:r>
            <a:r>
              <a:rPr lang="en-US" sz="2000" b="1" dirty="0" err="1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sem_t</a:t>
            </a:r>
            <a:r>
              <a:rPr lang="en-US" sz="2000" b="1" dirty="0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 *</a:t>
            </a:r>
            <a:r>
              <a:rPr lang="en-US" sz="2000" b="1" dirty="0" err="1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sem</a:t>
            </a:r>
            <a:r>
              <a:rPr lang="en-US" sz="2000" b="1" dirty="0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  <a:cs typeface="Nirmala UI" panose="020B0502040204020203" pitchFamily="34" charset="0"/>
              </a:rPr>
              <a:t>Example of use: </a:t>
            </a:r>
            <a:r>
              <a:rPr lang="en-US" dirty="0" err="1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sem_post</a:t>
            </a:r>
            <a:r>
              <a:rPr lang="en-US" dirty="0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(&amp;</a:t>
            </a:r>
            <a:r>
              <a:rPr lang="en-US" dirty="0" err="1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sem_name</a:t>
            </a:r>
            <a:r>
              <a:rPr lang="en-US" dirty="0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  <a:cs typeface="Nirmala UI" panose="020B0502040204020203" pitchFamily="34" charset="0"/>
              </a:rPr>
              <a:t>It increments the value of the semaphore and wakes up a blocked process waiting on the semaphore, if 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97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 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73200" lvl="3" indent="0">
              <a:lnSpc>
                <a:spcPct val="150000"/>
              </a:lnSpc>
              <a:buNone/>
            </a:pPr>
            <a:r>
              <a:rPr lang="en-US" sz="2000" b="1" dirty="0" err="1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int</a:t>
            </a:r>
            <a:r>
              <a:rPr lang="en-US" sz="2000" b="1" dirty="0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 </a:t>
            </a:r>
            <a:r>
              <a:rPr lang="en-US" sz="2000" b="1" dirty="0" err="1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sem_destroy</a:t>
            </a:r>
            <a:r>
              <a:rPr lang="en-US" sz="2000" b="1" dirty="0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(</a:t>
            </a:r>
            <a:r>
              <a:rPr lang="en-US" sz="2000" b="1" dirty="0" err="1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sem_t</a:t>
            </a:r>
            <a:r>
              <a:rPr lang="en-US" sz="2000" b="1" dirty="0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 *</a:t>
            </a:r>
            <a:r>
              <a:rPr lang="en-US" sz="2000" b="1" dirty="0" err="1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sem</a:t>
            </a:r>
            <a:r>
              <a:rPr lang="en-US" sz="2000" b="1" dirty="0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  <a:cs typeface="Nirmala UI" panose="020B0502040204020203" pitchFamily="34" charset="0"/>
              </a:rPr>
              <a:t>destroys the semaphore; no threads should be waiting on the semaphore if its destruction is to succeed.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  <a:cs typeface="Nirmala UI" panose="020B0502040204020203" pitchFamily="34" charset="0"/>
              </a:rPr>
              <a:t>Example of use : </a:t>
            </a:r>
            <a:r>
              <a:rPr lang="en-US" dirty="0" err="1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sem_destroy</a:t>
            </a:r>
            <a:r>
              <a:rPr lang="en-US" dirty="0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(&amp;</a:t>
            </a:r>
            <a:r>
              <a:rPr lang="en-US" dirty="0" err="1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sem_name</a:t>
            </a:r>
            <a:r>
              <a:rPr lang="en-US" dirty="0">
                <a:latin typeface="Nirmala UI" panose="020B0502040204020203" pitchFamily="34" charset="0"/>
                <a:ea typeface="Roboto Condensed" panose="020B0604020202020204" charset="0"/>
                <a:cs typeface="Nirmala UI" panose="020B0502040204020203" pitchFamily="34" charset="0"/>
              </a:rPr>
              <a:t>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3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347730"/>
            <a:ext cx="10515600" cy="5829233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58" y="433318"/>
            <a:ext cx="9350061" cy="574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199" y="592428"/>
            <a:ext cx="11010363" cy="61045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97" y="450761"/>
            <a:ext cx="11150414" cy="58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41" y="592429"/>
            <a:ext cx="11083853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325" y="566670"/>
            <a:ext cx="10614837" cy="56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259" y="978795"/>
            <a:ext cx="8269113" cy="531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004552"/>
            <a:ext cx="10515600" cy="515953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12" y="1004552"/>
            <a:ext cx="9949415" cy="515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954" y="772733"/>
            <a:ext cx="8065233" cy="528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166" y="1236373"/>
            <a:ext cx="10775340" cy="49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883</TotalTime>
  <Words>233</Words>
  <Application>Microsoft Office PowerPoint</Application>
  <PresentationFormat>Widescreen</PresentationFormat>
  <Paragraphs>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Nirmala UI</vt:lpstr>
      <vt:lpstr>Roboto Condensed</vt:lpstr>
      <vt:lpstr>Retrospect</vt:lpstr>
      <vt:lpstr>Semaphores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Story</vt:lpstr>
      <vt:lpstr>Initialization of Semaphore</vt:lpstr>
      <vt:lpstr>Wait for Semaphore</vt:lpstr>
      <vt:lpstr>Increment Value of Semaphore</vt:lpstr>
      <vt:lpstr>Destroy Semaphore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Semaphores</dc:title>
  <dc:creator>Farwa</dc:creator>
  <cp:lastModifiedBy>Farwa</cp:lastModifiedBy>
  <cp:revision>12</cp:revision>
  <dcterms:created xsi:type="dcterms:W3CDTF">2018-03-29T13:13:54Z</dcterms:created>
  <dcterms:modified xsi:type="dcterms:W3CDTF">2018-03-30T03:59:12Z</dcterms:modified>
</cp:coreProperties>
</file>