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9D33-46F1-440F-B776-09BC7A81354C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E5D5D-8946-4698-BBD5-4ABAEF9BD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3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1A19-2E3F-4D8D-B19C-301BCA99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117D4-9661-473C-9462-AD0229EB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5368-FFA9-4E25-819D-1C12E882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72C4-7B55-4438-BED6-E420824F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AE4-784B-4582-96C2-23C88A42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2DC4-8D6B-46D6-8B06-92A9A54F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31BC8-ABCF-4C5E-8081-90EF356AA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43E0-F28A-41EB-A13D-D6D3F139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1EFD-9AB4-4AE0-8E4D-E09A4F2E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31C3-FC74-44B7-A342-94B0CE0E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FF515-D3B7-4F32-91D5-BBE74E7F2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3E00-8200-4E7A-8F9D-6988F3E3C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396E-DA6E-4B2C-9FD8-1D346984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B498-5905-4281-93F4-FE13E27B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B4A6-7CC7-4C9B-97A6-A5734366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5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64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C3DC-EA76-46F0-BA45-27AD3C74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185A-AF29-49CB-836A-F7B3AC3C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C85C-6265-4FDC-92F1-F04DE21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BD1A-7826-4384-BE2C-1840BB8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650A-C6F5-4BB7-8B6F-BBB11637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EDD5-A804-42B6-87CF-B3C62F75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02BA-41D7-4147-ADEB-73E069B5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DA19-D62C-4676-A34E-9ED0263C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765A-DA7C-49D6-B31C-D46FE473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D59C-1126-4F4A-A756-DBE473B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4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A4DE-6B41-4D86-A4AF-EB0F1C5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4415-5D69-4F63-BD07-4BC4EF3D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7D68-A95B-433A-A132-71B2444D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80F7-16F2-449C-95FA-C95493DF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D3154-7FE8-48E2-8E31-5DC1C777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1847-7CE6-469F-9420-A332D980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1B5-0314-4DA7-A663-4C301039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AEA9-D18D-4B20-ADF6-76FE045B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2BA8-441B-4EE1-AA60-193F11F1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06504-72B3-4913-8267-70735FAC0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E7F3A-41AC-4854-868C-F02BDBA9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456F9-5FED-4D75-A93D-DC9AEE76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88DFB-43A8-44D4-9EA1-C3D1BA4F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F1B1A-E57F-4D0E-9252-41F9943B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6D1F-3A91-4BF7-9AD4-99EABEC3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3E3BE-BF34-4C4C-BB8F-B546AC5E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6807-531A-4BD3-ABB7-C154CB91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E887-00D4-4BEE-8055-7394482F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35B3D-35CE-46F6-91D7-25C9078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8782F-E371-4EAA-A743-C2DC663F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2A71-6187-4D33-ABC3-85A2BE2A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0CDD-3050-43E0-A95B-88D97CC3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98D9-BFD9-4A37-B39A-E25AC025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5F541-3EE4-49E7-9797-F38A00AE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16C05-E841-4E5C-9CA4-3C990020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2800-8A9F-4A00-8B43-B3079244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A463-66ED-4279-9307-3BD0CFB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AD9-E6C1-48E3-BEC8-C07986C1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FE64-9698-4884-9D45-C0677E9CB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2753-7B82-4794-B818-E8E6D6D6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A9B69-448C-42E2-874F-38BA1D9E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F6D4-81B0-4B23-9F60-C51DA03E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AA2A-63A0-4391-953A-042A505F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6A63C-4F3B-4E6D-B6E1-49AFCA41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602B-7F81-4FAB-9277-0365F6DD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868A-3D2C-49F3-BC9F-DDD6A17DB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DED7-68A6-40F0-A76D-0920F94AED44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9CBD-955D-4DDE-B28A-A7A1BC2CB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2E06-C7F6-4D88-9A51-5C8994D2A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3FF1-6963-485D-8868-043587E29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en-IN" altLang="en-US" sz="1100" b="1" dirty="0"/>
          </a:p>
          <a:p>
            <a:pPr>
              <a:lnSpc>
                <a:spcPct val="114000"/>
              </a:lnSpc>
            </a:pPr>
            <a:r>
              <a:rPr lang="en-IN" altLang="en-US" sz="1100" b="1" dirty="0"/>
              <a:t>Uber Clone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IN" altLang="en-US" sz="1050" dirty="0"/>
              <a:t>Working on end to end case study make  Uber clone  Application along with Eureka, Swagger </a:t>
            </a:r>
            <a:r>
              <a:rPr lang="en-US" altLang="en-US" sz="1050" dirty="0"/>
              <a:t>and React Js used for user interface.</a:t>
            </a: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/>
              <a:t>Java Full Stack Developer in Degreed Platform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AWS Certified Clod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1285" y="660647"/>
            <a:ext cx="6119642" cy="278055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s-shahesthan.anjum@capgemini.com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+91 9740722765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Proficient in </a:t>
            </a:r>
            <a:r>
              <a:rPr lang="en-US" sz="1100" b="1" dirty="0"/>
              <a:t>JAVA and OOPs </a:t>
            </a:r>
            <a:r>
              <a:rPr lang="en-US" sz="110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Programming</a:t>
            </a:r>
            <a:r>
              <a:rPr lang="en-US" sz="1100" dirty="0"/>
              <a:t>.</a:t>
            </a:r>
          </a:p>
          <a:p>
            <a:pPr marL="171450" indent="-171450"/>
            <a:r>
              <a:rPr lang="en-US" sz="1100" dirty="0"/>
              <a:t>Hands on experience in creating </a:t>
            </a:r>
            <a:r>
              <a:rPr lang="en-US" sz="1100" b="1" dirty="0"/>
              <a:t>Web Application </a:t>
            </a:r>
            <a:r>
              <a:rPr lang="en-US" sz="1100" dirty="0"/>
              <a:t>with</a:t>
            </a:r>
            <a:r>
              <a:rPr lang="en-US" sz="1100" b="1" dirty="0"/>
              <a:t>  Spring Boot </a:t>
            </a:r>
            <a:r>
              <a:rPr lang="en-US" sz="1100" dirty="0"/>
              <a:t>and</a:t>
            </a:r>
            <a:r>
              <a:rPr lang="en-US" sz="1100" b="1" dirty="0"/>
              <a:t> React Js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Practical understanding of </a:t>
            </a:r>
            <a:r>
              <a:rPr lang="en-US" sz="1100" dirty="0"/>
              <a:t>rendering</a:t>
            </a:r>
            <a:r>
              <a:rPr lang="en-US" sz="1100" b="1" dirty="0"/>
              <a:t>  REST API</a:t>
            </a:r>
            <a:r>
              <a:rPr lang="en-IN" sz="1100" b="1" dirty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Implemented </a:t>
            </a:r>
            <a:r>
              <a:rPr lang="en-US" altLang="nl-NL" sz="1100" b="1" dirty="0"/>
              <a:t>Web API</a:t>
            </a:r>
            <a:r>
              <a:rPr lang="en-US" altLang="nl-NL" sz="110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58600"/>
              </p:ext>
            </p:extLst>
          </p:nvPr>
        </p:nvGraphicFramePr>
        <p:xfrm>
          <a:off x="9254067" y="1354667"/>
          <a:ext cx="345715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Node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Basics of Nodejs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 and MYSQL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Master of Computer Application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Year:2018-2021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S </a:t>
            </a:r>
            <a:r>
              <a:rPr lang="en-IN" sz="2400" dirty="0" err="1"/>
              <a:t>Shahesthan</a:t>
            </a:r>
            <a:r>
              <a:rPr lang="en-IN" sz="2400" dirty="0"/>
              <a:t> Anjum</a:t>
            </a:r>
          </a:p>
        </p:txBody>
      </p:sp>
      <p:pic>
        <p:nvPicPr>
          <p:cNvPr id="9" name="Picture Placeholder 8" descr="A person with blue hair&#10;&#10;Description automatically generated with low confidence">
            <a:extLst>
              <a:ext uri="{FF2B5EF4-FFF2-40B4-BE49-F238E27FC236}">
                <a16:creationId xmlns:a16="http://schemas.microsoft.com/office/drawing/2014/main" id="{91D922B3-65E4-4147-8F7B-556C63780AB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b="12020"/>
          <a:stretch>
            <a:fillRect/>
          </a:stretch>
        </p:blipFill>
        <p:spPr>
          <a:xfrm>
            <a:off x="377089" y="337319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ANJUM, S SHAHESTHAN</dc:creator>
  <cp:lastModifiedBy>ANJUM, S SHAHESTHAN</cp:lastModifiedBy>
  <cp:revision>3</cp:revision>
  <dcterms:created xsi:type="dcterms:W3CDTF">2022-04-29T05:08:36Z</dcterms:created>
  <dcterms:modified xsi:type="dcterms:W3CDTF">2023-09-08T16:53:35Z</dcterms:modified>
</cp:coreProperties>
</file>